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15" r:id="rId2"/>
    <p:sldMasterId id="2147483827" r:id="rId3"/>
    <p:sldMasterId id="2147483839" r:id="rId4"/>
    <p:sldMasterId id="2147483851" r:id="rId5"/>
    <p:sldMasterId id="2147483863" r:id="rId6"/>
  </p:sldMasterIdLst>
  <p:notesMasterIdLst>
    <p:notesMasterId r:id="rId45"/>
  </p:notesMasterIdLst>
  <p:sldIdLst>
    <p:sldId id="374" r:id="rId7"/>
    <p:sldId id="268" r:id="rId8"/>
    <p:sldId id="366" r:id="rId9"/>
    <p:sldId id="266" r:id="rId10"/>
    <p:sldId id="261" r:id="rId11"/>
    <p:sldId id="267" r:id="rId12"/>
    <p:sldId id="375" r:id="rId13"/>
    <p:sldId id="11684" r:id="rId14"/>
    <p:sldId id="376" r:id="rId15"/>
    <p:sldId id="259" r:id="rId16"/>
    <p:sldId id="2007577236" r:id="rId17"/>
    <p:sldId id="260" r:id="rId18"/>
    <p:sldId id="264" r:id="rId19"/>
    <p:sldId id="282" r:id="rId20"/>
    <p:sldId id="283" r:id="rId21"/>
    <p:sldId id="284" r:id="rId22"/>
    <p:sldId id="301" r:id="rId23"/>
    <p:sldId id="285" r:id="rId24"/>
    <p:sldId id="265" r:id="rId25"/>
    <p:sldId id="2007577134" r:id="rId26"/>
    <p:sldId id="2007577137" r:id="rId27"/>
    <p:sldId id="11685" r:id="rId28"/>
    <p:sldId id="2007577237" r:id="rId29"/>
    <p:sldId id="290" r:id="rId30"/>
    <p:sldId id="271" r:id="rId31"/>
    <p:sldId id="2007577136" r:id="rId32"/>
    <p:sldId id="291" r:id="rId33"/>
    <p:sldId id="272" r:id="rId34"/>
    <p:sldId id="273" r:id="rId35"/>
    <p:sldId id="274" r:id="rId36"/>
    <p:sldId id="11686" r:id="rId37"/>
    <p:sldId id="302" r:id="rId38"/>
    <p:sldId id="303" r:id="rId39"/>
    <p:sldId id="304" r:id="rId40"/>
    <p:sldId id="305" r:id="rId41"/>
    <p:sldId id="2007577235" r:id="rId42"/>
    <p:sldId id="308" r:id="rId43"/>
    <p:sldId id="373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0228" autoAdjust="0"/>
  </p:normalViewPr>
  <p:slideViewPr>
    <p:cSldViewPr showGuides="1">
      <p:cViewPr varScale="1">
        <p:scale>
          <a:sx n="60" d="100"/>
          <a:sy n="60" d="100"/>
        </p:scale>
        <p:origin x="996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Sau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255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6849C-05F5-C84E-D5BC-D6DF7253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EC0DD-293C-BBD7-2252-A2DD8F638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26C49-AC16-168D-92F7-965F5A6BE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m, 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(HS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)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2 </a:t>
            </a:r>
            <a:r>
              <a:rPr lang="en-US" dirty="0" err="1"/>
              <a:t>chữ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M, N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li. M </a:t>
            </a:r>
            <a:r>
              <a:rPr lang="en-US" dirty="0" err="1"/>
              <a:t>và</a:t>
            </a:r>
            <a:r>
              <a:rPr lang="en-US" dirty="0"/>
              <a:t> N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xuôi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Chữ</a:t>
            </a:r>
            <a:r>
              <a:rPr lang="en-US" dirty="0"/>
              <a:t> m them </a:t>
            </a:r>
            <a:r>
              <a:rPr lang="en-US" dirty="0" err="1"/>
              <a:t>nét</a:t>
            </a:r>
            <a:r>
              <a:rPr lang="en-US" dirty="0"/>
              <a:t> 1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xuôi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ạ.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,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mè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nơ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m-e.</a:t>
            </a:r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56DDB-126D-8DCB-3F55-E1FFA035B5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99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B9DE2-B80A-466B-2F3F-162B987AB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2387B-3745-9038-C1A1-940EF1C4B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EDD989-0830-44B3-EB18-4EF311D75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31809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8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mở</a:t>
            </a:r>
            <a:r>
              <a:rPr lang="en-US" baseline="0"/>
              <a:t> rộng thêm cây nghệ và ý nghĩa của cây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Công</a:t>
            </a:r>
            <a:r>
              <a:rPr lang="en-US" baseline="0"/>
              <a:t> dụng của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8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CA1A4E-D34B-7D3F-7841-D232F841A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51C69-57D4-D70C-BAC9-38F9618D1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6A2D63-ABB9-6520-6CAE-2AA5C7D925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7AB0EE-0ADF-680E-828A-04C04A431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2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47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EF897-2C89-7FF9-1177-2CBC8918D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5F1E3-84A5-1AB8-0F5B-4CABAE26D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186100-73E4-9260-0281-25CCF07F7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51CF34-4D4A-DC75-1F6F-572358949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6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35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92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5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9670C-4DA2-DADF-3464-5B9B85B73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1718-0D0B-0F53-79F1-89FECF24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121AB-E260-E364-BBC5-23FB5BED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FAA7-595C-9F91-C813-CD9BA974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7A4D-0EA5-1C3E-0FCA-4278AC5F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54121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7371-69CA-15F2-52EA-308AF45B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42723-FC78-47EC-EB4E-330B5422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C590-DC28-44DA-A707-C39F3B8A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B9E26-4659-E56B-BBA5-E804B343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23AD4-75C4-BBE7-A4E1-4B8071B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F70C9D8D-9B9A-A063-ECE3-A1FA5D0D4F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EC5DC-3318-CF50-2385-A5D753E9067A}"/>
              </a:ext>
            </a:extLst>
          </p:cNvPr>
          <p:cNvSpPr/>
          <p:nvPr userDrawn="1"/>
        </p:nvSpPr>
        <p:spPr>
          <a:xfrm>
            <a:off x="347132" y="304799"/>
            <a:ext cx="11641667" cy="62907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99378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61A2-CE44-7AE1-AF96-B3FCE0B4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38237-A872-BDCA-CB6A-EACE2BA43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9608-B634-A9E5-9E5C-EFE05D56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5E6D-90A0-5A7E-6AA8-21A42E0A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324A3-5D8A-A255-1BF4-9E08E437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6041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41F4-5F65-C036-15AD-36F6993C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9FEAD-E5BA-CE5C-EFAC-176444114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CB414-F53B-587B-AA67-E2F6F727E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87090-090E-96A9-9EE8-8D651D2B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CBAEC-967D-91E7-134C-9D5B1DB3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F9753-FC57-8C34-2ECF-85FF2913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206294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626E-0951-95AA-8B3F-0C2C099C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D4AD9-93FA-A98C-C93B-305EA37E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37B50-81AF-CC70-EFC3-FAD94AC4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150F6-AD3F-E9AE-F69F-8BE42B86C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D9C76-982E-EFFD-A9C2-680C596BA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96A4A-C3A2-24D1-EBF2-632D14147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968B2-DFB5-BC02-5F74-1B215056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69B75-5342-43FD-A7E7-B09EB2C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112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8B0D-19C3-8C28-BB3A-8BACA3DB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FBD20-EFCE-2419-602A-A561D8EF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BCAEB-4B13-0024-FD50-F0F20AD8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A9B4B-3835-8932-7D7F-BC40C5B0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221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1742C-21E0-650A-8650-58072ED8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EA0E9-7316-2E47-AE7D-05B809C3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8FC81-49DF-F022-E386-CD1DE381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43455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BD55-6BBB-D03D-A30C-E9D3E971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4E6A-0035-E03B-77B0-ED6DDA6E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54765-155E-66BA-5A05-94916AFC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DEF3A-4DF3-0F47-1DCB-FB2AEA33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4CE52-0F4B-343B-366A-DC78E1D0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53F98-DD30-73A8-66FF-E44DFF09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68666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C5CB-8E05-38D0-8C92-A1B48CA5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439C-5071-DA03-13F6-A7F793D2F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87992-B7EF-DBCE-00B7-57B277ED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C9401-A701-559D-C8C0-BEEF1844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A7A4-65B2-3AC4-0B46-249652D5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67A22-A468-CA1B-3888-70098E83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17766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1031-4747-DEEF-9E50-0FE80200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2DA68-95B1-9C68-F27C-F443BF2E3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EAA95-94C9-F250-9E65-91489156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2516-C07E-FB5E-DD62-46067A3F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1FFB-2986-9B7A-CF41-5BD0010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51967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0F8CB-6CDA-E537-20FF-5B83DD838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4EA05-79FC-6F39-BFCA-C0AB9B336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70CC0-DC56-37A6-49A4-C1E715CE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6E97-C38B-755D-9AC9-A1921DCD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4DCA-3346-9125-974C-96F396C7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85704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7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8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1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4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33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6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1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1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17B7B1C-CCBA-ECAB-3785-50AA47946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FAD94C-EE29-E95A-7502-FCFBB2A26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EBCD98-2DEE-4281-9203-7EB694BB5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ECB65D-9CB0-641F-8CA2-0793DB41A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7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3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91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72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3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2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54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76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9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891ACD-D637-A063-D324-B5D128DF84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E0BF06-8631-59FC-F6D9-679DAC9E23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9899C-8726-73A7-0B2F-768424AEB2F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A816A2-5FAB-A033-ECF7-54F7E871B88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1711F322-532D-2804-9006-9543E97932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34417E-2D07-45FD-BB4B-19EC098C6182}"/>
              </a:ext>
            </a:extLst>
          </p:cNvPr>
          <p:cNvSpPr/>
          <p:nvPr userDrawn="1"/>
        </p:nvSpPr>
        <p:spPr>
          <a:xfrm>
            <a:off x="304800" y="304800"/>
            <a:ext cx="114300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033EE8-A6C1-2719-DF08-19E0F3073C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C073B-A83D-2C9A-16AF-96041F28AD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2FFF-A742-3515-B558-4EE4F87839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BF2B33-4272-F321-EE9F-27BA2FE198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E49B35-AC66-31E5-ED8E-C77AE77BA2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3DC10A-B07B-E36E-E9AB-03BD4B045D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4A5C20-8D72-7C63-53DA-237E53CD18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79CEE6-AB75-CD78-6854-2E076CB031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9A392C-D6F5-0622-61C6-CD79D28D25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97BC0-EF82-E38D-070F-139117F2C2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2D5BC2-8791-2C68-2F6C-FDF20BF8DD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03B14F-FE3A-CF27-7BF5-B5F210673C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656F4D-9A2F-ACA7-8F2F-F2FB60621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77F04B-E270-BF32-C8D7-DA5FC77F7D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01AB20-22AE-E9E6-2B14-33887B3111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9308E2-11DF-601C-DE44-AA47C36AEEB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6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4B6C92-7313-EAAD-F74D-3FEB52D14A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0FB12-0AE4-5CDD-80CC-7A1CC666DA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B3A876-B684-DD31-FE27-BA890EB4C1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11FCD7-3E5D-7364-B78D-785814AAD3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5" Type="http://schemas.openxmlformats.org/officeDocument/2006/relationships/slide" Target="slide10.xml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5.xml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4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7.wdp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75.png"/><Relationship Id="rId7" Type="http://schemas.openxmlformats.org/officeDocument/2006/relationships/image" Target="../media/image66.jpg"/><Relationship Id="rId12" Type="http://schemas.openxmlformats.org/officeDocument/2006/relationships/image" Target="../media/image69.png"/><Relationship Id="rId17" Type="http://schemas.microsoft.com/office/2007/relationships/hdphoto" Target="../media/hdphoto9.wdp"/><Relationship Id="rId25" Type="http://schemas.openxmlformats.org/officeDocument/2006/relationships/image" Target="../media/image22.png"/><Relationship Id="rId2" Type="http://schemas.openxmlformats.org/officeDocument/2006/relationships/audio" Target="../media/media5.MP3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microsoft.com/office/2007/relationships/media" Target="../media/media5.MP3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78.png"/><Relationship Id="rId5" Type="http://schemas.openxmlformats.org/officeDocument/2006/relationships/image" Target="../media/image65.png"/><Relationship Id="rId15" Type="http://schemas.microsoft.com/office/2007/relationships/hdphoto" Target="../media/hdphoto8.wdp"/><Relationship Id="rId23" Type="http://schemas.openxmlformats.org/officeDocument/2006/relationships/image" Target="../media/image77.png"/><Relationship Id="rId10" Type="http://schemas.openxmlformats.org/officeDocument/2006/relationships/image" Target="../media/image68.png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14.xml"/><Relationship Id="rId9" Type="http://schemas.microsoft.com/office/2007/relationships/hdphoto" Target="../media/hdphoto5.wdp"/><Relationship Id="rId14" Type="http://schemas.openxmlformats.org/officeDocument/2006/relationships/image" Target="../media/image70.png"/><Relationship Id="rId2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7.wdp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75.png"/><Relationship Id="rId7" Type="http://schemas.openxmlformats.org/officeDocument/2006/relationships/image" Target="../media/image66.jpg"/><Relationship Id="rId12" Type="http://schemas.openxmlformats.org/officeDocument/2006/relationships/image" Target="../media/image69.png"/><Relationship Id="rId17" Type="http://schemas.microsoft.com/office/2007/relationships/hdphoto" Target="../media/hdphoto9.wdp"/><Relationship Id="rId25" Type="http://schemas.openxmlformats.org/officeDocument/2006/relationships/slide" Target="slide36.xml"/><Relationship Id="rId2" Type="http://schemas.openxmlformats.org/officeDocument/2006/relationships/audio" Target="../media/media6.mp3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microsoft.com/office/2007/relationships/media" Target="../media/media6.mp3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79.png"/><Relationship Id="rId5" Type="http://schemas.openxmlformats.org/officeDocument/2006/relationships/image" Target="../media/image65.png"/><Relationship Id="rId15" Type="http://schemas.microsoft.com/office/2007/relationships/hdphoto" Target="../media/hdphoto8.wdp"/><Relationship Id="rId23" Type="http://schemas.openxmlformats.org/officeDocument/2006/relationships/image" Target="../media/image77.png"/><Relationship Id="rId28" Type="http://schemas.openxmlformats.org/officeDocument/2006/relationships/image" Target="../media/image22.png"/><Relationship Id="rId10" Type="http://schemas.openxmlformats.org/officeDocument/2006/relationships/image" Target="../media/image68.png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15.xml"/><Relationship Id="rId9" Type="http://schemas.microsoft.com/office/2007/relationships/hdphoto" Target="../media/hdphoto5.wdp"/><Relationship Id="rId14" Type="http://schemas.openxmlformats.org/officeDocument/2006/relationships/image" Target="../media/image70.png"/><Relationship Id="rId22" Type="http://schemas.openxmlformats.org/officeDocument/2006/relationships/image" Target="../media/image76.png"/><Relationship Id="rId27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5.xml"/><Relationship Id="rId18" Type="http://schemas.microsoft.com/office/2007/relationships/hdphoto" Target="../media/hdphoto6.wdp"/><Relationship Id="rId26" Type="http://schemas.openxmlformats.org/officeDocument/2006/relationships/image" Target="../media/image73.png"/><Relationship Id="rId3" Type="http://schemas.openxmlformats.org/officeDocument/2006/relationships/audio" Target="NULL" TargetMode="External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microsoft.com/office/2007/relationships/hdphoto" Target="../media/hdphoto11.wdp"/><Relationship Id="rId17" Type="http://schemas.openxmlformats.org/officeDocument/2006/relationships/image" Target="../media/image68.png"/><Relationship Id="rId25" Type="http://schemas.openxmlformats.org/officeDocument/2006/relationships/image" Target="../media/image72.png"/><Relationship Id="rId33" Type="http://schemas.openxmlformats.org/officeDocument/2006/relationships/image" Target="../media/image83.gif"/><Relationship Id="rId2" Type="http://schemas.openxmlformats.org/officeDocument/2006/relationships/audio" Target="../media/media7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6.png"/><Relationship Id="rId1" Type="http://schemas.microsoft.com/office/2007/relationships/media" Target="../media/media7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81.png"/><Relationship Id="rId24" Type="http://schemas.microsoft.com/office/2007/relationships/hdphoto" Target="../media/hdphoto9.wdp"/><Relationship Id="rId32" Type="http://schemas.openxmlformats.org/officeDocument/2006/relationships/image" Target="../media/image82.gif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openxmlformats.org/officeDocument/2006/relationships/image" Target="../media/image75.png"/><Relationship Id="rId10" Type="http://schemas.openxmlformats.org/officeDocument/2006/relationships/slide" Target="slide37.xml"/><Relationship Id="rId19" Type="http://schemas.openxmlformats.org/officeDocument/2006/relationships/image" Target="../media/image69.png"/><Relationship Id="rId31" Type="http://schemas.openxmlformats.org/officeDocument/2006/relationships/image" Target="../media/image22.png"/><Relationship Id="rId4" Type="http://schemas.microsoft.com/office/2007/relationships/media" Target="../media/media8.mp3"/><Relationship Id="rId9" Type="http://schemas.openxmlformats.org/officeDocument/2006/relationships/image" Target="../media/image66.jpg"/><Relationship Id="rId14" Type="http://schemas.openxmlformats.org/officeDocument/2006/relationships/slide" Target="slide36.xml"/><Relationship Id="rId22" Type="http://schemas.microsoft.com/office/2007/relationships/hdphoto" Target="../media/hdphoto8.wdp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4.xml"/><Relationship Id="rId5" Type="http://schemas.openxmlformats.org/officeDocument/2006/relationships/image" Target="../media/image79.png"/><Relationship Id="rId4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4.xml"/><Relationship Id="rId5" Type="http://schemas.openxmlformats.org/officeDocument/2006/relationships/image" Target="../media/image79.png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71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17" Type="http://schemas.microsoft.com/office/2007/relationships/hdphoto" Target="../media/hdphoto8.wdp"/><Relationship Id="rId2" Type="http://schemas.openxmlformats.org/officeDocument/2006/relationships/audio" Target="../media/media7.mp3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microsoft.com/office/2007/relationships/media" Target="../media/media7.mp3"/><Relationship Id="rId6" Type="http://schemas.openxmlformats.org/officeDocument/2006/relationships/notesSlide" Target="../notesSlides/notesSlide19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63.xml"/><Relationship Id="rId15" Type="http://schemas.microsoft.com/office/2007/relationships/hdphoto" Target="../media/hdphoto7.wdp"/><Relationship Id="rId10" Type="http://schemas.openxmlformats.org/officeDocument/2006/relationships/image" Target="../media/image67.png"/><Relationship Id="rId19" Type="http://schemas.microsoft.com/office/2007/relationships/hdphoto" Target="../media/hdphoto9.wdp"/><Relationship Id="rId4" Type="http://schemas.microsoft.com/office/2007/relationships/media" Target="../media/media8.mp3"/><Relationship Id="rId9" Type="http://schemas.openxmlformats.org/officeDocument/2006/relationships/image" Target="../media/image66.jpg"/><Relationship Id="rId14" Type="http://schemas.openxmlformats.org/officeDocument/2006/relationships/image" Target="../media/image69.png"/><Relationship Id="rId22" Type="http://schemas.openxmlformats.org/officeDocument/2006/relationships/image" Target="../media/image8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4A774FC3-A231-0330-6B75-D4B83E1CF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38056"/>
            <a:ext cx="6556902" cy="182724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29C96-05A2-F484-E10E-3BAE37EB4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343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28601" y="0"/>
            <a:ext cx="11693765" cy="541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79082" y="51054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4A70E-309F-6D54-95BF-E0EA2DF73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21BE63-048B-84B4-E916-FDE80530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1" y="168812"/>
            <a:ext cx="2968864" cy="13083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85064E-9BC4-2EC9-FEFE-4EFC8610BA3C}"/>
              </a:ext>
            </a:extLst>
          </p:cNvPr>
          <p:cNvGrpSpPr/>
          <p:nvPr/>
        </p:nvGrpSpPr>
        <p:grpSpPr>
          <a:xfrm>
            <a:off x="1805593" y="1384279"/>
            <a:ext cx="4038602" cy="3755970"/>
            <a:chOff x="3326253" y="1295521"/>
            <a:chExt cx="3001117" cy="2567575"/>
          </a:xfrm>
        </p:grpSpPr>
        <p:sp>
          <p:nvSpPr>
            <p:cNvPr id="12" name="Rectangle: Rounded Corners 1">
              <a:extLst>
                <a:ext uri="{FF2B5EF4-FFF2-40B4-BE49-F238E27FC236}">
                  <a16:creationId xmlns:a16="http://schemas.microsoft.com/office/drawing/2014/main" id="{46909788-C2A3-FFE6-A207-7DE3F24E9350}"/>
                </a:ext>
              </a:extLst>
            </p:cNvPr>
            <p:cNvSpPr/>
            <p:nvPr/>
          </p:nvSpPr>
          <p:spPr>
            <a:xfrm>
              <a:off x="3326254" y="1295521"/>
              <a:ext cx="3001116" cy="2567575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49B2A6-CCC2-A0AF-65BB-7C991EF3FEE2}"/>
                </a:ext>
              </a:extLst>
            </p:cNvPr>
            <p:cNvSpPr txBox="1"/>
            <p:nvPr/>
          </p:nvSpPr>
          <p:spPr>
            <a:xfrm>
              <a:off x="3326253" y="1792677"/>
              <a:ext cx="2853379" cy="1378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0" b="1" dirty="0">
                  <a:solidFill>
                    <a:srgbClr val="E52D56"/>
                  </a:solidFill>
                  <a:latin typeface="UTM Avo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72CF11-27A9-4D8A-928D-39A3F388BA5B}"/>
              </a:ext>
            </a:extLst>
          </p:cNvPr>
          <p:cNvGrpSpPr/>
          <p:nvPr/>
        </p:nvGrpSpPr>
        <p:grpSpPr>
          <a:xfrm>
            <a:off x="6324599" y="1371600"/>
            <a:ext cx="4038601" cy="3755969"/>
            <a:chOff x="3343497" y="1374572"/>
            <a:chExt cx="3001116" cy="2567575"/>
          </a:xfrm>
        </p:grpSpPr>
        <p:sp>
          <p:nvSpPr>
            <p:cNvPr id="15" name="Rectangle: Rounded Corners 1">
              <a:extLst>
                <a:ext uri="{FF2B5EF4-FFF2-40B4-BE49-F238E27FC236}">
                  <a16:creationId xmlns:a16="http://schemas.microsoft.com/office/drawing/2014/main" id="{135F4945-98F9-C514-A449-4C8D1EB0CF1D}"/>
                </a:ext>
              </a:extLst>
            </p:cNvPr>
            <p:cNvSpPr/>
            <p:nvPr/>
          </p:nvSpPr>
          <p:spPr>
            <a:xfrm>
              <a:off x="3343497" y="1374572"/>
              <a:ext cx="3001116" cy="2567575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D894C1-36B3-8919-0541-0F59A74090AD}"/>
                </a:ext>
              </a:extLst>
            </p:cNvPr>
            <p:cNvSpPr txBox="1"/>
            <p:nvPr/>
          </p:nvSpPr>
          <p:spPr>
            <a:xfrm>
              <a:off x="3473991" y="1828306"/>
              <a:ext cx="2740128" cy="1378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500" b="1" dirty="0" err="1">
                  <a:solidFill>
                    <a:srgbClr val="E52D56"/>
                  </a:solidFill>
                  <a:latin typeface="UTM Avo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lang="en-GB" sz="12500" b="1" dirty="0">
                <a:solidFill>
                  <a:srgbClr val="E52D5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3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6658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347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7966" y="36820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31376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230332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32651" y="3682086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19932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388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55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7720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0082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11443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13940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0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98" y="166687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9" y="1675031"/>
            <a:ext cx="2728119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mall Alley in Fes el Bali at Fez, Morocco - Encircle Phot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/>
        </p:blipFill>
        <p:spPr bwMode="auto">
          <a:xfrm>
            <a:off x="3607000" y="1675031"/>
            <a:ext cx="1837685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99" y="1671707"/>
            <a:ext cx="2771415" cy="19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58" y="3886200"/>
            <a:ext cx="3278480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94" y="3904238"/>
            <a:ext cx="3459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25" y="3941326"/>
            <a:ext cx="3543637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" y="3926556"/>
            <a:ext cx="3183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5135838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ba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06799" y="513569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5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00" y="417730"/>
            <a:ext cx="7504219" cy="42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7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nhỏ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0950" y="5261563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8" name="Picture 4" descr="Small Alley in Fes el Bali at Fez, Morocco - Encircle 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33400"/>
            <a:ext cx="3243977" cy="43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gõ nhỏ, phố nhỏ Thủ đô mang theo nỗi lo lớn về phòng cháy chữa cháy |  baotintuc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15" y="533401"/>
            <a:ext cx="5764953" cy="43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2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nghệ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72100" y="5566363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pic>
        <p:nvPicPr>
          <p:cNvPr id="7" name="Picture 2" descr="Sử dụng nghệ không đúng cách có thể gây chảy máu - Tinh bột nghệ nguyên  chất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5" y="919741"/>
            <a:ext cx="5684608" cy="37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19" y="955877"/>
            <a:ext cx="5147974" cy="37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iển vọng từ cây nghệ ở huyện vùng cao Ba B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16" y="938791"/>
            <a:ext cx="5135077" cy="3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INH BỘT NGHỆ NGUYÊN CHẤT HỒNG LAM: Tinh bột nghệ Lam Hồng - Organic 100%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6" y="769881"/>
            <a:ext cx="5707627" cy="40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m nghệ và vitamin Thái Dương có tốt không? Công dụng &amp; giá bá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583407" y="152401"/>
            <a:ext cx="3505200" cy="30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cách uống tinh bột nghệ trắng da sạch mụn - Top10tphcm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7" y="1690794"/>
            <a:ext cx="3733800" cy="28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 kho nghệ miền Trung thơm ngon béo ngậy với cách làm đơn gi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7381"/>
            <a:ext cx="3821112" cy="23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5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27684" y="57443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7032" y="5744255"/>
            <a:ext cx="2292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10490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4 điều cần nhớ để cho kỳ nghỉ hè không phí phạm – Cuối Tuầ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09" y="1218230"/>
            <a:ext cx="3842045" cy="27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238250"/>
            <a:ext cx="3679522" cy="27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Í QUYẾT GIÚP TRẺ TRẢI QUA KỲ NGHỈ HÈ LÀNH MẠNH | Thư Viện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58" y="7938"/>
            <a:ext cx="7988114" cy="53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4" y="5211764"/>
            <a:ext cx="1208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810000"/>
            <a:ext cx="11239500" cy="16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4" y="-141688"/>
            <a:ext cx="8701075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83" y="2155123"/>
            <a:ext cx="6096012" cy="6096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" y="-26674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6" y="-86957"/>
            <a:ext cx="2819400" cy="281940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1031173"/>
            <a:ext cx="2819400" cy="28194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3" y="-215045"/>
            <a:ext cx="2819400" cy="2819400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0" y="1334600"/>
            <a:ext cx="2819400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716" y="482890"/>
            <a:ext cx="9511535" cy="3371136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8759" y="824782"/>
            <a:ext cx="7949682" cy="2726591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!!!</a:t>
            </a: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0CF2AC95-B77E-4FFD-DC3E-AE269E0011D2}"/>
              </a:ext>
            </a:extLst>
          </p:cNvPr>
          <p:cNvSpPr/>
          <p:nvPr/>
        </p:nvSpPr>
        <p:spPr>
          <a:xfrm>
            <a:off x="47530" y="76200"/>
            <a:ext cx="2086070" cy="5334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4B5D03F-64C9-8F6C-668B-4C31445E0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337" y="436126"/>
            <a:ext cx="10641329" cy="59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7AAD-42B9-29CA-8F9C-E3528195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527B5E4-4C90-42AD-414F-087F9AB7464D}"/>
              </a:ext>
            </a:extLst>
          </p:cNvPr>
          <p:cNvGraphicFramePr>
            <a:graphicFrameLocks noGrp="1"/>
          </p:cNvGraphicFramePr>
          <p:nvPr/>
        </p:nvGraphicFramePr>
        <p:xfrm>
          <a:off x="2903602" y="1528764"/>
          <a:ext cx="5928897" cy="4104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B0AA438-9AA9-BCAA-5DE5-0B259DA57032}"/>
              </a:ext>
            </a:extLst>
          </p:cNvPr>
          <p:cNvGrpSpPr/>
          <p:nvPr/>
        </p:nvGrpSpPr>
        <p:grpSpPr>
          <a:xfrm>
            <a:off x="244989" y="211404"/>
            <a:ext cx="4406830" cy="938857"/>
            <a:chOff x="63500" y="1429216"/>
            <a:chExt cx="3321535" cy="70588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301A57A-499A-CD64-E5F5-B2C86B6A4F38}"/>
                </a:ext>
              </a:extLst>
            </p:cNvPr>
            <p:cNvSpPr/>
            <p:nvPr/>
          </p:nvSpPr>
          <p:spPr>
            <a:xfrm>
              <a:off x="384356" y="1429216"/>
              <a:ext cx="30006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788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788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788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474A0E-C338-4288-97DB-4A667F51E1B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70529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9C1A6-17B0-34BD-529A-5CCA4EE27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685800"/>
            <a:ext cx="702320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0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0E931-BE29-C873-DC2E-6B48B870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06B965-D89B-DDA2-6E96-9D32BC820A23}"/>
              </a:ext>
            </a:extLst>
          </p:cNvPr>
          <p:cNvSpPr/>
          <p:nvPr/>
        </p:nvSpPr>
        <p:spPr>
          <a:xfrm>
            <a:off x="134144" y="152400"/>
            <a:ext cx="11923712" cy="678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E95BA63-CCAA-932D-FD62-8F21C2090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4" y="5211764"/>
            <a:ext cx="1208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667AC02-6814-CE51-79A4-166794A4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810000"/>
            <a:ext cx="11239500" cy="16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BF5F2D0-0A8F-F012-DB38-095F3DEF9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4" y="-141688"/>
            <a:ext cx="8701075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2ABBA312-93DF-15BE-7BA8-A39E0C8270A2}"/>
              </a:ext>
            </a:extLst>
          </p:cNvPr>
          <p:cNvSpPr/>
          <p:nvPr/>
        </p:nvSpPr>
        <p:spPr>
          <a:xfrm>
            <a:off x="670683" y="211404"/>
            <a:ext cx="1691517" cy="938857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4788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4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9648165" y="1332439"/>
            <a:ext cx="4107908" cy="3799815"/>
          </a:xfrm>
          <a:custGeom>
            <a:avLst/>
            <a:gdLst/>
            <a:ahLst/>
            <a:cxnLst/>
            <a:rect l="l" t="t" r="r" b="b"/>
            <a:pathLst>
              <a:path w="6161862" h="5699722">
                <a:moveTo>
                  <a:pt x="0" y="0"/>
                </a:moveTo>
                <a:lnTo>
                  <a:pt x="6161862" y="0"/>
                </a:lnTo>
                <a:lnTo>
                  <a:pt x="6161862" y="5699722"/>
                </a:lnTo>
                <a:lnTo>
                  <a:pt x="0" y="569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8" y="815228"/>
            <a:ext cx="10872142" cy="38570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37106" y="3886201"/>
            <a:ext cx="4896867" cy="3252731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3" y="0"/>
                </a:lnTo>
                <a:lnTo>
                  <a:pt x="118198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"/>
          <p:cNvSpPr/>
          <p:nvPr/>
        </p:nvSpPr>
        <p:spPr>
          <a:xfrm>
            <a:off x="101600" y="12031"/>
            <a:ext cx="1792814" cy="1625108"/>
          </a:xfrm>
          <a:custGeom>
            <a:avLst/>
            <a:gdLst/>
            <a:ahLst/>
            <a:cxnLst/>
            <a:rect l="l" t="t" r="r" b="b"/>
            <a:pathLst>
              <a:path w="4619897" h="4114800">
                <a:moveTo>
                  <a:pt x="0" y="0"/>
                </a:moveTo>
                <a:lnTo>
                  <a:pt x="4619897" y="0"/>
                </a:lnTo>
                <a:lnTo>
                  <a:pt x="4619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66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27344" r="35981" b="53906"/>
          <a:stretch/>
        </p:blipFill>
        <p:spPr bwMode="auto">
          <a:xfrm>
            <a:off x="4076700" y="4450004"/>
            <a:ext cx="4876801" cy="160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6878" r="31918" b="26801"/>
          <a:stretch/>
        </p:blipFill>
        <p:spPr bwMode="auto">
          <a:xfrm>
            <a:off x="3395663" y="685800"/>
            <a:ext cx="6025759" cy="3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4D2D-3D12-5E38-F678-93C2B2CF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F354BC1-F7C0-763D-CA61-C181BAB2EA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337" y="436126"/>
            <a:ext cx="10641329" cy="59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Oval 9"/>
          <p:cNvSpPr/>
          <p:nvPr/>
        </p:nvSpPr>
        <p:spPr>
          <a:xfrm>
            <a:off x="1981200" y="-939800"/>
            <a:ext cx="508000" cy="406400"/>
          </a:xfrm>
          <a:prstGeom prst="ellipse">
            <a:avLst/>
          </a:prstGeom>
          <a:solidFill>
            <a:srgbClr val="D0E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sp>
        <p:nvSpPr>
          <p:cNvPr id="12" name="Freeform 4"/>
          <p:cNvSpPr/>
          <p:nvPr/>
        </p:nvSpPr>
        <p:spPr>
          <a:xfrm flipH="1">
            <a:off x="506317" y="482600"/>
            <a:ext cx="2949767" cy="5544301"/>
          </a:xfrm>
          <a:custGeom>
            <a:avLst/>
            <a:gdLst/>
            <a:ahLst/>
            <a:cxnLst/>
            <a:rect l="l" t="t" r="r" b="b"/>
            <a:pathLst>
              <a:path w="2623505" h="5552391">
                <a:moveTo>
                  <a:pt x="2623505" y="0"/>
                </a:moveTo>
                <a:lnTo>
                  <a:pt x="0" y="0"/>
                </a:lnTo>
                <a:lnTo>
                  <a:pt x="0" y="5552391"/>
                </a:lnTo>
                <a:lnTo>
                  <a:pt x="2623505" y="5552391"/>
                </a:lnTo>
                <a:lnTo>
                  <a:pt x="262350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084" y="923639"/>
            <a:ext cx="8149026" cy="34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61111"/>
          <a:stretch/>
        </p:blipFill>
        <p:spPr>
          <a:xfrm>
            <a:off x="777082" y="0"/>
            <a:ext cx="10576719" cy="5440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0478" y="4876801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1488" y="526308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412131" y="507206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48262" y="5068622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638800" y="5440246"/>
            <a:ext cx="152400" cy="960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7061" y="5324454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834821" y="5117717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pic>
        <p:nvPicPr>
          <p:cNvPr id="2" name="[hanhtrangso.nxbgd.vn] Audio_ Nghé đã no cỏ. Nghé ngủ ở bờ đê_HTS">
            <a:hlinkClick r:id="" action="ppaction://media"/>
            <a:extLst>
              <a:ext uri="{FF2B5EF4-FFF2-40B4-BE49-F238E27FC236}">
                <a16:creationId xmlns:a16="http://schemas.microsoft.com/office/drawing/2014/main" id="{7A7C25F4-5BE3-87F0-7EF6-25D815AE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60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5278078"/>
            <a:ext cx="11018694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362451"/>
            <a:ext cx="10985500" cy="149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1" y="3276601"/>
            <a:ext cx="10217727" cy="14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8" y="-258761"/>
            <a:ext cx="791006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87E262AF-1F42-64FB-4819-0A926AAC6D30}"/>
              </a:ext>
            </a:extLst>
          </p:cNvPr>
          <p:cNvSpPr/>
          <p:nvPr/>
        </p:nvSpPr>
        <p:spPr>
          <a:xfrm>
            <a:off x="1450164" y="787709"/>
            <a:ext cx="9545754" cy="18792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GB" sz="6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6709AF8-48B5-1E9D-9DAA-64A03689F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1"/>
          <a:stretch/>
        </p:blipFill>
        <p:spPr>
          <a:xfrm>
            <a:off x="1852615" y="1610602"/>
            <a:ext cx="8486770" cy="5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1DC2677E-15B2-95C5-0166-71CEE3200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6404258" cy="2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1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214" y="375252"/>
            <a:ext cx="686437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5C02C-7E9E-D295-83F7-16DE51F3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0BA00-8267-B8BC-4E92-A8D7BC4C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7A545-5E57-457C-5569-74D4400E97E8}"/>
              </a:ext>
            </a:extLst>
          </p:cNvPr>
          <p:cNvSpPr txBox="1"/>
          <p:nvPr/>
        </p:nvSpPr>
        <p:spPr>
          <a:xfrm>
            <a:off x="609600" y="457200"/>
            <a:ext cx="11329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F2361D4-DE3A-818B-4CA1-C2B807FD1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667000" y="1371600"/>
            <a:ext cx="7080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7E27CE1B-FF96-AA1D-BAA1-6983B901D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57BD5-1827-1EE9-F1A8-27CAB443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339" y="1928718"/>
            <a:ext cx="7030006" cy="338152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28CF72-05CB-4CDC-3E9D-8312EC165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7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C9FC736A-6EAE-23E9-0712-B8A2A7EAC7E6}"/>
              </a:ext>
            </a:extLst>
          </p:cNvPr>
          <p:cNvSpPr/>
          <p:nvPr/>
        </p:nvSpPr>
        <p:spPr>
          <a:xfrm>
            <a:off x="1450164" y="787709"/>
            <a:ext cx="9545754" cy="18792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GB" sz="6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46DCF00A-1C28-03B1-3C89-9A35A00B6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F0053CAD-57A5-FC5F-BEF8-3831128C916C}"/>
              </a:ext>
            </a:extLst>
          </p:cNvPr>
          <p:cNvSpPr/>
          <p:nvPr/>
        </p:nvSpPr>
        <p:spPr>
          <a:xfrm>
            <a:off x="1450164" y="787709"/>
            <a:ext cx="9545754" cy="20316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gha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2B1691BD-F34E-8100-5798-64C1DC70D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47B7576C-25AD-FF0A-BFAC-86FFC487BAD2}"/>
              </a:ext>
            </a:extLst>
          </p:cNvPr>
          <p:cNvSpPr/>
          <p:nvPr/>
        </p:nvSpPr>
        <p:spPr>
          <a:xfrm>
            <a:off x="1450164" y="787709"/>
            <a:ext cx="9545754" cy="21078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1 </a:t>
            </a:r>
            <a:r>
              <a:rPr lang="en-GB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43489FF3-7240-6F78-16A0-6E653E077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D6859F-B372-4045-E571-768EA39998FC}"/>
              </a:ext>
            </a:extLst>
          </p:cNvPr>
          <p:cNvSpPr txBox="1">
            <a:spLocks/>
          </p:cNvSpPr>
          <p:nvPr/>
        </p:nvSpPr>
        <p:spPr>
          <a:xfrm>
            <a:off x="1066800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Ng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DB0DB3-E266-90D3-90B7-1DE2F13D0C17}"/>
              </a:ext>
            </a:extLst>
          </p:cNvPr>
          <p:cNvSpPr txBox="1">
            <a:spLocks/>
          </p:cNvSpPr>
          <p:nvPr/>
        </p:nvSpPr>
        <p:spPr>
          <a:xfrm>
            <a:off x="5105400" y="685800"/>
            <a:ext cx="35814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89222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82FA5-BA8B-0AF5-9680-DF95006DF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762000"/>
            <a:ext cx="7023201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1b869d73-f294-483b-a77f-fad01d34d344_seed624759126">
            <a:hlinkClick r:id="" action="ppaction://media"/>
            <a:extLst>
              <a:ext uri="{FF2B5EF4-FFF2-40B4-BE49-F238E27FC236}">
                <a16:creationId xmlns:a16="http://schemas.microsoft.com/office/drawing/2014/main" id="{D9AA9AA3-72A2-3C52-0090-EB20B479A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4" cy="6705600"/>
          </a:xfrm>
          <a:prstGeom prst="rect">
            <a:avLst/>
          </a:prstGeom>
        </p:spPr>
      </p:pic>
      <p:pic>
        <p:nvPicPr>
          <p:cNvPr id="3" name="[hanhtrangso.nxbgd.vn] Audio_ Nghé theo mẹ ra ngõ_HTS">
            <a:hlinkClick r:id="" action="ppaction://media"/>
            <a:extLst>
              <a:ext uri="{FF2B5EF4-FFF2-40B4-BE49-F238E27FC236}">
                <a16:creationId xmlns:a16="http://schemas.microsoft.com/office/drawing/2014/main" id="{43B3862D-8D4D-A4DD-36DC-E8DDD0D7B5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172</TotalTime>
  <Words>594</Words>
  <Application>Microsoft Office PowerPoint</Application>
  <PresentationFormat>Widescreen</PresentationFormat>
  <Paragraphs>112</Paragraphs>
  <Slides>38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#9Slide07 HoneyCream</vt:lpstr>
      <vt:lpstr>.VnArial</vt:lpstr>
      <vt:lpstr>.VnAvant</vt:lpstr>
      <vt:lpstr>Arial</vt:lpstr>
      <vt:lpstr>Arial Rounded MT Bold</vt:lpstr>
      <vt:lpstr>Arial-Rounded</vt:lpstr>
      <vt:lpstr>Calibri</vt:lpstr>
      <vt:lpstr>Calibri Light</vt:lpstr>
      <vt:lpstr>UTM Avo</vt:lpstr>
      <vt:lpstr>2_Office Theme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Windows 11</cp:lastModifiedBy>
  <cp:revision>149</cp:revision>
  <dcterms:created xsi:type="dcterms:W3CDTF">2002-08-27T21:28:00Z</dcterms:created>
  <dcterms:modified xsi:type="dcterms:W3CDTF">2025-10-06T09:51:49Z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