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38" r:id="rId2"/>
    <p:sldMasterId id="2147483751" r:id="rId3"/>
    <p:sldMasterId id="2147483763" r:id="rId4"/>
    <p:sldMasterId id="2147483775" r:id="rId5"/>
    <p:sldMasterId id="2147483793" r:id="rId6"/>
    <p:sldMasterId id="2147483795" r:id="rId7"/>
  </p:sldMasterIdLst>
  <p:notesMasterIdLst>
    <p:notesMasterId r:id="rId42"/>
  </p:notesMasterIdLst>
  <p:handoutMasterIdLst>
    <p:handoutMasterId r:id="rId43"/>
  </p:handoutMasterIdLst>
  <p:sldIdLst>
    <p:sldId id="297" r:id="rId8"/>
    <p:sldId id="298" r:id="rId9"/>
    <p:sldId id="338" r:id="rId10"/>
    <p:sldId id="337" r:id="rId11"/>
    <p:sldId id="476" r:id="rId12"/>
    <p:sldId id="339" r:id="rId13"/>
    <p:sldId id="340" r:id="rId14"/>
    <p:sldId id="341" r:id="rId15"/>
    <p:sldId id="477" r:id="rId16"/>
    <p:sldId id="330" r:id="rId17"/>
    <p:sldId id="480" r:id="rId18"/>
    <p:sldId id="357" r:id="rId19"/>
    <p:sldId id="360" r:id="rId20"/>
    <p:sldId id="312" r:id="rId21"/>
    <p:sldId id="359" r:id="rId22"/>
    <p:sldId id="356" r:id="rId23"/>
    <p:sldId id="265" r:id="rId24"/>
    <p:sldId id="2007577134" r:id="rId25"/>
    <p:sldId id="284" r:id="rId26"/>
    <p:sldId id="478" r:id="rId27"/>
    <p:sldId id="278" r:id="rId28"/>
    <p:sldId id="2007577136" r:id="rId29"/>
    <p:sldId id="290" r:id="rId30"/>
    <p:sldId id="271" r:id="rId31"/>
    <p:sldId id="2007577135" r:id="rId32"/>
    <p:sldId id="291" r:id="rId33"/>
    <p:sldId id="363" r:id="rId34"/>
    <p:sldId id="2007577137" r:id="rId35"/>
    <p:sldId id="364" r:id="rId36"/>
    <p:sldId id="295" r:id="rId37"/>
    <p:sldId id="475" r:id="rId38"/>
    <p:sldId id="267" r:id="rId39"/>
    <p:sldId id="256" r:id="rId40"/>
    <p:sldId id="307" r:id="rId41"/>
  </p:sldIdLst>
  <p:sldSz cx="12192000" cy="6858000"/>
  <p:notesSz cx="6858000" cy="9144000"/>
  <p:custDataLst>
    <p:tags r:id="rId44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3739"/>
  </p:normalViewPr>
  <p:slideViewPr>
    <p:cSldViewPr showGuides="1">
      <p:cViewPr varScale="1">
        <p:scale>
          <a:sx n="62" d="100"/>
          <a:sy n="62" d="100"/>
        </p:scale>
        <p:origin x="91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40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67C8AA-9799-1B80-D00D-351068716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F1874-56A6-0BCB-20DB-2A318926B3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CE2F0-DC29-4574-88A7-883112F90DB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D46D4-D503-A792-F057-2DF46B9149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41415-4427-3451-CAE5-819BED7837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3E77E-D0B4-46C5-9817-180FB1214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37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76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255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2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62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marL="171450" lvl="0" indent="-171450" eaLnBrk="1" hangingPunct="1">
              <a:buFontTx/>
              <a:buChar char="-"/>
            </a:pP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xét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giống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: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2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h </a:t>
            </a:r>
            <a:r>
              <a:rPr lang="en-US" altLang="zh-CN" dirty="0" err="1"/>
              <a:t>đứng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.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gh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g </a:t>
            </a:r>
            <a:r>
              <a:rPr lang="en-US" altLang="zh-CN" dirty="0" err="1"/>
              <a:t>đứng</a:t>
            </a:r>
            <a:r>
              <a:rPr lang="en-US" altLang="zh-CN" dirty="0"/>
              <a:t> </a:t>
            </a:r>
            <a:r>
              <a:rPr lang="en-US" altLang="zh-CN" dirty="0" err="1"/>
              <a:t>trước</a:t>
            </a:r>
            <a:r>
              <a:rPr lang="en-US" altLang="zh-CN" dirty="0"/>
              <a:t>,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nh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n </a:t>
            </a:r>
            <a:r>
              <a:rPr lang="en-US" altLang="zh-CN" dirty="0" err="1"/>
              <a:t>đứng</a:t>
            </a:r>
            <a:r>
              <a:rPr lang="en-US" altLang="zh-CN" dirty="0"/>
              <a:t> </a:t>
            </a:r>
            <a:r>
              <a:rPr lang="en-US" altLang="zh-CN" dirty="0" err="1"/>
              <a:t>trước</a:t>
            </a:r>
            <a:r>
              <a:rPr lang="en-US" altLang="zh-CN" dirty="0"/>
              <a:t>.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altLang="zh-CN" dirty="0"/>
              <a:t>GV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xét</a:t>
            </a:r>
            <a:endParaRPr lang="en-US" altLang="zh-CN" dirty="0"/>
          </a:p>
          <a:p>
            <a:pPr marL="171450" lvl="0" indent="-171450" eaLnBrk="1" hangingPunct="1">
              <a:buFontTx/>
              <a:buChar char="-"/>
            </a:pP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marL="171450" lvl="0" indent="-171450" eaLnBrk="1" hangingPunct="1">
              <a:buFontTx/>
              <a:buChar char="-"/>
            </a:pPr>
            <a:r>
              <a:rPr lang="en-US" altLang="zh-CN" dirty="0" err="1"/>
              <a:t>Hôm</a:t>
            </a:r>
            <a:r>
              <a:rPr lang="en-US" altLang="zh-CN" dirty="0"/>
              <a:t> qua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g,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g </a:t>
            </a:r>
            <a:r>
              <a:rPr lang="en-US" altLang="zh-CN" dirty="0" err="1"/>
              <a:t>nữa</a:t>
            </a:r>
            <a:r>
              <a:rPr lang="en-US" altLang="zh-CN" dirty="0"/>
              <a:t>.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xét</a:t>
            </a:r>
            <a:r>
              <a:rPr lang="en-US" altLang="zh-CN" dirty="0"/>
              <a:t> 2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này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giống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.</a:t>
            </a:r>
          </a:p>
          <a:p>
            <a:pPr marL="171450" lvl="0" indent="-171450" eaLnBrk="1" hangingPunct="1">
              <a:buFontTx/>
              <a:buChar char="-"/>
            </a:pPr>
            <a:r>
              <a:rPr lang="en-US" altLang="zh-CN" dirty="0"/>
              <a:t>Hai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phát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g. g 1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g </a:t>
            </a:r>
            <a:r>
              <a:rPr lang="en-US" altLang="zh-CN" dirty="0" err="1"/>
              <a:t>đơn</a:t>
            </a:r>
            <a:r>
              <a:rPr lang="en-US" altLang="zh-CN" dirty="0"/>
              <a:t>. </a:t>
            </a:r>
            <a:r>
              <a:rPr lang="en-US" altLang="zh-CN" dirty="0" err="1"/>
              <a:t>gh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gọi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. Quy </a:t>
            </a:r>
            <a:r>
              <a:rPr lang="en-US" altLang="zh-CN" dirty="0" err="1"/>
              <a:t>tắc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g/</a:t>
            </a:r>
            <a:r>
              <a:rPr lang="en-US" altLang="zh-CN" dirty="0" err="1"/>
              <a:t>gh</a:t>
            </a:r>
            <a:r>
              <a:rPr lang="en-US" altLang="zh-CN" dirty="0"/>
              <a:t> </a:t>
            </a:r>
            <a:r>
              <a:rPr lang="en-US" altLang="zh-CN" dirty="0" err="1"/>
              <a:t>cũng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.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luyện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ra</a:t>
            </a:r>
            <a:r>
              <a:rPr lang="en-US" altLang="zh-CN" dirty="0"/>
              <a:t> </a:t>
            </a:r>
            <a:r>
              <a:rPr lang="en-US" altLang="zh-CN" dirty="0" err="1"/>
              <a:t>quy</a:t>
            </a:r>
            <a:r>
              <a:rPr lang="en-US" altLang="zh-CN" dirty="0"/>
              <a:t> </a:t>
            </a:r>
            <a:r>
              <a:rPr lang="en-US" altLang="zh-CN" dirty="0" err="1"/>
              <a:t>tắc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gh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nhé</a:t>
            </a:r>
            <a:r>
              <a:rPr lang="en-US" altLang="zh-CN" dirty="0"/>
              <a:t>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gh</a:t>
            </a:r>
            <a:r>
              <a:rPr lang="en-US" dirty="0"/>
              <a:t>,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gh</a:t>
            </a:r>
            <a:r>
              <a:rPr lang="en-US" dirty="0"/>
              <a:t>.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gh</a:t>
            </a:r>
            <a:r>
              <a:rPr lang="en-US" dirty="0"/>
              <a:t>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gh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ghế</a:t>
            </a:r>
            <a:r>
              <a:rPr lang="en-US" dirty="0"/>
              <a:t> con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/>
              <a:t>HS TL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/ YC HS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ghé</a:t>
            </a:r>
            <a:r>
              <a:rPr lang="en-US" dirty="0"/>
              <a:t>. NX, </a:t>
            </a:r>
            <a:r>
              <a:rPr lang="en-US" dirty="0" err="1"/>
              <a:t>chiếu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61807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2550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3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96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20122306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12950123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7668610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961455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517215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5438949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8477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1390524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44779016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1141738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6680629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5284187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69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28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69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81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48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07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27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1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9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34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0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30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8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3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0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4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60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0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6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4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32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5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4796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2170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润圆-65W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33138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1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678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14780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909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1110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润圆-65W" panose="00020600040101010101" pitchFamily="18" charset="-122"/>
              </a:defRPr>
            </a:lvl1pPr>
            <a:lvl2pPr>
              <a:defRPr sz="2800">
                <a:latin typeface="汉仪润圆-65W" panose="00020600040101010101" pitchFamily="18" charset="-122"/>
              </a:defRPr>
            </a:lvl2pPr>
            <a:lvl3pPr>
              <a:defRPr sz="2400">
                <a:latin typeface="汉仪润圆-65W" panose="00020600040101010101" pitchFamily="18" charset="-122"/>
              </a:defRPr>
            </a:lvl3pPr>
            <a:lvl4pPr>
              <a:defRPr sz="2000">
                <a:latin typeface="汉仪润圆-65W" panose="00020600040101010101" pitchFamily="18" charset="-122"/>
              </a:defRPr>
            </a:lvl4pPr>
            <a:lvl5pPr>
              <a:defRPr sz="2000">
                <a:latin typeface="汉仪润圆-65W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94789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润圆-65W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915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0307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7071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5265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523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7190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29524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373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73C8E8-2AFA-4E27-BBD0-B93C7BA4E47D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6BF59-1982-4B61-884C-5A727BE5B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2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7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1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44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43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2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149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1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7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856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53850F16-0434-B92B-A51F-B54A31D3210D}"/>
              </a:ext>
            </a:extLst>
          </p:cNvPr>
          <p:cNvPicPr preferRelativeResize="0"/>
          <p:nvPr userDrawn="1"/>
        </p:nvPicPr>
        <p:blipFill rotWithShape="1">
          <a:blip r:embed="rId14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781511-3A05-6F0E-A786-7303D28D562C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F8D171-209A-8796-5B2D-ECFAB6F6168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73CF-B236-0F89-8B4A-F0A3E4AD6C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3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24FCF70F-B976-2DC5-7015-44A4BA9E46A7}"/>
              </a:ext>
            </a:extLst>
          </p:cNvPr>
          <p:cNvPicPr preferRelativeResize="0"/>
          <p:nvPr userDrawn="1"/>
        </p:nvPicPr>
        <p:blipFill rotWithShape="1">
          <a:blip r:embed="rId15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4823E4-8FBB-D62E-8DE0-7CB1D89E9786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3E3116-511C-18CC-A44E-D411C81A26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56EEC4-1DFD-3CEE-8C35-ADE9D36ECA3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7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8E5AE8B-96B7-8A8A-F681-F2E3BCBF0197}"/>
              </a:ext>
            </a:extLst>
          </p:cNvPr>
          <p:cNvPicPr preferRelativeResize="0"/>
          <p:nvPr userDrawn="1"/>
        </p:nvPicPr>
        <p:blipFill rotWithShape="1">
          <a:blip r:embed="rId1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ACD2C5-8A91-1A51-AE49-3B724B9B32A0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C54828-64D0-2616-E045-B09A87CD82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B12CD1-C407-FD2D-A1EE-3BB4E0B687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3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A2C7F21-554E-3B60-388C-E2FAA3AF75C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AFA993-B887-4857-B99D-CABF8A526A35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 fontAlgn="auto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 fontAlgn="auto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 fontAlgn="auto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 fontAlgn="auto">
              <a:spcAft>
                <a:spcPts val="0"/>
              </a:spcAft>
            </a:pPr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0D8F1AD-9032-1AC6-37D0-4D81031E6C66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80157B78-494D-42B9-9EAD-6E21D11C46B0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6B9FF0A-A6C4-0A64-5D70-F38F7EF9944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EB1D0EFF-91CC-9678-B436-E8EFF5BDD009}"/>
              </a:ext>
            </a:extLst>
          </p:cNvPr>
          <p:cNvPicPr preferRelativeResize="0"/>
          <p:nvPr userDrawn="1"/>
        </p:nvPicPr>
        <p:blipFill rotWithShape="1">
          <a:blip r:embed="rId1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855C1A-7A34-6BA0-C262-EFB5F6770BA5}"/>
              </a:ext>
            </a:extLst>
          </p:cNvPr>
          <p:cNvSpPr/>
          <p:nvPr userDrawn="1"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FC127F-0B06-0192-13E6-4FB6AB60C0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72E3A6-2649-81EB-3C5D-A93D6C72CA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30" y="182980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4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90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1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3.png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77.png"/><Relationship Id="rId34" Type="http://schemas.openxmlformats.org/officeDocument/2006/relationships/image" Target="../media/image83.png"/><Relationship Id="rId7" Type="http://schemas.openxmlformats.org/officeDocument/2006/relationships/image" Target="../media/image70.png"/><Relationship Id="rId12" Type="http://schemas.microsoft.com/office/2007/relationships/hdphoto" Target="../media/hdphoto10.wdp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slide" Target="slide33.xml"/><Relationship Id="rId2" Type="http://schemas.openxmlformats.org/officeDocument/2006/relationships/audio" Target="../media/media5.MP3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openxmlformats.org/officeDocument/2006/relationships/image" Target="../media/image81.png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72.png"/><Relationship Id="rId24" Type="http://schemas.microsoft.com/office/2007/relationships/hdphoto" Target="../media/hdphoto16.wdp"/><Relationship Id="rId32" Type="http://schemas.microsoft.com/office/2007/relationships/hdphoto" Target="../media/hdphoto20.wdp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microsoft.com/office/2007/relationships/hdphoto" Target="../media/hdphoto18.wdp"/><Relationship Id="rId10" Type="http://schemas.microsoft.com/office/2007/relationships/hdphoto" Target="../media/hdphoto9.wdp"/><Relationship Id="rId19" Type="http://schemas.openxmlformats.org/officeDocument/2006/relationships/image" Target="../media/image76.png"/><Relationship Id="rId31" Type="http://schemas.openxmlformats.org/officeDocument/2006/relationships/image" Target="../media/image8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microsoft.com/office/2007/relationships/hdphoto" Target="../media/hdphoto11.wdp"/><Relationship Id="rId22" Type="http://schemas.microsoft.com/office/2007/relationships/hdphoto" Target="../media/hdphoto15.wdp"/><Relationship Id="rId27" Type="http://schemas.openxmlformats.org/officeDocument/2006/relationships/image" Target="../media/image80.png"/><Relationship Id="rId30" Type="http://schemas.microsoft.com/office/2007/relationships/hdphoto" Target="../media/hdphoto19.wdp"/><Relationship Id="rId35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9.png"/><Relationship Id="rId18" Type="http://schemas.microsoft.com/office/2007/relationships/hdphoto" Target="../media/hdphoto19.wdp"/><Relationship Id="rId26" Type="http://schemas.openxmlformats.org/officeDocument/2006/relationships/slide" Target="slide16.xml"/><Relationship Id="rId3" Type="http://schemas.openxmlformats.org/officeDocument/2006/relationships/image" Target="../media/image69.png"/><Relationship Id="rId21" Type="http://schemas.openxmlformats.org/officeDocument/2006/relationships/slide" Target="slide3.xml"/><Relationship Id="rId7" Type="http://schemas.openxmlformats.org/officeDocument/2006/relationships/image" Target="../media/image72.png"/><Relationship Id="rId12" Type="http://schemas.microsoft.com/office/2007/relationships/hdphoto" Target="../media/hdphoto15.wdp"/><Relationship Id="rId17" Type="http://schemas.openxmlformats.org/officeDocument/2006/relationships/image" Target="../media/image81.png"/><Relationship Id="rId25" Type="http://schemas.openxmlformats.org/officeDocument/2006/relationships/slide" Target="slide11.xml"/><Relationship Id="rId2" Type="http://schemas.openxmlformats.org/officeDocument/2006/relationships/image" Target="../media/image68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11" Type="http://schemas.openxmlformats.org/officeDocument/2006/relationships/image" Target="../media/image77.png"/><Relationship Id="rId24" Type="http://schemas.openxmlformats.org/officeDocument/2006/relationships/slide" Target="slide20.xml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slide" Target="slide12.xml"/><Relationship Id="rId28" Type="http://schemas.microsoft.com/office/2007/relationships/hdphoto" Target="../media/hdphoto13.wdp"/><Relationship Id="rId10" Type="http://schemas.microsoft.com/office/2007/relationships/hdphoto" Target="../media/hdphoto11.wdp"/><Relationship Id="rId19" Type="http://schemas.openxmlformats.org/officeDocument/2006/relationships/image" Target="../media/image84.png"/><Relationship Id="rId4" Type="http://schemas.microsoft.com/office/2007/relationships/hdphoto" Target="../media/hdphoto7.wdp"/><Relationship Id="rId9" Type="http://schemas.openxmlformats.org/officeDocument/2006/relationships/image" Target="../media/image73.png"/><Relationship Id="rId14" Type="http://schemas.microsoft.com/office/2007/relationships/hdphoto" Target="../media/hdphoto17.wdp"/><Relationship Id="rId22" Type="http://schemas.openxmlformats.org/officeDocument/2006/relationships/slide" Target="slide13.xml"/><Relationship Id="rId27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emf"/><Relationship Id="rId11" Type="http://schemas.openxmlformats.org/officeDocument/2006/relationships/image" Target="../media/image13.png"/><Relationship Id="rId5" Type="http://schemas.microsoft.com/office/2007/relationships/hdphoto" Target="../media/hdphoto6.wdp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C4C53F-3D7F-42AD-829C-127282C67E96}"/>
              </a:ext>
            </a:extLst>
          </p:cNvPr>
          <p:cNvSpPr/>
          <p:nvPr/>
        </p:nvSpPr>
        <p:spPr>
          <a:xfrm>
            <a:off x="762000" y="457200"/>
            <a:ext cx="10591800" cy="5334000"/>
          </a:xfrm>
          <a:custGeom>
            <a:avLst/>
            <a:gdLst>
              <a:gd name="connsiteX0" fmla="*/ 0 w 10591800"/>
              <a:gd name="connsiteY0" fmla="*/ 889018 h 5334000"/>
              <a:gd name="connsiteX1" fmla="*/ 889018 w 10591800"/>
              <a:gd name="connsiteY1" fmla="*/ 0 h 5334000"/>
              <a:gd name="connsiteX2" fmla="*/ 1567000 w 10591800"/>
              <a:gd name="connsiteY2" fmla="*/ 0 h 5334000"/>
              <a:gd name="connsiteX3" fmla="*/ 2421257 w 10591800"/>
              <a:gd name="connsiteY3" fmla="*/ 0 h 5334000"/>
              <a:gd name="connsiteX4" fmla="*/ 3187376 w 10591800"/>
              <a:gd name="connsiteY4" fmla="*/ 0 h 5334000"/>
              <a:gd name="connsiteX5" fmla="*/ 3865358 w 10591800"/>
              <a:gd name="connsiteY5" fmla="*/ 0 h 5334000"/>
              <a:gd name="connsiteX6" fmla="*/ 4455203 w 10591800"/>
              <a:gd name="connsiteY6" fmla="*/ 0 h 5334000"/>
              <a:gd name="connsiteX7" fmla="*/ 4956909 w 10591800"/>
              <a:gd name="connsiteY7" fmla="*/ 0 h 5334000"/>
              <a:gd name="connsiteX8" fmla="*/ 5811166 w 10591800"/>
              <a:gd name="connsiteY8" fmla="*/ 0 h 5334000"/>
              <a:gd name="connsiteX9" fmla="*/ 6489148 w 10591800"/>
              <a:gd name="connsiteY9" fmla="*/ 0 h 5334000"/>
              <a:gd name="connsiteX10" fmla="*/ 6990855 w 10591800"/>
              <a:gd name="connsiteY10" fmla="*/ 0 h 5334000"/>
              <a:gd name="connsiteX11" fmla="*/ 7492561 w 10591800"/>
              <a:gd name="connsiteY11" fmla="*/ 0 h 5334000"/>
              <a:gd name="connsiteX12" fmla="*/ 7906130 w 10591800"/>
              <a:gd name="connsiteY12" fmla="*/ 0 h 5334000"/>
              <a:gd name="connsiteX13" fmla="*/ 8672250 w 10591800"/>
              <a:gd name="connsiteY13" fmla="*/ 0 h 5334000"/>
              <a:gd name="connsiteX14" fmla="*/ 9702782 w 10591800"/>
              <a:gd name="connsiteY14" fmla="*/ 0 h 5334000"/>
              <a:gd name="connsiteX15" fmla="*/ 10591800 w 10591800"/>
              <a:gd name="connsiteY15" fmla="*/ 889018 h 5334000"/>
              <a:gd name="connsiteX16" fmla="*/ 10591800 w 10591800"/>
              <a:gd name="connsiteY16" fmla="*/ 1446119 h 5334000"/>
              <a:gd name="connsiteX17" fmla="*/ 10591800 w 10591800"/>
              <a:gd name="connsiteY17" fmla="*/ 2074339 h 5334000"/>
              <a:gd name="connsiteX18" fmla="*/ 10591800 w 10591800"/>
              <a:gd name="connsiteY18" fmla="*/ 2738119 h 5334000"/>
              <a:gd name="connsiteX19" fmla="*/ 10591800 w 10591800"/>
              <a:gd name="connsiteY19" fmla="*/ 3366340 h 5334000"/>
              <a:gd name="connsiteX20" fmla="*/ 10591800 w 10591800"/>
              <a:gd name="connsiteY20" fmla="*/ 3923441 h 5334000"/>
              <a:gd name="connsiteX21" fmla="*/ 10591800 w 10591800"/>
              <a:gd name="connsiteY21" fmla="*/ 4444982 h 5334000"/>
              <a:gd name="connsiteX22" fmla="*/ 9702782 w 10591800"/>
              <a:gd name="connsiteY22" fmla="*/ 5334000 h 5334000"/>
              <a:gd name="connsiteX23" fmla="*/ 9201075 w 10591800"/>
              <a:gd name="connsiteY23" fmla="*/ 5334000 h 5334000"/>
              <a:gd name="connsiteX24" fmla="*/ 8434956 w 10591800"/>
              <a:gd name="connsiteY24" fmla="*/ 5334000 h 5334000"/>
              <a:gd name="connsiteX25" fmla="*/ 7845112 w 10591800"/>
              <a:gd name="connsiteY25" fmla="*/ 5334000 h 5334000"/>
              <a:gd name="connsiteX26" fmla="*/ 7167130 w 10591800"/>
              <a:gd name="connsiteY26" fmla="*/ 5334000 h 5334000"/>
              <a:gd name="connsiteX27" fmla="*/ 6401010 w 10591800"/>
              <a:gd name="connsiteY27" fmla="*/ 5334000 h 5334000"/>
              <a:gd name="connsiteX28" fmla="*/ 5634891 w 10591800"/>
              <a:gd name="connsiteY28" fmla="*/ 5334000 h 5334000"/>
              <a:gd name="connsiteX29" fmla="*/ 5221322 w 10591800"/>
              <a:gd name="connsiteY29" fmla="*/ 5334000 h 5334000"/>
              <a:gd name="connsiteX30" fmla="*/ 4631478 w 10591800"/>
              <a:gd name="connsiteY30" fmla="*/ 5334000 h 5334000"/>
              <a:gd name="connsiteX31" fmla="*/ 4129771 w 10591800"/>
              <a:gd name="connsiteY31" fmla="*/ 5334000 h 5334000"/>
              <a:gd name="connsiteX32" fmla="*/ 3451789 w 10591800"/>
              <a:gd name="connsiteY32" fmla="*/ 5334000 h 5334000"/>
              <a:gd name="connsiteX33" fmla="*/ 2773808 w 10591800"/>
              <a:gd name="connsiteY33" fmla="*/ 5334000 h 5334000"/>
              <a:gd name="connsiteX34" fmla="*/ 2272101 w 10591800"/>
              <a:gd name="connsiteY34" fmla="*/ 5334000 h 5334000"/>
              <a:gd name="connsiteX35" fmla="*/ 1858532 w 10591800"/>
              <a:gd name="connsiteY35" fmla="*/ 5334000 h 5334000"/>
              <a:gd name="connsiteX36" fmla="*/ 889018 w 10591800"/>
              <a:gd name="connsiteY36" fmla="*/ 5334000 h 5334000"/>
              <a:gd name="connsiteX37" fmla="*/ 0 w 10591800"/>
              <a:gd name="connsiteY37" fmla="*/ 4444982 h 5334000"/>
              <a:gd name="connsiteX38" fmla="*/ 0 w 10591800"/>
              <a:gd name="connsiteY38" fmla="*/ 3959000 h 5334000"/>
              <a:gd name="connsiteX39" fmla="*/ 0 w 10591800"/>
              <a:gd name="connsiteY39" fmla="*/ 3401899 h 5334000"/>
              <a:gd name="connsiteX40" fmla="*/ 0 w 10591800"/>
              <a:gd name="connsiteY40" fmla="*/ 2738119 h 5334000"/>
              <a:gd name="connsiteX41" fmla="*/ 0 w 10591800"/>
              <a:gd name="connsiteY41" fmla="*/ 2145459 h 5334000"/>
              <a:gd name="connsiteX42" fmla="*/ 0 w 10591800"/>
              <a:gd name="connsiteY42" fmla="*/ 1552798 h 5334000"/>
              <a:gd name="connsiteX43" fmla="*/ 0 w 10591800"/>
              <a:gd name="connsiteY43" fmla="*/ 889018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591800" h="5334000" fill="none" extrusionOk="0">
                <a:moveTo>
                  <a:pt x="0" y="889018"/>
                </a:moveTo>
                <a:cubicBezTo>
                  <a:pt x="15194" y="426001"/>
                  <a:pt x="423986" y="74824"/>
                  <a:pt x="889018" y="0"/>
                </a:cubicBezTo>
                <a:cubicBezTo>
                  <a:pt x="1042761" y="3844"/>
                  <a:pt x="1291479" y="16742"/>
                  <a:pt x="1567000" y="0"/>
                </a:cubicBezTo>
                <a:cubicBezTo>
                  <a:pt x="1842521" y="-16742"/>
                  <a:pt x="2117929" y="5447"/>
                  <a:pt x="2421257" y="0"/>
                </a:cubicBezTo>
                <a:cubicBezTo>
                  <a:pt x="2724585" y="-5447"/>
                  <a:pt x="2917634" y="-17545"/>
                  <a:pt x="3187376" y="0"/>
                </a:cubicBezTo>
                <a:cubicBezTo>
                  <a:pt x="3457118" y="17545"/>
                  <a:pt x="3579915" y="19003"/>
                  <a:pt x="3865358" y="0"/>
                </a:cubicBezTo>
                <a:cubicBezTo>
                  <a:pt x="4150801" y="-19003"/>
                  <a:pt x="4249461" y="24752"/>
                  <a:pt x="4455203" y="0"/>
                </a:cubicBezTo>
                <a:cubicBezTo>
                  <a:pt x="4660946" y="-24752"/>
                  <a:pt x="4833598" y="21048"/>
                  <a:pt x="4956909" y="0"/>
                </a:cubicBezTo>
                <a:cubicBezTo>
                  <a:pt x="5080220" y="-21048"/>
                  <a:pt x="5576421" y="4199"/>
                  <a:pt x="5811166" y="0"/>
                </a:cubicBezTo>
                <a:cubicBezTo>
                  <a:pt x="6045911" y="-4199"/>
                  <a:pt x="6309535" y="-13212"/>
                  <a:pt x="6489148" y="0"/>
                </a:cubicBezTo>
                <a:cubicBezTo>
                  <a:pt x="6668761" y="13212"/>
                  <a:pt x="6760638" y="1253"/>
                  <a:pt x="6990855" y="0"/>
                </a:cubicBezTo>
                <a:cubicBezTo>
                  <a:pt x="7221072" y="-1253"/>
                  <a:pt x="7350915" y="-3438"/>
                  <a:pt x="7492561" y="0"/>
                </a:cubicBezTo>
                <a:cubicBezTo>
                  <a:pt x="7634207" y="3438"/>
                  <a:pt x="7732083" y="2555"/>
                  <a:pt x="7906130" y="0"/>
                </a:cubicBezTo>
                <a:cubicBezTo>
                  <a:pt x="8080177" y="-2555"/>
                  <a:pt x="8400407" y="-23667"/>
                  <a:pt x="8672250" y="0"/>
                </a:cubicBezTo>
                <a:cubicBezTo>
                  <a:pt x="8944093" y="23667"/>
                  <a:pt x="9426698" y="30717"/>
                  <a:pt x="9702782" y="0"/>
                </a:cubicBezTo>
                <a:cubicBezTo>
                  <a:pt x="10208639" y="3097"/>
                  <a:pt x="10583808" y="307010"/>
                  <a:pt x="10591800" y="889018"/>
                </a:cubicBezTo>
                <a:cubicBezTo>
                  <a:pt x="10600884" y="1077006"/>
                  <a:pt x="10612584" y="1213534"/>
                  <a:pt x="10591800" y="1446119"/>
                </a:cubicBezTo>
                <a:cubicBezTo>
                  <a:pt x="10571016" y="1678704"/>
                  <a:pt x="10595991" y="1838641"/>
                  <a:pt x="10591800" y="2074339"/>
                </a:cubicBezTo>
                <a:cubicBezTo>
                  <a:pt x="10587609" y="2310037"/>
                  <a:pt x="10577674" y="2490272"/>
                  <a:pt x="10591800" y="2738119"/>
                </a:cubicBezTo>
                <a:cubicBezTo>
                  <a:pt x="10605926" y="2985966"/>
                  <a:pt x="10608965" y="3099049"/>
                  <a:pt x="10591800" y="3366340"/>
                </a:cubicBezTo>
                <a:cubicBezTo>
                  <a:pt x="10574635" y="3633631"/>
                  <a:pt x="10576514" y="3691020"/>
                  <a:pt x="10591800" y="3923441"/>
                </a:cubicBezTo>
                <a:cubicBezTo>
                  <a:pt x="10607086" y="4155862"/>
                  <a:pt x="10596356" y="4228366"/>
                  <a:pt x="10591800" y="4444982"/>
                </a:cubicBezTo>
                <a:cubicBezTo>
                  <a:pt x="10607624" y="4984647"/>
                  <a:pt x="10146123" y="5309646"/>
                  <a:pt x="9702782" y="5334000"/>
                </a:cubicBezTo>
                <a:cubicBezTo>
                  <a:pt x="9474647" y="5327016"/>
                  <a:pt x="9367552" y="5313177"/>
                  <a:pt x="9201075" y="5334000"/>
                </a:cubicBezTo>
                <a:cubicBezTo>
                  <a:pt x="9034598" y="5354823"/>
                  <a:pt x="8817549" y="5350922"/>
                  <a:pt x="8434956" y="5334000"/>
                </a:cubicBezTo>
                <a:cubicBezTo>
                  <a:pt x="8052363" y="5317078"/>
                  <a:pt x="8109915" y="5344392"/>
                  <a:pt x="7845112" y="5334000"/>
                </a:cubicBezTo>
                <a:cubicBezTo>
                  <a:pt x="7580309" y="5323608"/>
                  <a:pt x="7393320" y="5323794"/>
                  <a:pt x="7167130" y="5334000"/>
                </a:cubicBezTo>
                <a:cubicBezTo>
                  <a:pt x="6940940" y="5344206"/>
                  <a:pt x="6649912" y="5310719"/>
                  <a:pt x="6401010" y="5334000"/>
                </a:cubicBezTo>
                <a:cubicBezTo>
                  <a:pt x="6152108" y="5357281"/>
                  <a:pt x="5811052" y="5367948"/>
                  <a:pt x="5634891" y="5334000"/>
                </a:cubicBezTo>
                <a:cubicBezTo>
                  <a:pt x="5458730" y="5300052"/>
                  <a:pt x="5377548" y="5319142"/>
                  <a:pt x="5221322" y="5334000"/>
                </a:cubicBezTo>
                <a:cubicBezTo>
                  <a:pt x="5065096" y="5348858"/>
                  <a:pt x="4916988" y="5307500"/>
                  <a:pt x="4631478" y="5334000"/>
                </a:cubicBezTo>
                <a:cubicBezTo>
                  <a:pt x="4345968" y="5360500"/>
                  <a:pt x="4246622" y="5350680"/>
                  <a:pt x="4129771" y="5334000"/>
                </a:cubicBezTo>
                <a:cubicBezTo>
                  <a:pt x="4012920" y="5317320"/>
                  <a:pt x="3762819" y="5359183"/>
                  <a:pt x="3451789" y="5334000"/>
                </a:cubicBezTo>
                <a:cubicBezTo>
                  <a:pt x="3140759" y="5308817"/>
                  <a:pt x="3067106" y="5340867"/>
                  <a:pt x="2773808" y="5334000"/>
                </a:cubicBezTo>
                <a:cubicBezTo>
                  <a:pt x="2480510" y="5327133"/>
                  <a:pt x="2457739" y="5328848"/>
                  <a:pt x="2272101" y="5334000"/>
                </a:cubicBezTo>
                <a:cubicBezTo>
                  <a:pt x="2086463" y="5339152"/>
                  <a:pt x="2023044" y="5320215"/>
                  <a:pt x="1858532" y="5334000"/>
                </a:cubicBezTo>
                <a:cubicBezTo>
                  <a:pt x="1694020" y="5347785"/>
                  <a:pt x="1188975" y="5374991"/>
                  <a:pt x="889018" y="5334000"/>
                </a:cubicBezTo>
                <a:cubicBezTo>
                  <a:pt x="366454" y="5304218"/>
                  <a:pt x="-18319" y="4952612"/>
                  <a:pt x="0" y="4444982"/>
                </a:cubicBezTo>
                <a:cubicBezTo>
                  <a:pt x="17821" y="4238156"/>
                  <a:pt x="-13503" y="4128529"/>
                  <a:pt x="0" y="3959000"/>
                </a:cubicBezTo>
                <a:cubicBezTo>
                  <a:pt x="13503" y="3789471"/>
                  <a:pt x="-17200" y="3625717"/>
                  <a:pt x="0" y="3401899"/>
                </a:cubicBezTo>
                <a:cubicBezTo>
                  <a:pt x="17200" y="3178081"/>
                  <a:pt x="27278" y="2980265"/>
                  <a:pt x="0" y="2738119"/>
                </a:cubicBezTo>
                <a:cubicBezTo>
                  <a:pt x="-27278" y="2495973"/>
                  <a:pt x="7546" y="2368446"/>
                  <a:pt x="0" y="2145459"/>
                </a:cubicBezTo>
                <a:cubicBezTo>
                  <a:pt x="-7546" y="1922472"/>
                  <a:pt x="-8444" y="1828393"/>
                  <a:pt x="0" y="1552798"/>
                </a:cubicBezTo>
                <a:cubicBezTo>
                  <a:pt x="8444" y="1277203"/>
                  <a:pt x="12420" y="1146770"/>
                  <a:pt x="0" y="889018"/>
                </a:cubicBezTo>
                <a:close/>
              </a:path>
              <a:path w="10591800" h="5334000" stroke="0" extrusionOk="0">
                <a:moveTo>
                  <a:pt x="0" y="889018"/>
                </a:moveTo>
                <a:cubicBezTo>
                  <a:pt x="-115262" y="395220"/>
                  <a:pt x="364358" y="-24248"/>
                  <a:pt x="889018" y="0"/>
                </a:cubicBezTo>
                <a:cubicBezTo>
                  <a:pt x="1140278" y="5413"/>
                  <a:pt x="1457210" y="20245"/>
                  <a:pt x="1743275" y="0"/>
                </a:cubicBezTo>
                <a:cubicBezTo>
                  <a:pt x="2029340" y="-20245"/>
                  <a:pt x="2030439" y="-4656"/>
                  <a:pt x="2156844" y="0"/>
                </a:cubicBezTo>
                <a:cubicBezTo>
                  <a:pt x="2283249" y="4656"/>
                  <a:pt x="2589844" y="42258"/>
                  <a:pt x="3011101" y="0"/>
                </a:cubicBezTo>
                <a:cubicBezTo>
                  <a:pt x="3432358" y="-42258"/>
                  <a:pt x="3364098" y="-3211"/>
                  <a:pt x="3689083" y="0"/>
                </a:cubicBezTo>
                <a:cubicBezTo>
                  <a:pt x="4014068" y="3211"/>
                  <a:pt x="4193351" y="-1124"/>
                  <a:pt x="4455203" y="0"/>
                </a:cubicBezTo>
                <a:cubicBezTo>
                  <a:pt x="4717055" y="1124"/>
                  <a:pt x="4816881" y="342"/>
                  <a:pt x="4956909" y="0"/>
                </a:cubicBezTo>
                <a:cubicBezTo>
                  <a:pt x="5096937" y="-342"/>
                  <a:pt x="5547085" y="15907"/>
                  <a:pt x="5811166" y="0"/>
                </a:cubicBezTo>
                <a:cubicBezTo>
                  <a:pt x="6075247" y="-15907"/>
                  <a:pt x="6287748" y="-3553"/>
                  <a:pt x="6577286" y="0"/>
                </a:cubicBezTo>
                <a:cubicBezTo>
                  <a:pt x="6866824" y="3553"/>
                  <a:pt x="7126862" y="-4845"/>
                  <a:pt x="7343405" y="0"/>
                </a:cubicBezTo>
                <a:cubicBezTo>
                  <a:pt x="7559948" y="4845"/>
                  <a:pt x="7737727" y="5421"/>
                  <a:pt x="8021387" y="0"/>
                </a:cubicBezTo>
                <a:cubicBezTo>
                  <a:pt x="8305047" y="-5421"/>
                  <a:pt x="8489847" y="22358"/>
                  <a:pt x="8611231" y="0"/>
                </a:cubicBezTo>
                <a:cubicBezTo>
                  <a:pt x="8732615" y="-22358"/>
                  <a:pt x="9210235" y="29204"/>
                  <a:pt x="9702782" y="0"/>
                </a:cubicBezTo>
                <a:cubicBezTo>
                  <a:pt x="10164630" y="-43241"/>
                  <a:pt x="10570616" y="400845"/>
                  <a:pt x="10591800" y="889018"/>
                </a:cubicBezTo>
                <a:cubicBezTo>
                  <a:pt x="10605510" y="1165719"/>
                  <a:pt x="10613272" y="1272548"/>
                  <a:pt x="10591800" y="1481679"/>
                </a:cubicBezTo>
                <a:cubicBezTo>
                  <a:pt x="10570328" y="1690810"/>
                  <a:pt x="10619928" y="1866706"/>
                  <a:pt x="10591800" y="2109899"/>
                </a:cubicBezTo>
                <a:cubicBezTo>
                  <a:pt x="10563672" y="2353092"/>
                  <a:pt x="10577475" y="2468375"/>
                  <a:pt x="10591800" y="2595881"/>
                </a:cubicBezTo>
                <a:cubicBezTo>
                  <a:pt x="10606125" y="2723387"/>
                  <a:pt x="10574758" y="2905002"/>
                  <a:pt x="10591800" y="3081862"/>
                </a:cubicBezTo>
                <a:cubicBezTo>
                  <a:pt x="10608842" y="3258722"/>
                  <a:pt x="10567175" y="3380840"/>
                  <a:pt x="10591800" y="3674523"/>
                </a:cubicBezTo>
                <a:cubicBezTo>
                  <a:pt x="10616425" y="3968206"/>
                  <a:pt x="10572058" y="4102733"/>
                  <a:pt x="10591800" y="4444982"/>
                </a:cubicBezTo>
                <a:cubicBezTo>
                  <a:pt x="10652047" y="4970940"/>
                  <a:pt x="10218820" y="5351799"/>
                  <a:pt x="9702782" y="5334000"/>
                </a:cubicBezTo>
                <a:cubicBezTo>
                  <a:pt x="9399054" y="5306604"/>
                  <a:pt x="9162314" y="5309834"/>
                  <a:pt x="9024800" y="5334000"/>
                </a:cubicBezTo>
                <a:cubicBezTo>
                  <a:pt x="8887286" y="5358166"/>
                  <a:pt x="8717066" y="5335090"/>
                  <a:pt x="8611231" y="5334000"/>
                </a:cubicBezTo>
                <a:cubicBezTo>
                  <a:pt x="8505396" y="5332910"/>
                  <a:pt x="8357609" y="5356690"/>
                  <a:pt x="8109525" y="5334000"/>
                </a:cubicBezTo>
                <a:cubicBezTo>
                  <a:pt x="7861441" y="5311310"/>
                  <a:pt x="7790240" y="5332563"/>
                  <a:pt x="7695956" y="5334000"/>
                </a:cubicBezTo>
                <a:cubicBezTo>
                  <a:pt x="7601672" y="5335437"/>
                  <a:pt x="7086272" y="5326123"/>
                  <a:pt x="6841699" y="5334000"/>
                </a:cubicBezTo>
                <a:cubicBezTo>
                  <a:pt x="6597126" y="5341877"/>
                  <a:pt x="6317354" y="5322174"/>
                  <a:pt x="5987441" y="5334000"/>
                </a:cubicBezTo>
                <a:cubicBezTo>
                  <a:pt x="5657528" y="5345826"/>
                  <a:pt x="5473634" y="5361393"/>
                  <a:pt x="5221322" y="5334000"/>
                </a:cubicBezTo>
                <a:cubicBezTo>
                  <a:pt x="4969010" y="5306607"/>
                  <a:pt x="4610040" y="5317853"/>
                  <a:pt x="4455203" y="5334000"/>
                </a:cubicBezTo>
                <a:cubicBezTo>
                  <a:pt x="4300366" y="5350147"/>
                  <a:pt x="3803712" y="5300240"/>
                  <a:pt x="3600945" y="5334000"/>
                </a:cubicBezTo>
                <a:cubicBezTo>
                  <a:pt x="3398178" y="5367760"/>
                  <a:pt x="3078771" y="5316054"/>
                  <a:pt x="2922964" y="5334000"/>
                </a:cubicBezTo>
                <a:cubicBezTo>
                  <a:pt x="2767157" y="5351946"/>
                  <a:pt x="2453275" y="5322555"/>
                  <a:pt x="2244982" y="5334000"/>
                </a:cubicBezTo>
                <a:cubicBezTo>
                  <a:pt x="2036689" y="5345445"/>
                  <a:pt x="1864650" y="5345550"/>
                  <a:pt x="1567000" y="5334000"/>
                </a:cubicBezTo>
                <a:cubicBezTo>
                  <a:pt x="1269350" y="5322450"/>
                  <a:pt x="1172950" y="5310607"/>
                  <a:pt x="889018" y="5334000"/>
                </a:cubicBezTo>
                <a:cubicBezTo>
                  <a:pt x="405754" y="5296643"/>
                  <a:pt x="3672" y="4952338"/>
                  <a:pt x="0" y="4444982"/>
                </a:cubicBezTo>
                <a:cubicBezTo>
                  <a:pt x="11321" y="4220585"/>
                  <a:pt x="6494" y="4093764"/>
                  <a:pt x="0" y="3816762"/>
                </a:cubicBezTo>
                <a:cubicBezTo>
                  <a:pt x="-6494" y="3539760"/>
                  <a:pt x="18835" y="3462398"/>
                  <a:pt x="0" y="3259661"/>
                </a:cubicBezTo>
                <a:cubicBezTo>
                  <a:pt x="-18835" y="3056924"/>
                  <a:pt x="29162" y="2871848"/>
                  <a:pt x="0" y="2631440"/>
                </a:cubicBezTo>
                <a:cubicBezTo>
                  <a:pt x="-29162" y="2391032"/>
                  <a:pt x="19133" y="2215228"/>
                  <a:pt x="0" y="1967660"/>
                </a:cubicBezTo>
                <a:cubicBezTo>
                  <a:pt x="-19133" y="1720092"/>
                  <a:pt x="-46422" y="1379295"/>
                  <a:pt x="0" y="889018"/>
                </a:cubicBezTo>
                <a:close/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3631745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DCF4C26-824B-90B2-9BF5-4AD3EA22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2" y="176879"/>
            <a:ext cx="6598534" cy="668112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E3296-DF35-8FC8-3789-0A929297A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762000"/>
            <a:ext cx="4852837" cy="472480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96013A-2BD6-FE13-CBE0-DC1514A33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99D113-610E-C07B-2EFF-611652AA9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B98954F1-69D8-D518-9623-D5DCCAA1D42B}"/>
              </a:ext>
            </a:extLst>
          </p:cNvPr>
          <p:cNvSpPr/>
          <p:nvPr/>
        </p:nvSpPr>
        <p:spPr>
          <a:xfrm>
            <a:off x="152400" y="51458"/>
            <a:ext cx="8763000" cy="4724400"/>
          </a:xfrm>
          <a:custGeom>
            <a:avLst/>
            <a:gdLst>
              <a:gd name="connsiteX0" fmla="*/ 791104 w 8763000"/>
              <a:gd name="connsiteY0" fmla="*/ 1571519 h 4724400"/>
              <a:gd name="connsiteX1" fmla="*/ 1140609 w 8763000"/>
              <a:gd name="connsiteY1" fmla="*/ 755357 h 4724400"/>
              <a:gd name="connsiteX2" fmla="*/ 2840875 w 8763000"/>
              <a:gd name="connsiteY2" fmla="*/ 568896 h 4724400"/>
              <a:gd name="connsiteX3" fmla="*/ 4555137 w 8763000"/>
              <a:gd name="connsiteY3" fmla="*/ 375327 h 4724400"/>
              <a:gd name="connsiteX4" fmla="*/ 5223113 w 8763000"/>
              <a:gd name="connsiteY4" fmla="*/ 21872 h 4724400"/>
              <a:gd name="connsiteX5" fmla="*/ 6051541 w 8763000"/>
              <a:gd name="connsiteY5" fmla="*/ 271324 h 4724400"/>
              <a:gd name="connsiteX6" fmla="*/ 7193571 w 8763000"/>
              <a:gd name="connsiteY6" fmla="*/ 75459 h 4724400"/>
              <a:gd name="connsiteX7" fmla="*/ 7772699 w 8763000"/>
              <a:gd name="connsiteY7" fmla="*/ 609797 h 4724400"/>
              <a:gd name="connsiteX8" fmla="*/ 8515932 w 8763000"/>
              <a:gd name="connsiteY8" fmla="*/ 1128387 h 4724400"/>
              <a:gd name="connsiteX9" fmla="*/ 8482665 w 8763000"/>
              <a:gd name="connsiteY9" fmla="*/ 1690722 h 4724400"/>
              <a:gd name="connsiteX10" fmla="*/ 8725676 w 8763000"/>
              <a:gd name="connsiteY10" fmla="*/ 2550519 h 4724400"/>
              <a:gd name="connsiteX11" fmla="*/ 7587297 w 8763000"/>
              <a:gd name="connsiteY11" fmla="*/ 3303143 h 4724400"/>
              <a:gd name="connsiteX12" fmla="*/ 7179777 w 8763000"/>
              <a:gd name="connsiteY12" fmla="*/ 3948045 h 4724400"/>
              <a:gd name="connsiteX13" fmla="*/ 5792302 w 8763000"/>
              <a:gd name="connsiteY13" fmla="*/ 4026129 h 4724400"/>
              <a:gd name="connsiteX14" fmla="*/ 4800785 w 8763000"/>
              <a:gd name="connsiteY14" fmla="*/ 4714120 h 4724400"/>
              <a:gd name="connsiteX15" fmla="*/ 3342922 w 8763000"/>
              <a:gd name="connsiteY15" fmla="*/ 4294173 h 4724400"/>
              <a:gd name="connsiteX16" fmla="*/ 1177325 w 8763000"/>
              <a:gd name="connsiteY16" fmla="*/ 3879257 h 4724400"/>
              <a:gd name="connsiteX17" fmla="*/ 225160 w 8763000"/>
              <a:gd name="connsiteY17" fmla="*/ 3417534 h 4724400"/>
              <a:gd name="connsiteX18" fmla="*/ 428616 w 8763000"/>
              <a:gd name="connsiteY18" fmla="*/ 2794285 h 4724400"/>
              <a:gd name="connsiteX19" fmla="*/ -1015 w 8763000"/>
              <a:gd name="connsiteY19" fmla="*/ 2154851 h 4724400"/>
              <a:gd name="connsiteX20" fmla="*/ 783598 w 8763000"/>
              <a:gd name="connsiteY20" fmla="*/ 1586501 h 4724400"/>
              <a:gd name="connsiteX21" fmla="*/ 791104 w 8763000"/>
              <a:gd name="connsiteY21" fmla="*/ 1571519 h 4724400"/>
              <a:gd name="connsiteX0" fmla="*/ 951962 w 8763000"/>
              <a:gd name="connsiteY0" fmla="*/ 2862745 h 4724400"/>
              <a:gd name="connsiteX1" fmla="*/ 438150 w 8763000"/>
              <a:gd name="connsiteY1" fmla="*/ 2775585 h 4724400"/>
              <a:gd name="connsiteX2" fmla="*/ 1405325 w 8763000"/>
              <a:gd name="connsiteY2" fmla="*/ 3816593 h 4724400"/>
              <a:gd name="connsiteX3" fmla="*/ 1180570 w 8763000"/>
              <a:gd name="connsiteY3" fmla="*/ 3858260 h 4724400"/>
              <a:gd name="connsiteX4" fmla="*/ 3342516 w 8763000"/>
              <a:gd name="connsiteY4" fmla="*/ 4274925 h 4724400"/>
              <a:gd name="connsiteX5" fmla="*/ 3207014 w 8763000"/>
              <a:gd name="connsiteY5" fmla="*/ 4084637 h 4724400"/>
              <a:gd name="connsiteX6" fmla="*/ 5847476 w 8763000"/>
              <a:gd name="connsiteY6" fmla="*/ 3800407 h 4724400"/>
              <a:gd name="connsiteX7" fmla="*/ 5793316 w 8763000"/>
              <a:gd name="connsiteY7" fmla="*/ 4009178 h 4724400"/>
              <a:gd name="connsiteX8" fmla="*/ 6922972 w 8763000"/>
              <a:gd name="connsiteY8" fmla="*/ 2510274 h 4724400"/>
              <a:gd name="connsiteX9" fmla="*/ 7582429 w 8763000"/>
              <a:gd name="connsiteY9" fmla="*/ 3290675 h 4724400"/>
              <a:gd name="connsiteX10" fmla="*/ 8478608 w 8763000"/>
              <a:gd name="connsiteY10" fmla="*/ 1679130 h 4724400"/>
              <a:gd name="connsiteX11" fmla="*/ 8184885 w 8763000"/>
              <a:gd name="connsiteY11" fmla="*/ 1971780 h 4724400"/>
              <a:gd name="connsiteX12" fmla="*/ 7773916 w 8763000"/>
              <a:gd name="connsiteY12" fmla="*/ 593393 h 4724400"/>
              <a:gd name="connsiteX13" fmla="*/ 7789333 w 8763000"/>
              <a:gd name="connsiteY13" fmla="*/ 731625 h 4724400"/>
              <a:gd name="connsiteX14" fmla="*/ 5898391 w 8763000"/>
              <a:gd name="connsiteY14" fmla="*/ 432195 h 4724400"/>
              <a:gd name="connsiteX15" fmla="*/ 6048904 w 8763000"/>
              <a:gd name="connsiteY15" fmla="*/ 255905 h 4724400"/>
              <a:gd name="connsiteX16" fmla="*/ 4491240 w 8763000"/>
              <a:gd name="connsiteY16" fmla="*/ 516184 h 4724400"/>
              <a:gd name="connsiteX17" fmla="*/ 4564062 w 8763000"/>
              <a:gd name="connsiteY17" fmla="*/ 364172 h 4724400"/>
              <a:gd name="connsiteX18" fmla="*/ 2839861 w 8763000"/>
              <a:gd name="connsiteY18" fmla="*/ 567802 h 4724400"/>
              <a:gd name="connsiteX19" fmla="*/ 3103562 w 8763000"/>
              <a:gd name="connsiteY19" fmla="*/ 715221 h 4724400"/>
              <a:gd name="connsiteX20" fmla="*/ 837150 w 8763000"/>
              <a:gd name="connsiteY20" fmla="*/ 1726702 h 4724400"/>
              <a:gd name="connsiteX21" fmla="*/ 791104 w 8763000"/>
              <a:gd name="connsiteY21" fmla="*/ 1571519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763000" h="4724400" fill="none" extrusionOk="0">
                <a:moveTo>
                  <a:pt x="791104" y="1571519"/>
                </a:moveTo>
                <a:cubicBezTo>
                  <a:pt x="783488" y="1335742"/>
                  <a:pt x="799622" y="998199"/>
                  <a:pt x="1140609" y="755357"/>
                </a:cubicBezTo>
                <a:cubicBezTo>
                  <a:pt x="1579822" y="366785"/>
                  <a:pt x="2266292" y="330644"/>
                  <a:pt x="2840875" y="568896"/>
                </a:cubicBezTo>
                <a:cubicBezTo>
                  <a:pt x="3130054" y="-50595"/>
                  <a:pt x="4001529" y="-89791"/>
                  <a:pt x="4555137" y="375327"/>
                </a:cubicBezTo>
                <a:cubicBezTo>
                  <a:pt x="4716189" y="155782"/>
                  <a:pt x="4980610" y="34525"/>
                  <a:pt x="5223113" y="21872"/>
                </a:cubicBezTo>
                <a:cubicBezTo>
                  <a:pt x="5507302" y="2223"/>
                  <a:pt x="5845972" y="55128"/>
                  <a:pt x="6051541" y="271324"/>
                </a:cubicBezTo>
                <a:cubicBezTo>
                  <a:pt x="6402386" y="52432"/>
                  <a:pt x="6867606" y="7912"/>
                  <a:pt x="7193571" y="75459"/>
                </a:cubicBezTo>
                <a:cubicBezTo>
                  <a:pt x="7482299" y="171237"/>
                  <a:pt x="7681197" y="400793"/>
                  <a:pt x="7772699" y="609797"/>
                </a:cubicBezTo>
                <a:cubicBezTo>
                  <a:pt x="8163819" y="680389"/>
                  <a:pt x="8390895" y="833397"/>
                  <a:pt x="8515932" y="1128387"/>
                </a:cubicBezTo>
                <a:cubicBezTo>
                  <a:pt x="8603896" y="1330402"/>
                  <a:pt x="8550323" y="1520970"/>
                  <a:pt x="8482665" y="1690722"/>
                </a:cubicBezTo>
                <a:cubicBezTo>
                  <a:pt x="8663588" y="1944179"/>
                  <a:pt x="8862631" y="2282948"/>
                  <a:pt x="8725676" y="2550519"/>
                </a:cubicBezTo>
                <a:cubicBezTo>
                  <a:pt x="8622904" y="2929420"/>
                  <a:pt x="8063871" y="3149927"/>
                  <a:pt x="7587297" y="3303143"/>
                </a:cubicBezTo>
                <a:cubicBezTo>
                  <a:pt x="7593137" y="3536609"/>
                  <a:pt x="7436938" y="3773568"/>
                  <a:pt x="7179777" y="3948045"/>
                </a:cubicBezTo>
                <a:cubicBezTo>
                  <a:pt x="6825448" y="4258318"/>
                  <a:pt x="6243966" y="4270985"/>
                  <a:pt x="5792302" y="4026129"/>
                </a:cubicBezTo>
                <a:cubicBezTo>
                  <a:pt x="5697253" y="4428564"/>
                  <a:pt x="5230468" y="4663662"/>
                  <a:pt x="4800785" y="4714120"/>
                </a:cubicBezTo>
                <a:cubicBezTo>
                  <a:pt x="4230440" y="4801120"/>
                  <a:pt x="3635682" y="4662566"/>
                  <a:pt x="3342922" y="4294173"/>
                </a:cubicBezTo>
                <a:cubicBezTo>
                  <a:pt x="2748110" y="4545874"/>
                  <a:pt x="1589823" y="4436267"/>
                  <a:pt x="1177325" y="3879257"/>
                </a:cubicBezTo>
                <a:cubicBezTo>
                  <a:pt x="717121" y="3964947"/>
                  <a:pt x="266714" y="3726823"/>
                  <a:pt x="225160" y="3417534"/>
                </a:cubicBezTo>
                <a:cubicBezTo>
                  <a:pt x="141192" y="3187138"/>
                  <a:pt x="229721" y="2938950"/>
                  <a:pt x="428616" y="2794285"/>
                </a:cubicBezTo>
                <a:cubicBezTo>
                  <a:pt x="159631" y="2659072"/>
                  <a:pt x="8774" y="2435791"/>
                  <a:pt x="-1015" y="2154851"/>
                </a:cubicBezTo>
                <a:cubicBezTo>
                  <a:pt x="23924" y="1763808"/>
                  <a:pt x="372804" y="1599001"/>
                  <a:pt x="783598" y="1586501"/>
                </a:cubicBezTo>
                <a:cubicBezTo>
                  <a:pt x="786856" y="1582149"/>
                  <a:pt x="788548" y="1576512"/>
                  <a:pt x="791104" y="1571519"/>
                </a:cubicBezTo>
                <a:close/>
              </a:path>
              <a:path w="8763000" h="4724400" fill="none" extrusionOk="0">
                <a:moveTo>
                  <a:pt x="951962" y="2862745"/>
                </a:moveTo>
                <a:cubicBezTo>
                  <a:pt x="741717" y="2880390"/>
                  <a:pt x="613161" y="2817162"/>
                  <a:pt x="438150" y="2775585"/>
                </a:cubicBezTo>
                <a:moveTo>
                  <a:pt x="1405325" y="3816593"/>
                </a:moveTo>
                <a:cubicBezTo>
                  <a:pt x="1333636" y="3824365"/>
                  <a:pt x="1262373" y="3853525"/>
                  <a:pt x="1180570" y="3858260"/>
                </a:cubicBezTo>
                <a:moveTo>
                  <a:pt x="3342516" y="4274925"/>
                </a:moveTo>
                <a:cubicBezTo>
                  <a:pt x="3296546" y="4212976"/>
                  <a:pt x="3243748" y="4156849"/>
                  <a:pt x="3207014" y="4084637"/>
                </a:cubicBezTo>
                <a:moveTo>
                  <a:pt x="5847476" y="3800407"/>
                </a:moveTo>
                <a:cubicBezTo>
                  <a:pt x="5837720" y="3870848"/>
                  <a:pt x="5822730" y="3951883"/>
                  <a:pt x="5793316" y="4009178"/>
                </a:cubicBezTo>
                <a:moveTo>
                  <a:pt x="6922972" y="2510274"/>
                </a:moveTo>
                <a:cubicBezTo>
                  <a:pt x="7381916" y="2677085"/>
                  <a:pt x="7560381" y="2946381"/>
                  <a:pt x="7582429" y="3290675"/>
                </a:cubicBezTo>
                <a:moveTo>
                  <a:pt x="8478608" y="1679130"/>
                </a:moveTo>
                <a:cubicBezTo>
                  <a:pt x="8409609" y="1797515"/>
                  <a:pt x="8311650" y="1902267"/>
                  <a:pt x="8184885" y="1971780"/>
                </a:cubicBezTo>
                <a:moveTo>
                  <a:pt x="7773916" y="593393"/>
                </a:moveTo>
                <a:cubicBezTo>
                  <a:pt x="7779172" y="633164"/>
                  <a:pt x="7785703" y="677364"/>
                  <a:pt x="7789333" y="731625"/>
                </a:cubicBezTo>
                <a:moveTo>
                  <a:pt x="5898391" y="432195"/>
                </a:moveTo>
                <a:cubicBezTo>
                  <a:pt x="5948089" y="380866"/>
                  <a:pt x="5972365" y="303775"/>
                  <a:pt x="6048904" y="255905"/>
                </a:cubicBezTo>
                <a:moveTo>
                  <a:pt x="4491240" y="516184"/>
                </a:moveTo>
                <a:cubicBezTo>
                  <a:pt x="4511408" y="451545"/>
                  <a:pt x="4531103" y="405679"/>
                  <a:pt x="4564062" y="364172"/>
                </a:cubicBezTo>
                <a:moveTo>
                  <a:pt x="2839861" y="567802"/>
                </a:moveTo>
                <a:cubicBezTo>
                  <a:pt x="2930220" y="602783"/>
                  <a:pt x="3022496" y="667919"/>
                  <a:pt x="3103562" y="715221"/>
                </a:cubicBezTo>
                <a:moveTo>
                  <a:pt x="837150" y="1726702"/>
                </a:moveTo>
                <a:cubicBezTo>
                  <a:pt x="819149" y="1681636"/>
                  <a:pt x="799191" y="1611927"/>
                  <a:pt x="791104" y="1571519"/>
                </a:cubicBezTo>
              </a:path>
              <a:path w="8763000" h="4724400" stroke="0" extrusionOk="0">
                <a:moveTo>
                  <a:pt x="791104" y="1571519"/>
                </a:moveTo>
                <a:cubicBezTo>
                  <a:pt x="669086" y="1273189"/>
                  <a:pt x="807633" y="934778"/>
                  <a:pt x="1140609" y="755357"/>
                </a:cubicBezTo>
                <a:cubicBezTo>
                  <a:pt x="1637766" y="333545"/>
                  <a:pt x="2365711" y="436380"/>
                  <a:pt x="2840875" y="568896"/>
                </a:cubicBezTo>
                <a:cubicBezTo>
                  <a:pt x="3221572" y="31982"/>
                  <a:pt x="4045243" y="50746"/>
                  <a:pt x="4555137" y="375327"/>
                </a:cubicBezTo>
                <a:cubicBezTo>
                  <a:pt x="4740438" y="198864"/>
                  <a:pt x="4950755" y="60129"/>
                  <a:pt x="5223113" y="21872"/>
                </a:cubicBezTo>
                <a:cubicBezTo>
                  <a:pt x="5536022" y="24266"/>
                  <a:pt x="5869372" y="106996"/>
                  <a:pt x="6051541" y="271324"/>
                </a:cubicBezTo>
                <a:cubicBezTo>
                  <a:pt x="6283642" y="68317"/>
                  <a:pt x="6777537" y="-102974"/>
                  <a:pt x="7193571" y="75459"/>
                </a:cubicBezTo>
                <a:cubicBezTo>
                  <a:pt x="7514540" y="165244"/>
                  <a:pt x="7716379" y="403744"/>
                  <a:pt x="7772699" y="609797"/>
                </a:cubicBezTo>
                <a:cubicBezTo>
                  <a:pt x="8079949" y="685383"/>
                  <a:pt x="8347948" y="907006"/>
                  <a:pt x="8515932" y="1128387"/>
                </a:cubicBezTo>
                <a:cubicBezTo>
                  <a:pt x="8620661" y="1301549"/>
                  <a:pt x="8613674" y="1482034"/>
                  <a:pt x="8482665" y="1690722"/>
                </a:cubicBezTo>
                <a:cubicBezTo>
                  <a:pt x="8775682" y="1959000"/>
                  <a:pt x="8832458" y="2257463"/>
                  <a:pt x="8725676" y="2550519"/>
                </a:cubicBezTo>
                <a:cubicBezTo>
                  <a:pt x="8581504" y="2957419"/>
                  <a:pt x="8105419" y="3194091"/>
                  <a:pt x="7587297" y="3303143"/>
                </a:cubicBezTo>
                <a:cubicBezTo>
                  <a:pt x="7567738" y="3553315"/>
                  <a:pt x="7487393" y="3754608"/>
                  <a:pt x="7179777" y="3948045"/>
                </a:cubicBezTo>
                <a:cubicBezTo>
                  <a:pt x="6781605" y="4213277"/>
                  <a:pt x="6305899" y="4209675"/>
                  <a:pt x="5792302" y="4026129"/>
                </a:cubicBezTo>
                <a:cubicBezTo>
                  <a:pt x="5742536" y="4357397"/>
                  <a:pt x="5300951" y="4565992"/>
                  <a:pt x="4800785" y="4714120"/>
                </a:cubicBezTo>
                <a:cubicBezTo>
                  <a:pt x="4145838" y="4758354"/>
                  <a:pt x="3704714" y="4651002"/>
                  <a:pt x="3342922" y="4294173"/>
                </a:cubicBezTo>
                <a:cubicBezTo>
                  <a:pt x="2688781" y="4687755"/>
                  <a:pt x="1573355" y="4388900"/>
                  <a:pt x="1177325" y="3879257"/>
                </a:cubicBezTo>
                <a:cubicBezTo>
                  <a:pt x="701967" y="3859871"/>
                  <a:pt x="410244" y="3758274"/>
                  <a:pt x="225160" y="3417534"/>
                </a:cubicBezTo>
                <a:cubicBezTo>
                  <a:pt x="177176" y="3226075"/>
                  <a:pt x="177843" y="2973421"/>
                  <a:pt x="428616" y="2794285"/>
                </a:cubicBezTo>
                <a:cubicBezTo>
                  <a:pt x="117506" y="2694476"/>
                  <a:pt x="-34870" y="2359834"/>
                  <a:pt x="-1015" y="2154851"/>
                </a:cubicBezTo>
                <a:cubicBezTo>
                  <a:pt x="8995" y="1769566"/>
                  <a:pt x="375206" y="1628042"/>
                  <a:pt x="783598" y="1586501"/>
                </a:cubicBezTo>
                <a:cubicBezTo>
                  <a:pt x="785878" y="1581010"/>
                  <a:pt x="787955" y="1577391"/>
                  <a:pt x="791104" y="1571519"/>
                </a:cubicBezTo>
                <a:close/>
              </a:path>
              <a:path w="8763000" h="4724400" fill="none" stroke="0" extrusionOk="0">
                <a:moveTo>
                  <a:pt x="951962" y="2862745"/>
                </a:moveTo>
                <a:cubicBezTo>
                  <a:pt x="764754" y="2889478"/>
                  <a:pt x="606353" y="2833993"/>
                  <a:pt x="438150" y="2775585"/>
                </a:cubicBezTo>
                <a:moveTo>
                  <a:pt x="1405325" y="3816593"/>
                </a:moveTo>
                <a:cubicBezTo>
                  <a:pt x="1340551" y="3843143"/>
                  <a:pt x="1245195" y="3863841"/>
                  <a:pt x="1180570" y="3858260"/>
                </a:cubicBezTo>
                <a:moveTo>
                  <a:pt x="3342516" y="4274925"/>
                </a:moveTo>
                <a:cubicBezTo>
                  <a:pt x="3292669" y="4208267"/>
                  <a:pt x="3244199" y="4158644"/>
                  <a:pt x="3207014" y="4084637"/>
                </a:cubicBezTo>
                <a:moveTo>
                  <a:pt x="5847476" y="3800407"/>
                </a:moveTo>
                <a:cubicBezTo>
                  <a:pt x="5832286" y="3872219"/>
                  <a:pt x="5822983" y="3939843"/>
                  <a:pt x="5793316" y="4009178"/>
                </a:cubicBezTo>
                <a:moveTo>
                  <a:pt x="6922972" y="2510274"/>
                </a:moveTo>
                <a:cubicBezTo>
                  <a:pt x="7341772" y="2608542"/>
                  <a:pt x="7525130" y="2921116"/>
                  <a:pt x="7582429" y="3290675"/>
                </a:cubicBezTo>
                <a:moveTo>
                  <a:pt x="8478608" y="1679130"/>
                </a:moveTo>
                <a:cubicBezTo>
                  <a:pt x="8403812" y="1787886"/>
                  <a:pt x="8281714" y="1900081"/>
                  <a:pt x="8184885" y="1971780"/>
                </a:cubicBezTo>
                <a:moveTo>
                  <a:pt x="7773916" y="593393"/>
                </a:moveTo>
                <a:cubicBezTo>
                  <a:pt x="7784758" y="631147"/>
                  <a:pt x="7795967" y="676629"/>
                  <a:pt x="7789333" y="731625"/>
                </a:cubicBezTo>
                <a:moveTo>
                  <a:pt x="5898391" y="432195"/>
                </a:moveTo>
                <a:cubicBezTo>
                  <a:pt x="5937913" y="382400"/>
                  <a:pt x="5997117" y="318541"/>
                  <a:pt x="6048904" y="255905"/>
                </a:cubicBezTo>
                <a:moveTo>
                  <a:pt x="4491240" y="516184"/>
                </a:moveTo>
                <a:cubicBezTo>
                  <a:pt x="4509690" y="463201"/>
                  <a:pt x="4525360" y="412223"/>
                  <a:pt x="4564062" y="364172"/>
                </a:cubicBezTo>
                <a:moveTo>
                  <a:pt x="2839861" y="567802"/>
                </a:moveTo>
                <a:cubicBezTo>
                  <a:pt x="2947511" y="594119"/>
                  <a:pt x="3040413" y="644711"/>
                  <a:pt x="3103562" y="715221"/>
                </a:cubicBezTo>
                <a:moveTo>
                  <a:pt x="837150" y="1726702"/>
                </a:moveTo>
                <a:cubicBezTo>
                  <a:pt x="813355" y="1677362"/>
                  <a:pt x="799552" y="1624602"/>
                  <a:pt x="791104" y="1571519"/>
                </a:cubicBezTo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BAD94DFD-7F52-0A19-CD63-927A19D1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4411"/>
            <a:ext cx="7210425" cy="386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4EC21-1357-D3AB-C2B3-3075E9618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371600"/>
            <a:ext cx="8120576" cy="207891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525501-858F-376B-F866-083B92A37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C24879-4D69-DF67-98A2-0D831151B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49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82cb7142-c597-4fe7-b59a-1216fd3f098c_seed1449936816">
            <a:hlinkClick r:id="" action="ppaction://media"/>
            <a:extLst>
              <a:ext uri="{FF2B5EF4-FFF2-40B4-BE49-F238E27FC236}">
                <a16:creationId xmlns:a16="http://schemas.microsoft.com/office/drawing/2014/main" id="{6C462F2F-A425-6BD6-FE05-C7BE946B0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1898"/>
            <a:ext cx="12255796" cy="6889898"/>
          </a:xfrm>
          <a:prstGeom prst="rect">
            <a:avLst/>
          </a:prstGeom>
        </p:spPr>
      </p:pic>
      <p:pic>
        <p:nvPicPr>
          <p:cNvPr id="3" name="[hanhtrangso.nxbgd.vn] Audio_ Hà ghé nhà bà. Nhà bà ở ngõ nhỏ_HTS">
            <a:hlinkClick r:id="" action="ppaction://media"/>
            <a:extLst>
              <a:ext uri="{FF2B5EF4-FFF2-40B4-BE49-F238E27FC236}">
                <a16:creationId xmlns:a16="http://schemas.microsoft.com/office/drawing/2014/main" id="{DBB3C25E-3D90-BA85-033C-384ADF6B3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7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71673C-D7C7-4F7A-87E1-E4B64AB4723F}"/>
              </a:ext>
            </a:extLst>
          </p:cNvPr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9A777-8062-4623-865C-0D2ABD0CD774}"/>
              </a:ext>
            </a:extLst>
          </p:cNvPr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91216-089F-4B70-AD30-020CFBF22C33}"/>
              </a:ext>
            </a:extLst>
          </p:cNvPr>
          <p:cNvSpPr txBox="1"/>
          <p:nvPr/>
        </p:nvSpPr>
        <p:spPr>
          <a:xfrm>
            <a:off x="3124200" y="6079398"/>
            <a:ext cx="6589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bà. Nhà bà ở ngõ nhỏ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2ACE2-5634-4E44-B971-989030ECA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50344"/>
            <a:ext cx="2438401" cy="711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0CB49-171E-4156-86FB-DE1017710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137316"/>
            <a:ext cx="10058400" cy="48727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F203A36-3764-4B97-B668-B5F847222564}"/>
              </a:ext>
            </a:extLst>
          </p:cNvPr>
          <p:cNvGrpSpPr/>
          <p:nvPr/>
        </p:nvGrpSpPr>
        <p:grpSpPr>
          <a:xfrm>
            <a:off x="3810000" y="6075402"/>
            <a:ext cx="5347047" cy="557994"/>
            <a:chOff x="4436364" y="6081668"/>
            <a:chExt cx="4615612" cy="55799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9129BE-2E9C-44C9-94BD-C3F042561C99}"/>
                </a:ext>
              </a:extLst>
            </p:cNvPr>
            <p:cNvGrpSpPr/>
            <p:nvPr/>
          </p:nvGrpSpPr>
          <p:grpSpPr>
            <a:xfrm>
              <a:off x="4436364" y="6085359"/>
              <a:ext cx="1312926" cy="554303"/>
              <a:chOff x="5698236" y="6085359"/>
              <a:chExt cx="1312926" cy="55430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5BEC62-D6DE-4581-A3F3-5AA881164F77}"/>
                  </a:ext>
                </a:extLst>
              </p:cNvPr>
              <p:cNvSpPr txBox="1"/>
              <p:nvPr/>
            </p:nvSpPr>
            <p:spPr>
              <a:xfrm>
                <a:off x="5698236" y="6085664"/>
                <a:ext cx="64008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A8526DC-C815-42C3-9414-DE1D28893349}"/>
                  </a:ext>
                </a:extLst>
              </p:cNvPr>
              <p:cNvSpPr txBox="1"/>
              <p:nvPr/>
            </p:nvSpPr>
            <p:spPr>
              <a:xfrm>
                <a:off x="6407912" y="6085359"/>
                <a:ext cx="60325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64A43D-BA40-45AE-BA4B-FD0B97824B9E}"/>
                </a:ext>
              </a:extLst>
            </p:cNvPr>
            <p:cNvSpPr txBox="1"/>
            <p:nvPr/>
          </p:nvSpPr>
          <p:spPr>
            <a:xfrm>
              <a:off x="6386700" y="6081668"/>
              <a:ext cx="6807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F840EF-280E-4E9C-B9F5-45BB87557933}"/>
                </a:ext>
              </a:extLst>
            </p:cNvPr>
            <p:cNvSpPr txBox="1"/>
            <p:nvPr/>
          </p:nvSpPr>
          <p:spPr>
            <a:xfrm>
              <a:off x="8448726" y="6085359"/>
              <a:ext cx="603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710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3499F6-0FC4-3DFF-4296-06824859955C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A06EE94A-CF1D-1BE1-F514-85345F056A34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ED89AB-F222-5F0E-EFF0-1A11F9E3114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5" name="Text Box 12">
            <a:extLst>
              <a:ext uri="{FF2B5EF4-FFF2-40B4-BE49-F238E27FC236}">
                <a16:creationId xmlns:a16="http://schemas.microsoft.com/office/drawing/2014/main" id="{020DFFF2-7BCE-FD89-A7EA-A25E0C2BF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1066800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447799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ECFF44-3AD7-9FEF-B185-474580F83D2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EF886ABB-E7FA-BE95-DEA1-1E4DDEC96AC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B77868-97EC-91A8-5D69-2C0FF438D5C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5" name="Text Box 12">
            <a:extLst>
              <a:ext uri="{FF2B5EF4-FFF2-40B4-BE49-F238E27FC236}">
                <a16:creationId xmlns:a16="http://schemas.microsoft.com/office/drawing/2014/main" id="{7F1180FF-8011-0F40-3931-89CC9CFA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96" y="1447800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7497-E4DC-16B6-831D-E837BBF08E31}"/>
              </a:ext>
            </a:extLst>
          </p:cNvPr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9DAA98-1408-369F-D2DA-2D84B8E6EF31}"/>
              </a:ext>
            </a:extLst>
          </p:cNvPr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11FFBD-8B64-1137-EFD0-F1815540E4B3}"/>
              </a:ext>
            </a:extLst>
          </p:cNvPr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8FEF95-FDA4-21DC-39C1-552D58292372}"/>
              </a:ext>
            </a:extLst>
          </p:cNvPr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711E7B-BC07-A9D7-27AF-C3F0F8CC2C09}"/>
              </a:ext>
            </a:extLst>
          </p:cNvPr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A87D3F-CE74-BDD0-39B8-2E9D84EF865E}"/>
              </a:ext>
            </a:extLst>
          </p:cNvPr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CCFE78-33AA-DEAB-94B7-9F0CF00DCF8B}"/>
              </a:ext>
            </a:extLst>
          </p:cNvPr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5B87EA-3C37-C912-2D19-E0C4ACB618A5}"/>
              </a:ext>
            </a:extLst>
          </p:cNvPr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ghẹ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13C0F1-E7FD-E1C7-8633-DD24EDE0446D}"/>
              </a:ext>
            </a:extLst>
          </p:cNvPr>
          <p:cNvSpPr txBox="1">
            <a:spLocks/>
          </p:cNvSpPr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BB2412-11CE-049B-3C07-E90C7A66180F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426853-21EA-5F7C-3FD5-090D2C7E1F35}"/>
              </a:ext>
            </a:extLst>
          </p:cNvPr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254F7A-2BA5-5005-E195-6B2D5ADE178B}"/>
              </a:ext>
            </a:extLst>
          </p:cNvPr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72CC18-5F55-5BA4-D546-E69F73D7B28C}"/>
              </a:ext>
            </a:extLst>
          </p:cNvPr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96C6DE-2C05-B9A2-9546-0064F662739B}"/>
              </a:ext>
            </a:extLst>
          </p:cNvPr>
          <p:cNvSpPr txBox="1">
            <a:spLocks/>
          </p:cNvSpPr>
          <p:nvPr/>
        </p:nvSpPr>
        <p:spPr>
          <a:xfrm>
            <a:off x="9880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A30B77-3470-6CCD-5B9D-B0B2325282C1}"/>
              </a:ext>
            </a:extLst>
          </p:cNvPr>
          <p:cNvSpPr txBox="1">
            <a:spLocks/>
          </p:cNvSpPr>
          <p:nvPr/>
        </p:nvSpPr>
        <p:spPr>
          <a:xfrm>
            <a:off x="222632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F519666-B107-9572-7DD3-76A09B9E6329}"/>
              </a:ext>
            </a:extLst>
          </p:cNvPr>
          <p:cNvSpPr txBox="1">
            <a:spLocks/>
          </p:cNvSpPr>
          <p:nvPr/>
        </p:nvSpPr>
        <p:spPr>
          <a:xfrm>
            <a:off x="430500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01C7D43-E6FA-3E0C-F56C-5DF076B7A6B7}"/>
              </a:ext>
            </a:extLst>
          </p:cNvPr>
          <p:cNvSpPr txBox="1">
            <a:spLocks/>
          </p:cNvSpPr>
          <p:nvPr/>
        </p:nvSpPr>
        <p:spPr>
          <a:xfrm>
            <a:off x="614287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B65F156-8886-5A18-E4B7-3B987E6D0035}"/>
              </a:ext>
            </a:extLst>
          </p:cNvPr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B022E8-EDE1-74B9-0958-23175F0278A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9" name="Rounded Rectangle 34">
              <a:extLst>
                <a:ext uri="{FF2B5EF4-FFF2-40B4-BE49-F238E27FC236}">
                  <a16:creationId xmlns:a16="http://schemas.microsoft.com/office/drawing/2014/main" id="{9F3B49AA-03FF-5D67-C1B6-8DA0F06BD69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4DBBE3C-E4D6-D07C-A193-A65EE02EA70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5E9B17DA-7C94-2E68-F64F-F30BE70CE59B}"/>
              </a:ext>
            </a:extLst>
          </p:cNvPr>
          <p:cNvSpPr txBox="1">
            <a:spLocks/>
          </p:cNvSpPr>
          <p:nvPr/>
        </p:nvSpPr>
        <p:spPr>
          <a:xfrm>
            <a:off x="997577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AE6A7D1-4B23-2DF5-BB6C-B6BDEEF42A2D}"/>
              </a:ext>
            </a:extLst>
          </p:cNvPr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9C6310-426A-8BEC-1032-94F69217D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657D98-050E-D855-6C22-AA10D0A0E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37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77F7FD3-2A78-4F45-B7DC-1F03809C8CFB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A00915-39AC-4CD6-8E26-7861397D032E}"/>
              </a:ext>
            </a:extLst>
          </p:cNvPr>
          <p:cNvSpPr txBox="1"/>
          <p:nvPr/>
        </p:nvSpPr>
        <p:spPr>
          <a:xfrm>
            <a:off x="923746" y="4839179"/>
            <a:ext cx="1971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ế đá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9F5D3B-04C1-4091-9E54-D8C983C91C8C}"/>
              </a:ext>
            </a:extLst>
          </p:cNvPr>
          <p:cNvSpPr txBox="1"/>
          <p:nvPr/>
        </p:nvSpPr>
        <p:spPr>
          <a:xfrm>
            <a:off x="4011146" y="4839179"/>
            <a:ext cx="2084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ẹ đỏ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2A617A-8E16-4FE6-A8B8-01D3B6DE0F4B}"/>
              </a:ext>
            </a:extLst>
          </p:cNvPr>
          <p:cNvSpPr txBox="1"/>
          <p:nvPr/>
        </p:nvSpPr>
        <p:spPr>
          <a:xfrm>
            <a:off x="7498683" y="4839179"/>
            <a:ext cx="211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à gỗ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9ADA03-66C4-4933-8361-09C22140D54F}"/>
              </a:ext>
            </a:extLst>
          </p:cNvPr>
          <p:cNvSpPr txBox="1"/>
          <p:nvPr/>
        </p:nvSpPr>
        <p:spPr>
          <a:xfrm>
            <a:off x="10050493" y="4839179"/>
            <a:ext cx="1915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7F60645-FB07-4121-82AB-D18A82A93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" y="237781"/>
            <a:ext cx="1384097" cy="7207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797D70-B199-4276-82E3-45112A13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398"/>
            <a:ext cx="3200677" cy="27281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45C825-C2FD-4DA5-B288-705EBB382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19" y="2038711"/>
            <a:ext cx="3101100" cy="2502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076CAF-5B6E-4240-8F9D-02AC8E8D8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85" y="2126224"/>
            <a:ext cx="2476715" cy="27129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479572-5445-4F76-8ED0-E5E2D519A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23" y="2069541"/>
            <a:ext cx="3636770" cy="2472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4876801"/>
            <a:ext cx="12955588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3" y="-152400"/>
            <a:ext cx="8454422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9" y="3657600"/>
            <a:ext cx="11323205" cy="17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4B5D03F-64C9-8F6C-668B-4C31445E0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337" y="436126"/>
            <a:ext cx="10641329" cy="59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482600"/>
            <a:ext cx="4537136" cy="596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768529"/>
            <a:ext cx="2743200" cy="37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6A856-046F-5A89-FA88-7784844ABD12}"/>
              </a:ext>
            </a:extLst>
          </p:cNvPr>
          <p:cNvGrpSpPr/>
          <p:nvPr/>
        </p:nvGrpSpPr>
        <p:grpSpPr>
          <a:xfrm>
            <a:off x="3906834" y="228600"/>
            <a:ext cx="4287836" cy="5462559"/>
            <a:chOff x="3906834" y="228600"/>
            <a:chExt cx="4287836" cy="546255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BD5A442-50ED-FD2A-36E4-7F2E0E323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5" r="22336" b="11218"/>
            <a:stretch/>
          </p:blipFill>
          <p:spPr>
            <a:xfrm>
              <a:off x="3997329" y="228600"/>
              <a:ext cx="4197341" cy="54625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868408-CB5F-BE5E-2632-2B1AE969B02F}"/>
                </a:ext>
              </a:extLst>
            </p:cNvPr>
            <p:cNvSpPr txBox="1"/>
            <p:nvPr/>
          </p:nvSpPr>
          <p:spPr>
            <a:xfrm>
              <a:off x="3906834" y="1066800"/>
              <a:ext cx="419100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BÁNH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MÌ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TRÍ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NHỚ</a:t>
              </a:r>
              <a:endParaRPr kumimoji="0" lang="vi-VN" sz="6600" b="1" i="0" u="none" strike="noStrike" kern="1200" cap="none" spc="0" normalizeH="0" baseline="0" noProof="0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4511DDE7-600A-F4FF-7860-C13CB02CC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07014"/>
            <a:ext cx="2743200" cy="4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B98954F1-69D8-D518-9623-D5DCCAA1D42B}"/>
              </a:ext>
            </a:extLst>
          </p:cNvPr>
          <p:cNvSpPr/>
          <p:nvPr/>
        </p:nvSpPr>
        <p:spPr>
          <a:xfrm>
            <a:off x="152400" y="51458"/>
            <a:ext cx="8763000" cy="4724400"/>
          </a:xfrm>
          <a:custGeom>
            <a:avLst/>
            <a:gdLst>
              <a:gd name="connsiteX0" fmla="*/ 791104 w 8763000"/>
              <a:gd name="connsiteY0" fmla="*/ 1571519 h 4724400"/>
              <a:gd name="connsiteX1" fmla="*/ 1140609 w 8763000"/>
              <a:gd name="connsiteY1" fmla="*/ 755357 h 4724400"/>
              <a:gd name="connsiteX2" fmla="*/ 2840875 w 8763000"/>
              <a:gd name="connsiteY2" fmla="*/ 568896 h 4724400"/>
              <a:gd name="connsiteX3" fmla="*/ 4555137 w 8763000"/>
              <a:gd name="connsiteY3" fmla="*/ 375327 h 4724400"/>
              <a:gd name="connsiteX4" fmla="*/ 5223113 w 8763000"/>
              <a:gd name="connsiteY4" fmla="*/ 21872 h 4724400"/>
              <a:gd name="connsiteX5" fmla="*/ 6051541 w 8763000"/>
              <a:gd name="connsiteY5" fmla="*/ 271324 h 4724400"/>
              <a:gd name="connsiteX6" fmla="*/ 7193571 w 8763000"/>
              <a:gd name="connsiteY6" fmla="*/ 75459 h 4724400"/>
              <a:gd name="connsiteX7" fmla="*/ 7772699 w 8763000"/>
              <a:gd name="connsiteY7" fmla="*/ 609797 h 4724400"/>
              <a:gd name="connsiteX8" fmla="*/ 8515932 w 8763000"/>
              <a:gd name="connsiteY8" fmla="*/ 1128387 h 4724400"/>
              <a:gd name="connsiteX9" fmla="*/ 8482665 w 8763000"/>
              <a:gd name="connsiteY9" fmla="*/ 1690722 h 4724400"/>
              <a:gd name="connsiteX10" fmla="*/ 8725676 w 8763000"/>
              <a:gd name="connsiteY10" fmla="*/ 2550519 h 4724400"/>
              <a:gd name="connsiteX11" fmla="*/ 7587297 w 8763000"/>
              <a:gd name="connsiteY11" fmla="*/ 3303143 h 4724400"/>
              <a:gd name="connsiteX12" fmla="*/ 7179777 w 8763000"/>
              <a:gd name="connsiteY12" fmla="*/ 3948045 h 4724400"/>
              <a:gd name="connsiteX13" fmla="*/ 5792302 w 8763000"/>
              <a:gd name="connsiteY13" fmla="*/ 4026129 h 4724400"/>
              <a:gd name="connsiteX14" fmla="*/ 4800785 w 8763000"/>
              <a:gd name="connsiteY14" fmla="*/ 4714120 h 4724400"/>
              <a:gd name="connsiteX15" fmla="*/ 3342922 w 8763000"/>
              <a:gd name="connsiteY15" fmla="*/ 4294173 h 4724400"/>
              <a:gd name="connsiteX16" fmla="*/ 1177325 w 8763000"/>
              <a:gd name="connsiteY16" fmla="*/ 3879257 h 4724400"/>
              <a:gd name="connsiteX17" fmla="*/ 225160 w 8763000"/>
              <a:gd name="connsiteY17" fmla="*/ 3417534 h 4724400"/>
              <a:gd name="connsiteX18" fmla="*/ 428616 w 8763000"/>
              <a:gd name="connsiteY18" fmla="*/ 2794285 h 4724400"/>
              <a:gd name="connsiteX19" fmla="*/ -1015 w 8763000"/>
              <a:gd name="connsiteY19" fmla="*/ 2154851 h 4724400"/>
              <a:gd name="connsiteX20" fmla="*/ 783598 w 8763000"/>
              <a:gd name="connsiteY20" fmla="*/ 1586501 h 4724400"/>
              <a:gd name="connsiteX21" fmla="*/ 791104 w 8763000"/>
              <a:gd name="connsiteY21" fmla="*/ 1571519 h 4724400"/>
              <a:gd name="connsiteX0" fmla="*/ 951962 w 8763000"/>
              <a:gd name="connsiteY0" fmla="*/ 2862745 h 4724400"/>
              <a:gd name="connsiteX1" fmla="*/ 438150 w 8763000"/>
              <a:gd name="connsiteY1" fmla="*/ 2775585 h 4724400"/>
              <a:gd name="connsiteX2" fmla="*/ 1405325 w 8763000"/>
              <a:gd name="connsiteY2" fmla="*/ 3816593 h 4724400"/>
              <a:gd name="connsiteX3" fmla="*/ 1180570 w 8763000"/>
              <a:gd name="connsiteY3" fmla="*/ 3858260 h 4724400"/>
              <a:gd name="connsiteX4" fmla="*/ 3342516 w 8763000"/>
              <a:gd name="connsiteY4" fmla="*/ 4274925 h 4724400"/>
              <a:gd name="connsiteX5" fmla="*/ 3207014 w 8763000"/>
              <a:gd name="connsiteY5" fmla="*/ 4084637 h 4724400"/>
              <a:gd name="connsiteX6" fmla="*/ 5847476 w 8763000"/>
              <a:gd name="connsiteY6" fmla="*/ 3800407 h 4724400"/>
              <a:gd name="connsiteX7" fmla="*/ 5793316 w 8763000"/>
              <a:gd name="connsiteY7" fmla="*/ 4009178 h 4724400"/>
              <a:gd name="connsiteX8" fmla="*/ 6922972 w 8763000"/>
              <a:gd name="connsiteY8" fmla="*/ 2510274 h 4724400"/>
              <a:gd name="connsiteX9" fmla="*/ 7582429 w 8763000"/>
              <a:gd name="connsiteY9" fmla="*/ 3290675 h 4724400"/>
              <a:gd name="connsiteX10" fmla="*/ 8478608 w 8763000"/>
              <a:gd name="connsiteY10" fmla="*/ 1679130 h 4724400"/>
              <a:gd name="connsiteX11" fmla="*/ 8184885 w 8763000"/>
              <a:gd name="connsiteY11" fmla="*/ 1971780 h 4724400"/>
              <a:gd name="connsiteX12" fmla="*/ 7773916 w 8763000"/>
              <a:gd name="connsiteY12" fmla="*/ 593393 h 4724400"/>
              <a:gd name="connsiteX13" fmla="*/ 7789333 w 8763000"/>
              <a:gd name="connsiteY13" fmla="*/ 731625 h 4724400"/>
              <a:gd name="connsiteX14" fmla="*/ 5898391 w 8763000"/>
              <a:gd name="connsiteY14" fmla="*/ 432195 h 4724400"/>
              <a:gd name="connsiteX15" fmla="*/ 6048904 w 8763000"/>
              <a:gd name="connsiteY15" fmla="*/ 255905 h 4724400"/>
              <a:gd name="connsiteX16" fmla="*/ 4491240 w 8763000"/>
              <a:gd name="connsiteY16" fmla="*/ 516184 h 4724400"/>
              <a:gd name="connsiteX17" fmla="*/ 4564062 w 8763000"/>
              <a:gd name="connsiteY17" fmla="*/ 364172 h 4724400"/>
              <a:gd name="connsiteX18" fmla="*/ 2839861 w 8763000"/>
              <a:gd name="connsiteY18" fmla="*/ 567802 h 4724400"/>
              <a:gd name="connsiteX19" fmla="*/ 3103562 w 8763000"/>
              <a:gd name="connsiteY19" fmla="*/ 715221 h 4724400"/>
              <a:gd name="connsiteX20" fmla="*/ 837150 w 8763000"/>
              <a:gd name="connsiteY20" fmla="*/ 1726702 h 4724400"/>
              <a:gd name="connsiteX21" fmla="*/ 791104 w 8763000"/>
              <a:gd name="connsiteY21" fmla="*/ 1571519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763000" h="4724400" fill="none" extrusionOk="0">
                <a:moveTo>
                  <a:pt x="791104" y="1571519"/>
                </a:moveTo>
                <a:cubicBezTo>
                  <a:pt x="783488" y="1335742"/>
                  <a:pt x="799622" y="998199"/>
                  <a:pt x="1140609" y="755357"/>
                </a:cubicBezTo>
                <a:cubicBezTo>
                  <a:pt x="1579822" y="366785"/>
                  <a:pt x="2266292" y="330644"/>
                  <a:pt x="2840875" y="568896"/>
                </a:cubicBezTo>
                <a:cubicBezTo>
                  <a:pt x="3130054" y="-50595"/>
                  <a:pt x="4001529" y="-89791"/>
                  <a:pt x="4555137" y="375327"/>
                </a:cubicBezTo>
                <a:cubicBezTo>
                  <a:pt x="4716189" y="155782"/>
                  <a:pt x="4980610" y="34525"/>
                  <a:pt x="5223113" y="21872"/>
                </a:cubicBezTo>
                <a:cubicBezTo>
                  <a:pt x="5507302" y="2223"/>
                  <a:pt x="5845972" y="55128"/>
                  <a:pt x="6051541" y="271324"/>
                </a:cubicBezTo>
                <a:cubicBezTo>
                  <a:pt x="6402386" y="52432"/>
                  <a:pt x="6867606" y="7912"/>
                  <a:pt x="7193571" y="75459"/>
                </a:cubicBezTo>
                <a:cubicBezTo>
                  <a:pt x="7482299" y="171237"/>
                  <a:pt x="7681197" y="400793"/>
                  <a:pt x="7772699" y="609797"/>
                </a:cubicBezTo>
                <a:cubicBezTo>
                  <a:pt x="8163819" y="680389"/>
                  <a:pt x="8390895" y="833397"/>
                  <a:pt x="8515932" y="1128387"/>
                </a:cubicBezTo>
                <a:cubicBezTo>
                  <a:pt x="8603896" y="1330402"/>
                  <a:pt x="8550323" y="1520970"/>
                  <a:pt x="8482665" y="1690722"/>
                </a:cubicBezTo>
                <a:cubicBezTo>
                  <a:pt x="8663588" y="1944179"/>
                  <a:pt x="8862631" y="2282948"/>
                  <a:pt x="8725676" y="2550519"/>
                </a:cubicBezTo>
                <a:cubicBezTo>
                  <a:pt x="8622904" y="2929420"/>
                  <a:pt x="8063871" y="3149927"/>
                  <a:pt x="7587297" y="3303143"/>
                </a:cubicBezTo>
                <a:cubicBezTo>
                  <a:pt x="7593137" y="3536609"/>
                  <a:pt x="7436938" y="3773568"/>
                  <a:pt x="7179777" y="3948045"/>
                </a:cubicBezTo>
                <a:cubicBezTo>
                  <a:pt x="6825448" y="4258318"/>
                  <a:pt x="6243966" y="4270985"/>
                  <a:pt x="5792302" y="4026129"/>
                </a:cubicBezTo>
                <a:cubicBezTo>
                  <a:pt x="5697253" y="4428564"/>
                  <a:pt x="5230468" y="4663662"/>
                  <a:pt x="4800785" y="4714120"/>
                </a:cubicBezTo>
                <a:cubicBezTo>
                  <a:pt x="4230440" y="4801120"/>
                  <a:pt x="3635682" y="4662566"/>
                  <a:pt x="3342922" y="4294173"/>
                </a:cubicBezTo>
                <a:cubicBezTo>
                  <a:pt x="2748110" y="4545874"/>
                  <a:pt x="1589823" y="4436267"/>
                  <a:pt x="1177325" y="3879257"/>
                </a:cubicBezTo>
                <a:cubicBezTo>
                  <a:pt x="717121" y="3964947"/>
                  <a:pt x="266714" y="3726823"/>
                  <a:pt x="225160" y="3417534"/>
                </a:cubicBezTo>
                <a:cubicBezTo>
                  <a:pt x="141192" y="3187138"/>
                  <a:pt x="229721" y="2938950"/>
                  <a:pt x="428616" y="2794285"/>
                </a:cubicBezTo>
                <a:cubicBezTo>
                  <a:pt x="159631" y="2659072"/>
                  <a:pt x="8774" y="2435791"/>
                  <a:pt x="-1015" y="2154851"/>
                </a:cubicBezTo>
                <a:cubicBezTo>
                  <a:pt x="23924" y="1763808"/>
                  <a:pt x="372804" y="1599001"/>
                  <a:pt x="783598" y="1586501"/>
                </a:cubicBezTo>
                <a:cubicBezTo>
                  <a:pt x="786856" y="1582149"/>
                  <a:pt x="788548" y="1576512"/>
                  <a:pt x="791104" y="1571519"/>
                </a:cubicBezTo>
                <a:close/>
              </a:path>
              <a:path w="8763000" h="4724400" fill="none" extrusionOk="0">
                <a:moveTo>
                  <a:pt x="951962" y="2862745"/>
                </a:moveTo>
                <a:cubicBezTo>
                  <a:pt x="741717" y="2880390"/>
                  <a:pt x="613161" y="2817162"/>
                  <a:pt x="438150" y="2775585"/>
                </a:cubicBezTo>
                <a:moveTo>
                  <a:pt x="1405325" y="3816593"/>
                </a:moveTo>
                <a:cubicBezTo>
                  <a:pt x="1333636" y="3824365"/>
                  <a:pt x="1262373" y="3853525"/>
                  <a:pt x="1180570" y="3858260"/>
                </a:cubicBezTo>
                <a:moveTo>
                  <a:pt x="3342516" y="4274925"/>
                </a:moveTo>
                <a:cubicBezTo>
                  <a:pt x="3296546" y="4212976"/>
                  <a:pt x="3243748" y="4156849"/>
                  <a:pt x="3207014" y="4084637"/>
                </a:cubicBezTo>
                <a:moveTo>
                  <a:pt x="5847476" y="3800407"/>
                </a:moveTo>
                <a:cubicBezTo>
                  <a:pt x="5837720" y="3870848"/>
                  <a:pt x="5822730" y="3951883"/>
                  <a:pt x="5793316" y="4009178"/>
                </a:cubicBezTo>
                <a:moveTo>
                  <a:pt x="6922972" y="2510274"/>
                </a:moveTo>
                <a:cubicBezTo>
                  <a:pt x="7381916" y="2677085"/>
                  <a:pt x="7560381" y="2946381"/>
                  <a:pt x="7582429" y="3290675"/>
                </a:cubicBezTo>
                <a:moveTo>
                  <a:pt x="8478608" y="1679130"/>
                </a:moveTo>
                <a:cubicBezTo>
                  <a:pt x="8409609" y="1797515"/>
                  <a:pt x="8311650" y="1902267"/>
                  <a:pt x="8184885" y="1971780"/>
                </a:cubicBezTo>
                <a:moveTo>
                  <a:pt x="7773916" y="593393"/>
                </a:moveTo>
                <a:cubicBezTo>
                  <a:pt x="7779172" y="633164"/>
                  <a:pt x="7785703" y="677364"/>
                  <a:pt x="7789333" y="731625"/>
                </a:cubicBezTo>
                <a:moveTo>
                  <a:pt x="5898391" y="432195"/>
                </a:moveTo>
                <a:cubicBezTo>
                  <a:pt x="5948089" y="380866"/>
                  <a:pt x="5972365" y="303775"/>
                  <a:pt x="6048904" y="255905"/>
                </a:cubicBezTo>
                <a:moveTo>
                  <a:pt x="4491240" y="516184"/>
                </a:moveTo>
                <a:cubicBezTo>
                  <a:pt x="4511408" y="451545"/>
                  <a:pt x="4531103" y="405679"/>
                  <a:pt x="4564062" y="364172"/>
                </a:cubicBezTo>
                <a:moveTo>
                  <a:pt x="2839861" y="567802"/>
                </a:moveTo>
                <a:cubicBezTo>
                  <a:pt x="2930220" y="602783"/>
                  <a:pt x="3022496" y="667919"/>
                  <a:pt x="3103562" y="715221"/>
                </a:cubicBezTo>
                <a:moveTo>
                  <a:pt x="837150" y="1726702"/>
                </a:moveTo>
                <a:cubicBezTo>
                  <a:pt x="819149" y="1681636"/>
                  <a:pt x="799191" y="1611927"/>
                  <a:pt x="791104" y="1571519"/>
                </a:cubicBezTo>
              </a:path>
              <a:path w="8763000" h="4724400" stroke="0" extrusionOk="0">
                <a:moveTo>
                  <a:pt x="791104" y="1571519"/>
                </a:moveTo>
                <a:cubicBezTo>
                  <a:pt x="669086" y="1273189"/>
                  <a:pt x="807633" y="934778"/>
                  <a:pt x="1140609" y="755357"/>
                </a:cubicBezTo>
                <a:cubicBezTo>
                  <a:pt x="1637766" y="333545"/>
                  <a:pt x="2365711" y="436380"/>
                  <a:pt x="2840875" y="568896"/>
                </a:cubicBezTo>
                <a:cubicBezTo>
                  <a:pt x="3221572" y="31982"/>
                  <a:pt x="4045243" y="50746"/>
                  <a:pt x="4555137" y="375327"/>
                </a:cubicBezTo>
                <a:cubicBezTo>
                  <a:pt x="4740438" y="198864"/>
                  <a:pt x="4950755" y="60129"/>
                  <a:pt x="5223113" y="21872"/>
                </a:cubicBezTo>
                <a:cubicBezTo>
                  <a:pt x="5536022" y="24266"/>
                  <a:pt x="5869372" y="106996"/>
                  <a:pt x="6051541" y="271324"/>
                </a:cubicBezTo>
                <a:cubicBezTo>
                  <a:pt x="6283642" y="68317"/>
                  <a:pt x="6777537" y="-102974"/>
                  <a:pt x="7193571" y="75459"/>
                </a:cubicBezTo>
                <a:cubicBezTo>
                  <a:pt x="7514540" y="165244"/>
                  <a:pt x="7716379" y="403744"/>
                  <a:pt x="7772699" y="609797"/>
                </a:cubicBezTo>
                <a:cubicBezTo>
                  <a:pt x="8079949" y="685383"/>
                  <a:pt x="8347948" y="907006"/>
                  <a:pt x="8515932" y="1128387"/>
                </a:cubicBezTo>
                <a:cubicBezTo>
                  <a:pt x="8620661" y="1301549"/>
                  <a:pt x="8613674" y="1482034"/>
                  <a:pt x="8482665" y="1690722"/>
                </a:cubicBezTo>
                <a:cubicBezTo>
                  <a:pt x="8775682" y="1959000"/>
                  <a:pt x="8832458" y="2257463"/>
                  <a:pt x="8725676" y="2550519"/>
                </a:cubicBezTo>
                <a:cubicBezTo>
                  <a:pt x="8581504" y="2957419"/>
                  <a:pt x="8105419" y="3194091"/>
                  <a:pt x="7587297" y="3303143"/>
                </a:cubicBezTo>
                <a:cubicBezTo>
                  <a:pt x="7567738" y="3553315"/>
                  <a:pt x="7487393" y="3754608"/>
                  <a:pt x="7179777" y="3948045"/>
                </a:cubicBezTo>
                <a:cubicBezTo>
                  <a:pt x="6781605" y="4213277"/>
                  <a:pt x="6305899" y="4209675"/>
                  <a:pt x="5792302" y="4026129"/>
                </a:cubicBezTo>
                <a:cubicBezTo>
                  <a:pt x="5742536" y="4357397"/>
                  <a:pt x="5300951" y="4565992"/>
                  <a:pt x="4800785" y="4714120"/>
                </a:cubicBezTo>
                <a:cubicBezTo>
                  <a:pt x="4145838" y="4758354"/>
                  <a:pt x="3704714" y="4651002"/>
                  <a:pt x="3342922" y="4294173"/>
                </a:cubicBezTo>
                <a:cubicBezTo>
                  <a:pt x="2688781" y="4687755"/>
                  <a:pt x="1573355" y="4388900"/>
                  <a:pt x="1177325" y="3879257"/>
                </a:cubicBezTo>
                <a:cubicBezTo>
                  <a:pt x="701967" y="3859871"/>
                  <a:pt x="410244" y="3758274"/>
                  <a:pt x="225160" y="3417534"/>
                </a:cubicBezTo>
                <a:cubicBezTo>
                  <a:pt x="177176" y="3226075"/>
                  <a:pt x="177843" y="2973421"/>
                  <a:pt x="428616" y="2794285"/>
                </a:cubicBezTo>
                <a:cubicBezTo>
                  <a:pt x="117506" y="2694476"/>
                  <a:pt x="-34870" y="2359834"/>
                  <a:pt x="-1015" y="2154851"/>
                </a:cubicBezTo>
                <a:cubicBezTo>
                  <a:pt x="8995" y="1769566"/>
                  <a:pt x="375206" y="1628042"/>
                  <a:pt x="783598" y="1586501"/>
                </a:cubicBezTo>
                <a:cubicBezTo>
                  <a:pt x="785878" y="1581010"/>
                  <a:pt x="787955" y="1577391"/>
                  <a:pt x="791104" y="1571519"/>
                </a:cubicBezTo>
                <a:close/>
              </a:path>
              <a:path w="8763000" h="4724400" fill="none" stroke="0" extrusionOk="0">
                <a:moveTo>
                  <a:pt x="951962" y="2862745"/>
                </a:moveTo>
                <a:cubicBezTo>
                  <a:pt x="764754" y="2889478"/>
                  <a:pt x="606353" y="2833993"/>
                  <a:pt x="438150" y="2775585"/>
                </a:cubicBezTo>
                <a:moveTo>
                  <a:pt x="1405325" y="3816593"/>
                </a:moveTo>
                <a:cubicBezTo>
                  <a:pt x="1340551" y="3843143"/>
                  <a:pt x="1245195" y="3863841"/>
                  <a:pt x="1180570" y="3858260"/>
                </a:cubicBezTo>
                <a:moveTo>
                  <a:pt x="3342516" y="4274925"/>
                </a:moveTo>
                <a:cubicBezTo>
                  <a:pt x="3292669" y="4208267"/>
                  <a:pt x="3244199" y="4158644"/>
                  <a:pt x="3207014" y="4084637"/>
                </a:cubicBezTo>
                <a:moveTo>
                  <a:pt x="5847476" y="3800407"/>
                </a:moveTo>
                <a:cubicBezTo>
                  <a:pt x="5832286" y="3872219"/>
                  <a:pt x="5822983" y="3939843"/>
                  <a:pt x="5793316" y="4009178"/>
                </a:cubicBezTo>
                <a:moveTo>
                  <a:pt x="6922972" y="2510274"/>
                </a:moveTo>
                <a:cubicBezTo>
                  <a:pt x="7341772" y="2608542"/>
                  <a:pt x="7525130" y="2921116"/>
                  <a:pt x="7582429" y="3290675"/>
                </a:cubicBezTo>
                <a:moveTo>
                  <a:pt x="8478608" y="1679130"/>
                </a:moveTo>
                <a:cubicBezTo>
                  <a:pt x="8403812" y="1787886"/>
                  <a:pt x="8281714" y="1900081"/>
                  <a:pt x="8184885" y="1971780"/>
                </a:cubicBezTo>
                <a:moveTo>
                  <a:pt x="7773916" y="593393"/>
                </a:moveTo>
                <a:cubicBezTo>
                  <a:pt x="7784758" y="631147"/>
                  <a:pt x="7795967" y="676629"/>
                  <a:pt x="7789333" y="731625"/>
                </a:cubicBezTo>
                <a:moveTo>
                  <a:pt x="5898391" y="432195"/>
                </a:moveTo>
                <a:cubicBezTo>
                  <a:pt x="5937913" y="382400"/>
                  <a:pt x="5997117" y="318541"/>
                  <a:pt x="6048904" y="255905"/>
                </a:cubicBezTo>
                <a:moveTo>
                  <a:pt x="4491240" y="516184"/>
                </a:moveTo>
                <a:cubicBezTo>
                  <a:pt x="4509690" y="463201"/>
                  <a:pt x="4525360" y="412223"/>
                  <a:pt x="4564062" y="364172"/>
                </a:cubicBezTo>
                <a:moveTo>
                  <a:pt x="2839861" y="567802"/>
                </a:moveTo>
                <a:cubicBezTo>
                  <a:pt x="2947511" y="594119"/>
                  <a:pt x="3040413" y="644711"/>
                  <a:pt x="3103562" y="715221"/>
                </a:cubicBezTo>
                <a:moveTo>
                  <a:pt x="837150" y="1726702"/>
                </a:moveTo>
                <a:cubicBezTo>
                  <a:pt x="813355" y="1677362"/>
                  <a:pt x="799552" y="1624602"/>
                  <a:pt x="791104" y="1571519"/>
                </a:cubicBezTo>
              </a:path>
            </a:pathLst>
          </a:custGeom>
          <a:solidFill>
            <a:schemeClr val="lt1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BAD94DFD-7F52-0A19-CD63-927A19D1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4411"/>
            <a:ext cx="7210425" cy="386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31EE1B-A840-0FD3-6871-50754E25E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95400"/>
            <a:ext cx="8120576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9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/>
          <p:nvPr/>
        </p:nvSpPr>
        <p:spPr>
          <a:xfrm>
            <a:off x="-777997" y="895973"/>
            <a:ext cx="6243767" cy="4119411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3" y="0"/>
                </a:lnTo>
                <a:lnTo>
                  <a:pt x="118198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Oval 9"/>
          <p:cNvSpPr/>
          <p:nvPr/>
        </p:nvSpPr>
        <p:spPr>
          <a:xfrm>
            <a:off x="1981200" y="-939800"/>
            <a:ext cx="508000" cy="406400"/>
          </a:xfrm>
          <a:prstGeom prst="ellipse">
            <a:avLst/>
          </a:prstGeom>
          <a:solidFill>
            <a:srgbClr val="D0E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1226295"/>
            <a:ext cx="6145301" cy="3458764"/>
          </a:xfrm>
          <a:prstGeom prst="rect">
            <a:avLst/>
          </a:prstGeom>
        </p:spPr>
      </p:pic>
      <p:sp>
        <p:nvSpPr>
          <p:cNvPr id="12" name="Freeform 4"/>
          <p:cNvSpPr/>
          <p:nvPr/>
        </p:nvSpPr>
        <p:spPr>
          <a:xfrm flipH="1">
            <a:off x="8697746" y="839709"/>
            <a:ext cx="2949767" cy="5544301"/>
          </a:xfrm>
          <a:custGeom>
            <a:avLst/>
            <a:gdLst/>
            <a:ahLst/>
            <a:cxnLst/>
            <a:rect l="l" t="t" r="r" b="b"/>
            <a:pathLst>
              <a:path w="2623505" h="5552391">
                <a:moveTo>
                  <a:pt x="2623505" y="0"/>
                </a:moveTo>
                <a:lnTo>
                  <a:pt x="0" y="0"/>
                </a:lnTo>
                <a:lnTo>
                  <a:pt x="0" y="5552391"/>
                </a:lnTo>
                <a:lnTo>
                  <a:pt x="2623505" y="5552391"/>
                </a:lnTo>
                <a:lnTo>
                  <a:pt x="262350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5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2EBF8-FAC2-59F4-C8DE-E32C5ABA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036CBF8-F082-A40F-BC85-25620969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4876801"/>
            <a:ext cx="12955588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D3E6ED0-88A0-F9F5-A57F-68EB897A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3" y="-152400"/>
            <a:ext cx="8454422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81F20E0-2E8F-812B-DF60-1E16844E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9" y="3657600"/>
            <a:ext cx="11323205" cy="17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132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9648165" y="1332439"/>
            <a:ext cx="4107908" cy="3799815"/>
          </a:xfrm>
          <a:custGeom>
            <a:avLst/>
            <a:gdLst/>
            <a:ahLst/>
            <a:cxnLst/>
            <a:rect l="l" t="t" r="r" b="b"/>
            <a:pathLst>
              <a:path w="6161862" h="5699722">
                <a:moveTo>
                  <a:pt x="0" y="0"/>
                </a:moveTo>
                <a:lnTo>
                  <a:pt x="6161862" y="0"/>
                </a:lnTo>
                <a:lnTo>
                  <a:pt x="6161862" y="5699722"/>
                </a:lnTo>
                <a:lnTo>
                  <a:pt x="0" y="569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8" y="815228"/>
            <a:ext cx="10872142" cy="38570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37106" y="3886201"/>
            <a:ext cx="4896867" cy="3252731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3" y="0"/>
                </a:lnTo>
                <a:lnTo>
                  <a:pt x="118198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9" name="Freeform 2"/>
          <p:cNvSpPr/>
          <p:nvPr/>
        </p:nvSpPr>
        <p:spPr>
          <a:xfrm>
            <a:off x="101600" y="12031"/>
            <a:ext cx="1792814" cy="1625108"/>
          </a:xfrm>
          <a:custGeom>
            <a:avLst/>
            <a:gdLst/>
            <a:ahLst/>
            <a:cxnLst/>
            <a:rect l="l" t="t" r="r" b="b"/>
            <a:pathLst>
              <a:path w="4619897" h="4114800">
                <a:moveTo>
                  <a:pt x="0" y="0"/>
                </a:moveTo>
                <a:lnTo>
                  <a:pt x="4619897" y="0"/>
                </a:lnTo>
                <a:lnTo>
                  <a:pt x="4619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66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t="30847" r="33195" b="34633"/>
          <a:stretch/>
        </p:blipFill>
        <p:spPr bwMode="auto">
          <a:xfrm>
            <a:off x="2748831" y="142872"/>
            <a:ext cx="6208665" cy="300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28125" r="32724" b="30078"/>
          <a:stretch/>
        </p:blipFill>
        <p:spPr bwMode="auto">
          <a:xfrm>
            <a:off x="2908460" y="3124200"/>
            <a:ext cx="5889404" cy="361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-Tập-thể-dục_36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4B5D03F-64C9-8F6C-668B-4C31445E0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337" y="436126"/>
            <a:ext cx="10641329" cy="59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Oval 9"/>
          <p:cNvSpPr/>
          <p:nvPr/>
        </p:nvSpPr>
        <p:spPr>
          <a:xfrm>
            <a:off x="1981200" y="-939800"/>
            <a:ext cx="508000" cy="406400"/>
          </a:xfrm>
          <a:prstGeom prst="ellipse">
            <a:avLst/>
          </a:prstGeom>
          <a:solidFill>
            <a:srgbClr val="D0E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sp>
        <p:nvSpPr>
          <p:cNvPr id="12" name="Freeform 4"/>
          <p:cNvSpPr/>
          <p:nvPr/>
        </p:nvSpPr>
        <p:spPr>
          <a:xfrm flipH="1">
            <a:off x="506317" y="482600"/>
            <a:ext cx="2949767" cy="5544301"/>
          </a:xfrm>
          <a:custGeom>
            <a:avLst/>
            <a:gdLst/>
            <a:ahLst/>
            <a:cxnLst/>
            <a:rect l="l" t="t" r="r" b="b"/>
            <a:pathLst>
              <a:path w="2623505" h="5552391">
                <a:moveTo>
                  <a:pt x="2623505" y="0"/>
                </a:moveTo>
                <a:lnTo>
                  <a:pt x="0" y="0"/>
                </a:lnTo>
                <a:lnTo>
                  <a:pt x="0" y="5552391"/>
                </a:lnTo>
                <a:lnTo>
                  <a:pt x="2623505" y="5552391"/>
                </a:lnTo>
                <a:lnTo>
                  <a:pt x="262350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084" y="923639"/>
            <a:ext cx="8149026" cy="34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E7BA0-7B5F-4E1F-AB9A-0B9FF933D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83" y="-137104"/>
            <a:ext cx="1867592" cy="97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81BDF-DC10-45AF-B236-33C3F6131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758" y="376720"/>
            <a:ext cx="9589008" cy="5080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58C67-A2E5-E571-E41E-B939E61180FE}"/>
              </a:ext>
            </a:extLst>
          </p:cNvPr>
          <p:cNvSpPr txBox="1">
            <a:spLocks/>
          </p:cNvSpPr>
          <p:nvPr/>
        </p:nvSpPr>
        <p:spPr>
          <a:xfrm>
            <a:off x="1051719" y="4876800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nhờ Hà bê ghế nhỏ.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0F6DAB-B784-4DB8-07FB-F3E0F2EB7567}"/>
              </a:ext>
            </a:extLst>
          </p:cNvPr>
          <p:cNvSpPr txBox="1">
            <a:spLocks/>
          </p:cNvSpPr>
          <p:nvPr/>
        </p:nvSpPr>
        <p:spPr>
          <a:xfrm>
            <a:off x="2362200" y="525813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768E2E-1640-0261-3CF7-A15581B64FC7}"/>
              </a:ext>
            </a:extLst>
          </p:cNvPr>
          <p:cNvSpPr txBox="1">
            <a:spLocks/>
          </p:cNvSpPr>
          <p:nvPr/>
        </p:nvSpPr>
        <p:spPr>
          <a:xfrm>
            <a:off x="8959944" y="5066315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E1CABC-36D6-2ADB-0159-D95DAD50E30A}"/>
              </a:ext>
            </a:extLst>
          </p:cNvPr>
          <p:cNvSpPr txBox="1">
            <a:spLocks/>
          </p:cNvSpPr>
          <p:nvPr/>
        </p:nvSpPr>
        <p:spPr>
          <a:xfrm>
            <a:off x="7131144" y="5068621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4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/>
          <p:nvPr/>
        </p:nvSpPr>
        <p:spPr>
          <a:xfrm>
            <a:off x="-777997" y="895973"/>
            <a:ext cx="6243767" cy="4119411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3" y="0"/>
                </a:lnTo>
                <a:lnTo>
                  <a:pt x="118198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Oval 9"/>
          <p:cNvSpPr/>
          <p:nvPr/>
        </p:nvSpPr>
        <p:spPr>
          <a:xfrm>
            <a:off x="1981200" y="-939800"/>
            <a:ext cx="508000" cy="406400"/>
          </a:xfrm>
          <a:prstGeom prst="ellipse">
            <a:avLst/>
          </a:prstGeom>
          <a:solidFill>
            <a:srgbClr val="D0EE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1226295"/>
            <a:ext cx="6145301" cy="3458764"/>
          </a:xfrm>
          <a:prstGeom prst="rect">
            <a:avLst/>
          </a:prstGeom>
        </p:spPr>
      </p:pic>
      <p:sp>
        <p:nvSpPr>
          <p:cNvPr id="12" name="Freeform 4"/>
          <p:cNvSpPr/>
          <p:nvPr/>
        </p:nvSpPr>
        <p:spPr>
          <a:xfrm flipH="1">
            <a:off x="8697746" y="839709"/>
            <a:ext cx="2949767" cy="5544301"/>
          </a:xfrm>
          <a:custGeom>
            <a:avLst/>
            <a:gdLst/>
            <a:ahLst/>
            <a:cxnLst/>
            <a:rect l="l" t="t" r="r" b="b"/>
            <a:pathLst>
              <a:path w="2623505" h="5552391">
                <a:moveTo>
                  <a:pt x="2623505" y="0"/>
                </a:moveTo>
                <a:lnTo>
                  <a:pt x="0" y="0"/>
                </a:lnTo>
                <a:lnTo>
                  <a:pt x="0" y="5552391"/>
                </a:lnTo>
                <a:lnTo>
                  <a:pt x="2623505" y="5552391"/>
                </a:lnTo>
                <a:lnTo>
                  <a:pt x="262350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96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332ACE-5EAE-49A2-8D57-915591994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8" y="285701"/>
            <a:ext cx="1852569" cy="829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591DD7-55B4-4CCD-95ED-45CF975D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728" y="667666"/>
            <a:ext cx="7822144" cy="588553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846CB13-C6EA-3F19-DA67-870DFA157AF0}"/>
              </a:ext>
            </a:extLst>
          </p:cNvPr>
          <p:cNvSpPr/>
          <p:nvPr/>
        </p:nvSpPr>
        <p:spPr>
          <a:xfrm>
            <a:off x="457200" y="1295400"/>
            <a:ext cx="4343400" cy="2819400"/>
          </a:xfrm>
          <a:prstGeom prst="wedgeRoundRectCallout">
            <a:avLst>
              <a:gd name="adj1" fmla="val 43978"/>
              <a:gd name="adj2" fmla="val 6700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Em thấy những ai trong tranh?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Những người ấy đang ở đâu?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Họ đang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638B1-AD17-493C-896B-90B90BDA4EFB}"/>
              </a:ext>
            </a:extLst>
          </p:cNvPr>
          <p:cNvSpPr txBox="1"/>
          <p:nvPr/>
        </p:nvSpPr>
        <p:spPr>
          <a:xfrm>
            <a:off x="5562600" y="228600"/>
            <a:ext cx="3952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6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A4A527B-FB1F-00B0-15FE-5095CB8F8D38}"/>
              </a:ext>
            </a:extLst>
          </p:cNvPr>
          <p:cNvSpPr/>
          <p:nvPr/>
        </p:nvSpPr>
        <p:spPr>
          <a:xfrm flipH="1">
            <a:off x="2216761" y="383950"/>
            <a:ext cx="7391400" cy="2362200"/>
          </a:xfrm>
          <a:custGeom>
            <a:avLst/>
            <a:gdLst>
              <a:gd name="connsiteX0" fmla="*/ 0 w 7391400"/>
              <a:gd name="connsiteY0" fmla="*/ 393708 h 2362200"/>
              <a:gd name="connsiteX1" fmla="*/ 393708 w 7391400"/>
              <a:gd name="connsiteY1" fmla="*/ 0 h 2362200"/>
              <a:gd name="connsiteX2" fmla="*/ 1231900 w 7391400"/>
              <a:gd name="connsiteY2" fmla="*/ 0 h 2362200"/>
              <a:gd name="connsiteX3" fmla="*/ 1231900 w 7391400"/>
              <a:gd name="connsiteY3" fmla="*/ 0 h 2362200"/>
              <a:gd name="connsiteX4" fmla="*/ 3079750 w 7391400"/>
              <a:gd name="connsiteY4" fmla="*/ 0 h 2362200"/>
              <a:gd name="connsiteX5" fmla="*/ 6997692 w 7391400"/>
              <a:gd name="connsiteY5" fmla="*/ 0 h 2362200"/>
              <a:gd name="connsiteX6" fmla="*/ 7391400 w 7391400"/>
              <a:gd name="connsiteY6" fmla="*/ 393708 h 2362200"/>
              <a:gd name="connsiteX7" fmla="*/ 7391400 w 7391400"/>
              <a:gd name="connsiteY7" fmla="*/ 1377950 h 2362200"/>
              <a:gd name="connsiteX8" fmla="*/ 7391400 w 7391400"/>
              <a:gd name="connsiteY8" fmla="*/ 1377950 h 2362200"/>
              <a:gd name="connsiteX9" fmla="*/ 7391400 w 7391400"/>
              <a:gd name="connsiteY9" fmla="*/ 1968500 h 2362200"/>
              <a:gd name="connsiteX10" fmla="*/ 7391400 w 7391400"/>
              <a:gd name="connsiteY10" fmla="*/ 1968492 h 2362200"/>
              <a:gd name="connsiteX11" fmla="*/ 6997692 w 7391400"/>
              <a:gd name="connsiteY11" fmla="*/ 2362200 h 2362200"/>
              <a:gd name="connsiteX12" fmla="*/ 3079750 w 7391400"/>
              <a:gd name="connsiteY12" fmla="*/ 2362200 h 2362200"/>
              <a:gd name="connsiteX13" fmla="*/ 932351 w 7391400"/>
              <a:gd name="connsiteY13" fmla="*/ 2892112 h 2362200"/>
              <a:gd name="connsiteX14" fmla="*/ 1231900 w 7391400"/>
              <a:gd name="connsiteY14" fmla="*/ 2362200 h 2362200"/>
              <a:gd name="connsiteX15" fmla="*/ 393708 w 7391400"/>
              <a:gd name="connsiteY15" fmla="*/ 2362200 h 2362200"/>
              <a:gd name="connsiteX16" fmla="*/ 0 w 7391400"/>
              <a:gd name="connsiteY16" fmla="*/ 1968492 h 2362200"/>
              <a:gd name="connsiteX17" fmla="*/ 0 w 7391400"/>
              <a:gd name="connsiteY17" fmla="*/ 1968500 h 2362200"/>
              <a:gd name="connsiteX18" fmla="*/ 0 w 7391400"/>
              <a:gd name="connsiteY18" fmla="*/ 1377950 h 2362200"/>
              <a:gd name="connsiteX19" fmla="*/ 0 w 7391400"/>
              <a:gd name="connsiteY19" fmla="*/ 1377950 h 2362200"/>
              <a:gd name="connsiteX20" fmla="*/ 0 w 7391400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91400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741744" y="19135"/>
                  <a:pt x="1108497" y="-51082"/>
                  <a:pt x="1231900" y="0"/>
                </a:cubicBezTo>
                <a:lnTo>
                  <a:pt x="1231900" y="0"/>
                </a:lnTo>
                <a:cubicBezTo>
                  <a:pt x="1780676" y="-7005"/>
                  <a:pt x="2162079" y="-136080"/>
                  <a:pt x="3079750" y="0"/>
                </a:cubicBezTo>
                <a:cubicBezTo>
                  <a:pt x="4547650" y="-78244"/>
                  <a:pt x="5586405" y="115028"/>
                  <a:pt x="6997692" y="0"/>
                </a:cubicBezTo>
                <a:cubicBezTo>
                  <a:pt x="7177837" y="-6055"/>
                  <a:pt x="7353851" y="173203"/>
                  <a:pt x="7391400" y="393708"/>
                </a:cubicBezTo>
                <a:cubicBezTo>
                  <a:pt x="7325290" y="879175"/>
                  <a:pt x="7454097" y="955638"/>
                  <a:pt x="7391400" y="1377950"/>
                </a:cubicBezTo>
                <a:lnTo>
                  <a:pt x="7391400" y="1377950"/>
                </a:lnTo>
                <a:cubicBezTo>
                  <a:pt x="7442790" y="1591728"/>
                  <a:pt x="7405681" y="1739841"/>
                  <a:pt x="7391400" y="1968500"/>
                </a:cubicBezTo>
                <a:lnTo>
                  <a:pt x="7391400" y="1968492"/>
                </a:lnTo>
                <a:cubicBezTo>
                  <a:pt x="7399973" y="2194134"/>
                  <a:pt x="7210418" y="2361464"/>
                  <a:pt x="6997692" y="2362200"/>
                </a:cubicBezTo>
                <a:cubicBezTo>
                  <a:pt x="5748947" y="2417753"/>
                  <a:pt x="4539062" y="2339729"/>
                  <a:pt x="3079750" y="2362200"/>
                </a:cubicBezTo>
                <a:cubicBezTo>
                  <a:pt x="2539112" y="2332697"/>
                  <a:pt x="1792490" y="2670029"/>
                  <a:pt x="932351" y="2892112"/>
                </a:cubicBezTo>
                <a:cubicBezTo>
                  <a:pt x="972032" y="2715049"/>
                  <a:pt x="1175385" y="2515321"/>
                  <a:pt x="1231900" y="2362200"/>
                </a:cubicBezTo>
                <a:cubicBezTo>
                  <a:pt x="1080149" y="2400467"/>
                  <a:pt x="657201" y="2333846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7391400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752680" y="-64125"/>
                  <a:pt x="1112722" y="7010"/>
                  <a:pt x="1231900" y="0"/>
                </a:cubicBezTo>
                <a:lnTo>
                  <a:pt x="1231900" y="0"/>
                </a:lnTo>
                <a:cubicBezTo>
                  <a:pt x="1512334" y="-92892"/>
                  <a:pt x="2610421" y="102155"/>
                  <a:pt x="3079750" y="0"/>
                </a:cubicBezTo>
                <a:cubicBezTo>
                  <a:pt x="4956915" y="-154272"/>
                  <a:pt x="6122105" y="-5549"/>
                  <a:pt x="6997692" y="0"/>
                </a:cubicBezTo>
                <a:cubicBezTo>
                  <a:pt x="7196214" y="10542"/>
                  <a:pt x="7425384" y="174246"/>
                  <a:pt x="7391400" y="393708"/>
                </a:cubicBezTo>
                <a:cubicBezTo>
                  <a:pt x="7464876" y="520400"/>
                  <a:pt x="7363536" y="987183"/>
                  <a:pt x="7391400" y="1377950"/>
                </a:cubicBezTo>
                <a:lnTo>
                  <a:pt x="7391400" y="1377950"/>
                </a:lnTo>
                <a:cubicBezTo>
                  <a:pt x="7374301" y="1571637"/>
                  <a:pt x="7380493" y="1865625"/>
                  <a:pt x="7391400" y="1968500"/>
                </a:cubicBezTo>
                <a:lnTo>
                  <a:pt x="7391400" y="1968492"/>
                </a:lnTo>
                <a:cubicBezTo>
                  <a:pt x="7411498" y="2150458"/>
                  <a:pt x="7218514" y="2365735"/>
                  <a:pt x="6997692" y="2362200"/>
                </a:cubicBezTo>
                <a:cubicBezTo>
                  <a:pt x="6430412" y="2342373"/>
                  <a:pt x="4948455" y="2433906"/>
                  <a:pt x="3079750" y="2362200"/>
                </a:cubicBezTo>
                <a:cubicBezTo>
                  <a:pt x="2189573" y="2535769"/>
                  <a:pt x="1431834" y="2877028"/>
                  <a:pt x="932351" y="2892112"/>
                </a:cubicBezTo>
                <a:cubicBezTo>
                  <a:pt x="1011618" y="2862156"/>
                  <a:pt x="1208510" y="2502579"/>
                  <a:pt x="1231900" y="2362200"/>
                </a:cubicBezTo>
                <a:cubicBezTo>
                  <a:pt x="1124868" y="2340999"/>
                  <a:pt x="784676" y="2401322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86"/>
                      <a:gd name="adj2" fmla="val 7243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026" name="Picture 2" descr="Nobita Nobi Cartoon Shizuka Minamoto Character, doraemon character, comics,  child png | PNGEgg">
            <a:extLst>
              <a:ext uri="{FF2B5EF4-FFF2-40B4-BE49-F238E27FC236}">
                <a16:creationId xmlns:a16="http://schemas.microsoft.com/office/drawing/2014/main" id="{23552E19-CBF0-8F9E-9FF2-5E2F73499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6" b="97852" l="10000" r="90000">
                        <a14:foregroundMark x1="46556" y1="5566" x2="58444" y2="21094"/>
                        <a14:foregroundMark x1="48111" y1="17676" x2="47889" y2="29688"/>
                        <a14:foregroundMark x1="61889" y1="13965" x2="61889" y2="26660"/>
                        <a14:foregroundMark x1="42111" y1="10742" x2="45667" y2="29980"/>
                        <a14:foregroundMark x1="42778" y1="13770" x2="41556" y2="30078"/>
                        <a14:foregroundMark x1="37667" y1="14844" x2="42111" y2="28613"/>
                        <a14:foregroundMark x1="45333" y1="84961" x2="67556" y2="90625"/>
                        <a14:foregroundMark x1="71778" y1="77051" x2="73667" y2="83398"/>
                        <a14:foregroundMark x1="69000" y1="91504" x2="68667" y2="97852"/>
                        <a14:foregroundMark x1="71778" y1="85547" x2="74111" y2="89746"/>
                        <a14:foregroundMark x1="36111" y1="85840" x2="53667" y2="86035"/>
                        <a14:foregroundMark x1="40444" y1="43262" x2="47222" y2="50195"/>
                        <a14:foregroundMark x1="53222" y1="41992" x2="57778" y2="49902"/>
                        <a14:foregroundMark x1="45778" y1="2246" x2="45778" y2="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-121" r="9731" b="121"/>
          <a:stretch/>
        </p:blipFill>
        <p:spPr bwMode="auto">
          <a:xfrm>
            <a:off x="8382000" y="3220092"/>
            <a:ext cx="2408780" cy="35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1B0A1D-13DD-E168-D11C-92C53CFCFC93}"/>
              </a:ext>
            </a:extLst>
          </p:cNvPr>
          <p:cNvSpPr/>
          <p:nvPr/>
        </p:nvSpPr>
        <p:spPr>
          <a:xfrm>
            <a:off x="1219200" y="3429000"/>
            <a:ext cx="6096000" cy="283909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34BDD9-0C30-AE68-097D-DABC530A4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401220" y="3514877"/>
            <a:ext cx="1706554" cy="248402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EF5E696-896C-09A2-9D05-433D4BEAC9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3360072" y="3540366"/>
            <a:ext cx="1706554" cy="248402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92A2522-8364-4788-31FC-6757B6EDF5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5297152" y="3540366"/>
            <a:ext cx="1706554" cy="24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7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 flipH="1">
            <a:off x="1473200" y="449173"/>
            <a:ext cx="3152967" cy="6038394"/>
          </a:xfrm>
          <a:custGeom>
            <a:avLst/>
            <a:gdLst/>
            <a:ahLst/>
            <a:cxnLst/>
            <a:rect l="l" t="t" r="r" b="b"/>
            <a:pathLst>
              <a:path w="2623505" h="5552391">
                <a:moveTo>
                  <a:pt x="2623505" y="0"/>
                </a:moveTo>
                <a:lnTo>
                  <a:pt x="0" y="0"/>
                </a:lnTo>
                <a:lnTo>
                  <a:pt x="0" y="5552391"/>
                </a:lnTo>
                <a:lnTo>
                  <a:pt x="2623505" y="5552391"/>
                </a:lnTo>
                <a:lnTo>
                  <a:pt x="262350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5130800" y="593558"/>
            <a:ext cx="6400800" cy="5439552"/>
            <a:chOff x="7696200" y="890337"/>
            <a:chExt cx="9601200" cy="8159328"/>
          </a:xfrm>
        </p:grpSpPr>
        <p:sp>
          <p:nvSpPr>
            <p:cNvPr id="4" name="Rounded Rectangle 3"/>
            <p:cNvSpPr/>
            <p:nvPr/>
          </p:nvSpPr>
          <p:spPr>
            <a:xfrm>
              <a:off x="7696200" y="890337"/>
              <a:ext cx="9601200" cy="812729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1A67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8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8343900" y="1401513"/>
              <a:ext cx="8305800" cy="7648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giới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thiệu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bản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mình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-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Tên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190510" indent="-190510">
                <a:lnSpc>
                  <a:spcPct val="150000"/>
                </a:lnSpc>
                <a:buFontTx/>
                <a:buChar char="-"/>
              </a:pP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tuổi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190510" indent="-190510">
                <a:lnSpc>
                  <a:spcPct val="150000"/>
                </a:lnSpc>
                <a:buFontTx/>
                <a:buChar char="-"/>
              </a:pP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GB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đâu</a:t>
              </a:r>
              <a:r>
                <a:rPr lang="en-GB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  <a:p>
              <a:pPr marL="190510" indent="-190510">
                <a:buFontTx/>
                <a:buChar char="-"/>
              </a:pPr>
              <a:endParaRPr lang="en-GB" sz="1333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9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146573" y="1743740"/>
            <a:ext cx="9802849" cy="4103391"/>
            <a:chOff x="603225" y="2182575"/>
            <a:chExt cx="2577800" cy="424450"/>
          </a:xfrm>
        </p:grpSpPr>
        <p:sp>
          <p:nvSpPr>
            <p:cNvPr id="9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15" y="1701918"/>
            <a:ext cx="3328477" cy="3546412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92" y="612844"/>
            <a:ext cx="2128564" cy="2267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970" y="-235986"/>
            <a:ext cx="2153488" cy="1942979"/>
          </a:xfrm>
          <a:prstGeom prst="rect">
            <a:avLst/>
          </a:prstGeom>
        </p:spPr>
      </p:pic>
      <p:pic>
        <p:nvPicPr>
          <p:cNvPr id="17" name="Picture 16" descr="A doll with pink hair&#10;&#10;Description automatically generated with low confidence">
            <a:extLst>
              <a:ext uri="{FF2B5EF4-FFF2-40B4-BE49-F238E27FC236}">
                <a16:creationId xmlns:a16="http://schemas.microsoft.com/office/drawing/2014/main" id="{73F8E7D2-A3F6-4659-8862-F0C028842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38" y="3891687"/>
            <a:ext cx="2951713" cy="2951713"/>
          </a:xfrm>
          <a:prstGeom prst="rect">
            <a:avLst/>
          </a:prstGeom>
        </p:spPr>
      </p:pic>
      <p:pic>
        <p:nvPicPr>
          <p:cNvPr id="7" name="Picture 6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3902893-9176-63ED-A4CF-DEEAC2664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2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2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6" name="Rounded Rectangle 35">
            <a:hlinkClick r:id="rId22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36">
            <a:hlinkClick r:id="rId23" action="ppaction://hlinksldjump"/>
          </p:cNvPr>
          <p:cNvSpPr/>
          <p:nvPr/>
        </p:nvSpPr>
        <p:spPr>
          <a:xfrm>
            <a:off x="8338255" y="3355807"/>
            <a:ext cx="1643945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ounded Rectangle 40">
            <a:hlinkClick r:id="rId21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ounded Rectangle 42">
            <a:hlinkClick r:id="rId24" action="ppaction://hlinksldjump"/>
          </p:cNvPr>
          <p:cNvSpPr/>
          <p:nvPr/>
        </p:nvSpPr>
        <p:spPr>
          <a:xfrm>
            <a:off x="10520016" y="634017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ounded Rectangle 43">
            <a:hlinkClick r:id="rId25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ounded Rectangle 44">
            <a:hlinkClick r:id="rId26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E8E98-39C6-4FD9-8680-BD249D8ECB53}"/>
              </a:ext>
            </a:extLst>
          </p:cNvPr>
          <p:cNvSpPr/>
          <p:nvPr/>
        </p:nvSpPr>
        <p:spPr>
          <a:xfrm>
            <a:off x="5342809" y="304800"/>
            <a:ext cx="4563191" cy="8023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CFD99-7898-B550-FF82-2612303924A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518817-AB45-1423-7DC0-1FEC78A6F8C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390352" cy="13903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D5C7D2-2FA5-F136-71BA-632B14346E4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467648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78850E-E841-40C9-8F4D-9051FCDF8429}"/>
              </a:ext>
            </a:extLst>
          </p:cNvPr>
          <p:cNvSpPr/>
          <p:nvPr/>
        </p:nvSpPr>
        <p:spPr>
          <a:xfrm>
            <a:off x="-457200" y="381000"/>
            <a:ext cx="9144000" cy="5105400"/>
          </a:xfrm>
          <a:custGeom>
            <a:avLst/>
            <a:gdLst>
              <a:gd name="connsiteX0" fmla="*/ 0 w 9144000"/>
              <a:gd name="connsiteY0" fmla="*/ 850917 h 5105400"/>
              <a:gd name="connsiteX1" fmla="*/ 850917 w 9144000"/>
              <a:gd name="connsiteY1" fmla="*/ 0 h 5105400"/>
              <a:gd name="connsiteX2" fmla="*/ 1572235 w 9144000"/>
              <a:gd name="connsiteY2" fmla="*/ 0 h 5105400"/>
              <a:gd name="connsiteX3" fmla="*/ 2144709 w 9144000"/>
              <a:gd name="connsiteY3" fmla="*/ 0 h 5105400"/>
              <a:gd name="connsiteX4" fmla="*/ 2866027 w 9144000"/>
              <a:gd name="connsiteY4" fmla="*/ 0 h 5105400"/>
              <a:gd name="connsiteX5" fmla="*/ 3364079 w 9144000"/>
              <a:gd name="connsiteY5" fmla="*/ 0 h 5105400"/>
              <a:gd name="connsiteX6" fmla="*/ 3713289 w 9144000"/>
              <a:gd name="connsiteY6" fmla="*/ 0 h 5105400"/>
              <a:gd name="connsiteX7" fmla="*/ 4285763 w 9144000"/>
              <a:gd name="connsiteY7" fmla="*/ 0 h 5105400"/>
              <a:gd name="connsiteX8" fmla="*/ 4858237 w 9144000"/>
              <a:gd name="connsiteY8" fmla="*/ 0 h 5105400"/>
              <a:gd name="connsiteX9" fmla="*/ 5505133 w 9144000"/>
              <a:gd name="connsiteY9" fmla="*/ 0 h 5105400"/>
              <a:gd name="connsiteX10" fmla="*/ 5854342 w 9144000"/>
              <a:gd name="connsiteY10" fmla="*/ 0 h 5105400"/>
              <a:gd name="connsiteX11" fmla="*/ 6203552 w 9144000"/>
              <a:gd name="connsiteY11" fmla="*/ 0 h 5105400"/>
              <a:gd name="connsiteX12" fmla="*/ 6627183 w 9144000"/>
              <a:gd name="connsiteY12" fmla="*/ 0 h 5105400"/>
              <a:gd name="connsiteX13" fmla="*/ 6976392 w 9144000"/>
              <a:gd name="connsiteY13" fmla="*/ 0 h 5105400"/>
              <a:gd name="connsiteX14" fmla="*/ 7400023 w 9144000"/>
              <a:gd name="connsiteY14" fmla="*/ 0 h 5105400"/>
              <a:gd name="connsiteX15" fmla="*/ 8293083 w 9144000"/>
              <a:gd name="connsiteY15" fmla="*/ 0 h 5105400"/>
              <a:gd name="connsiteX16" fmla="*/ 9144000 w 9144000"/>
              <a:gd name="connsiteY16" fmla="*/ 850917 h 5105400"/>
              <a:gd name="connsiteX17" fmla="*/ 9144000 w 9144000"/>
              <a:gd name="connsiteY17" fmla="*/ 1316071 h 5105400"/>
              <a:gd name="connsiteX18" fmla="*/ 9144000 w 9144000"/>
              <a:gd name="connsiteY18" fmla="*/ 1917368 h 5105400"/>
              <a:gd name="connsiteX19" fmla="*/ 9144000 w 9144000"/>
              <a:gd name="connsiteY19" fmla="*/ 2450593 h 5105400"/>
              <a:gd name="connsiteX20" fmla="*/ 9144000 w 9144000"/>
              <a:gd name="connsiteY20" fmla="*/ 2949783 h 5105400"/>
              <a:gd name="connsiteX21" fmla="*/ 9144000 w 9144000"/>
              <a:gd name="connsiteY21" fmla="*/ 3483008 h 5105400"/>
              <a:gd name="connsiteX22" fmla="*/ 9144000 w 9144000"/>
              <a:gd name="connsiteY22" fmla="*/ 4254483 h 5105400"/>
              <a:gd name="connsiteX23" fmla="*/ 8293083 w 9144000"/>
              <a:gd name="connsiteY23" fmla="*/ 5105400 h 5105400"/>
              <a:gd name="connsiteX24" fmla="*/ 7795030 w 9144000"/>
              <a:gd name="connsiteY24" fmla="*/ 5105400 h 5105400"/>
              <a:gd name="connsiteX25" fmla="*/ 7371399 w 9144000"/>
              <a:gd name="connsiteY25" fmla="*/ 5105400 h 5105400"/>
              <a:gd name="connsiteX26" fmla="*/ 6798925 w 9144000"/>
              <a:gd name="connsiteY26" fmla="*/ 5105400 h 5105400"/>
              <a:gd name="connsiteX27" fmla="*/ 6300872 w 9144000"/>
              <a:gd name="connsiteY27" fmla="*/ 5105400 h 5105400"/>
              <a:gd name="connsiteX28" fmla="*/ 5653976 w 9144000"/>
              <a:gd name="connsiteY28" fmla="*/ 5105400 h 5105400"/>
              <a:gd name="connsiteX29" fmla="*/ 4932659 w 9144000"/>
              <a:gd name="connsiteY29" fmla="*/ 5105400 h 5105400"/>
              <a:gd name="connsiteX30" fmla="*/ 4211341 w 9144000"/>
              <a:gd name="connsiteY30" fmla="*/ 5105400 h 5105400"/>
              <a:gd name="connsiteX31" fmla="*/ 3564445 w 9144000"/>
              <a:gd name="connsiteY31" fmla="*/ 5105400 h 5105400"/>
              <a:gd name="connsiteX32" fmla="*/ 3066393 w 9144000"/>
              <a:gd name="connsiteY32" fmla="*/ 5105400 h 5105400"/>
              <a:gd name="connsiteX33" fmla="*/ 2419497 w 9144000"/>
              <a:gd name="connsiteY33" fmla="*/ 5105400 h 5105400"/>
              <a:gd name="connsiteX34" fmla="*/ 2070287 w 9144000"/>
              <a:gd name="connsiteY34" fmla="*/ 5105400 h 5105400"/>
              <a:gd name="connsiteX35" fmla="*/ 1572235 w 9144000"/>
              <a:gd name="connsiteY35" fmla="*/ 5105400 h 5105400"/>
              <a:gd name="connsiteX36" fmla="*/ 850917 w 9144000"/>
              <a:gd name="connsiteY36" fmla="*/ 5105400 h 5105400"/>
              <a:gd name="connsiteX37" fmla="*/ 0 w 9144000"/>
              <a:gd name="connsiteY37" fmla="*/ 4254483 h 5105400"/>
              <a:gd name="connsiteX38" fmla="*/ 0 w 9144000"/>
              <a:gd name="connsiteY38" fmla="*/ 3653186 h 5105400"/>
              <a:gd name="connsiteX39" fmla="*/ 0 w 9144000"/>
              <a:gd name="connsiteY39" fmla="*/ 3188032 h 5105400"/>
              <a:gd name="connsiteX40" fmla="*/ 0 w 9144000"/>
              <a:gd name="connsiteY40" fmla="*/ 2586736 h 5105400"/>
              <a:gd name="connsiteX41" fmla="*/ 0 w 9144000"/>
              <a:gd name="connsiteY41" fmla="*/ 2121582 h 5105400"/>
              <a:gd name="connsiteX42" fmla="*/ 0 w 9144000"/>
              <a:gd name="connsiteY42" fmla="*/ 1520285 h 5105400"/>
              <a:gd name="connsiteX43" fmla="*/ 0 w 9144000"/>
              <a:gd name="connsiteY43" fmla="*/ 85091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144000" h="5105400" fill="none" extrusionOk="0">
                <a:moveTo>
                  <a:pt x="0" y="850917"/>
                </a:moveTo>
                <a:cubicBezTo>
                  <a:pt x="123420" y="430376"/>
                  <a:pt x="345695" y="-10485"/>
                  <a:pt x="850917" y="0"/>
                </a:cubicBezTo>
                <a:cubicBezTo>
                  <a:pt x="1157001" y="-80572"/>
                  <a:pt x="1426463" y="31246"/>
                  <a:pt x="1572235" y="0"/>
                </a:cubicBezTo>
                <a:cubicBezTo>
                  <a:pt x="1718007" y="-31246"/>
                  <a:pt x="2007646" y="6416"/>
                  <a:pt x="2144709" y="0"/>
                </a:cubicBezTo>
                <a:cubicBezTo>
                  <a:pt x="2281772" y="-6416"/>
                  <a:pt x="2528878" y="41683"/>
                  <a:pt x="2866027" y="0"/>
                </a:cubicBezTo>
                <a:cubicBezTo>
                  <a:pt x="3203176" y="-41683"/>
                  <a:pt x="3247229" y="45379"/>
                  <a:pt x="3364079" y="0"/>
                </a:cubicBezTo>
                <a:cubicBezTo>
                  <a:pt x="3480929" y="-45379"/>
                  <a:pt x="3640247" y="595"/>
                  <a:pt x="3713289" y="0"/>
                </a:cubicBezTo>
                <a:cubicBezTo>
                  <a:pt x="3786331" y="-595"/>
                  <a:pt x="4016701" y="15711"/>
                  <a:pt x="4285763" y="0"/>
                </a:cubicBezTo>
                <a:cubicBezTo>
                  <a:pt x="4554825" y="-15711"/>
                  <a:pt x="4704172" y="68464"/>
                  <a:pt x="4858237" y="0"/>
                </a:cubicBezTo>
                <a:cubicBezTo>
                  <a:pt x="5012302" y="-68464"/>
                  <a:pt x="5373680" y="35458"/>
                  <a:pt x="5505133" y="0"/>
                </a:cubicBezTo>
                <a:cubicBezTo>
                  <a:pt x="5636586" y="-35458"/>
                  <a:pt x="5744071" y="27341"/>
                  <a:pt x="5854342" y="0"/>
                </a:cubicBezTo>
                <a:cubicBezTo>
                  <a:pt x="5964613" y="-27341"/>
                  <a:pt x="6115483" y="21913"/>
                  <a:pt x="6203552" y="0"/>
                </a:cubicBezTo>
                <a:cubicBezTo>
                  <a:pt x="6291621" y="-21913"/>
                  <a:pt x="6514266" y="15605"/>
                  <a:pt x="6627183" y="0"/>
                </a:cubicBezTo>
                <a:cubicBezTo>
                  <a:pt x="6740100" y="-15605"/>
                  <a:pt x="6848812" y="13615"/>
                  <a:pt x="6976392" y="0"/>
                </a:cubicBezTo>
                <a:cubicBezTo>
                  <a:pt x="7103972" y="-13615"/>
                  <a:pt x="7306084" y="8058"/>
                  <a:pt x="7400023" y="0"/>
                </a:cubicBezTo>
                <a:cubicBezTo>
                  <a:pt x="7493962" y="-8058"/>
                  <a:pt x="8060463" y="13974"/>
                  <a:pt x="8293083" y="0"/>
                </a:cubicBezTo>
                <a:cubicBezTo>
                  <a:pt x="8795915" y="116174"/>
                  <a:pt x="9082989" y="337974"/>
                  <a:pt x="9144000" y="850917"/>
                </a:cubicBezTo>
                <a:cubicBezTo>
                  <a:pt x="9156233" y="1044918"/>
                  <a:pt x="9107921" y="1126371"/>
                  <a:pt x="9144000" y="1316071"/>
                </a:cubicBezTo>
                <a:cubicBezTo>
                  <a:pt x="9180079" y="1505771"/>
                  <a:pt x="9131077" y="1742580"/>
                  <a:pt x="9144000" y="1917368"/>
                </a:cubicBezTo>
                <a:cubicBezTo>
                  <a:pt x="9156923" y="2092156"/>
                  <a:pt x="9097538" y="2320988"/>
                  <a:pt x="9144000" y="2450593"/>
                </a:cubicBezTo>
                <a:cubicBezTo>
                  <a:pt x="9190462" y="2580198"/>
                  <a:pt x="9140854" y="2822228"/>
                  <a:pt x="9144000" y="2949783"/>
                </a:cubicBezTo>
                <a:cubicBezTo>
                  <a:pt x="9147146" y="3077338"/>
                  <a:pt x="9122005" y="3241932"/>
                  <a:pt x="9144000" y="3483008"/>
                </a:cubicBezTo>
                <a:cubicBezTo>
                  <a:pt x="9165995" y="3724085"/>
                  <a:pt x="9070513" y="4018019"/>
                  <a:pt x="9144000" y="4254483"/>
                </a:cubicBezTo>
                <a:cubicBezTo>
                  <a:pt x="9090314" y="4763810"/>
                  <a:pt x="8743586" y="5115085"/>
                  <a:pt x="8293083" y="5105400"/>
                </a:cubicBezTo>
                <a:cubicBezTo>
                  <a:pt x="8097662" y="5115498"/>
                  <a:pt x="7943199" y="5075632"/>
                  <a:pt x="7795030" y="5105400"/>
                </a:cubicBezTo>
                <a:cubicBezTo>
                  <a:pt x="7646861" y="5135168"/>
                  <a:pt x="7520208" y="5074738"/>
                  <a:pt x="7371399" y="5105400"/>
                </a:cubicBezTo>
                <a:cubicBezTo>
                  <a:pt x="7222590" y="5136062"/>
                  <a:pt x="7044700" y="5074197"/>
                  <a:pt x="6798925" y="5105400"/>
                </a:cubicBezTo>
                <a:cubicBezTo>
                  <a:pt x="6553150" y="5136603"/>
                  <a:pt x="6457627" y="5073799"/>
                  <a:pt x="6300872" y="5105400"/>
                </a:cubicBezTo>
                <a:cubicBezTo>
                  <a:pt x="6144117" y="5137001"/>
                  <a:pt x="5947464" y="5082823"/>
                  <a:pt x="5653976" y="5105400"/>
                </a:cubicBezTo>
                <a:cubicBezTo>
                  <a:pt x="5360488" y="5127977"/>
                  <a:pt x="5119275" y="5036156"/>
                  <a:pt x="4932659" y="5105400"/>
                </a:cubicBezTo>
                <a:cubicBezTo>
                  <a:pt x="4746043" y="5174644"/>
                  <a:pt x="4438124" y="5094272"/>
                  <a:pt x="4211341" y="5105400"/>
                </a:cubicBezTo>
                <a:cubicBezTo>
                  <a:pt x="3984558" y="5116528"/>
                  <a:pt x="3796903" y="5087447"/>
                  <a:pt x="3564445" y="5105400"/>
                </a:cubicBezTo>
                <a:cubicBezTo>
                  <a:pt x="3331987" y="5123353"/>
                  <a:pt x="3310540" y="5058362"/>
                  <a:pt x="3066393" y="5105400"/>
                </a:cubicBezTo>
                <a:cubicBezTo>
                  <a:pt x="2822246" y="5152438"/>
                  <a:pt x="2624907" y="5091480"/>
                  <a:pt x="2419497" y="5105400"/>
                </a:cubicBezTo>
                <a:cubicBezTo>
                  <a:pt x="2214087" y="5119320"/>
                  <a:pt x="2244766" y="5088677"/>
                  <a:pt x="2070287" y="5105400"/>
                </a:cubicBezTo>
                <a:cubicBezTo>
                  <a:pt x="1895808" y="5122123"/>
                  <a:pt x="1685660" y="5101291"/>
                  <a:pt x="1572235" y="5105400"/>
                </a:cubicBezTo>
                <a:cubicBezTo>
                  <a:pt x="1458810" y="5109509"/>
                  <a:pt x="1043927" y="5032257"/>
                  <a:pt x="850917" y="5105400"/>
                </a:cubicBezTo>
                <a:cubicBezTo>
                  <a:pt x="301850" y="5037499"/>
                  <a:pt x="-35591" y="4726950"/>
                  <a:pt x="0" y="4254483"/>
                </a:cubicBezTo>
                <a:cubicBezTo>
                  <a:pt x="-60503" y="4096199"/>
                  <a:pt x="52581" y="3945680"/>
                  <a:pt x="0" y="3653186"/>
                </a:cubicBezTo>
                <a:cubicBezTo>
                  <a:pt x="-52581" y="3360692"/>
                  <a:pt x="52499" y="3353996"/>
                  <a:pt x="0" y="3188032"/>
                </a:cubicBezTo>
                <a:cubicBezTo>
                  <a:pt x="-52499" y="3022068"/>
                  <a:pt x="56910" y="2830353"/>
                  <a:pt x="0" y="2586736"/>
                </a:cubicBezTo>
                <a:cubicBezTo>
                  <a:pt x="-56910" y="2343119"/>
                  <a:pt x="45033" y="2338092"/>
                  <a:pt x="0" y="2121582"/>
                </a:cubicBezTo>
                <a:cubicBezTo>
                  <a:pt x="-45033" y="1905072"/>
                  <a:pt x="42486" y="1653770"/>
                  <a:pt x="0" y="1520285"/>
                </a:cubicBezTo>
                <a:cubicBezTo>
                  <a:pt x="-42486" y="1386800"/>
                  <a:pt x="38529" y="1134311"/>
                  <a:pt x="0" y="850917"/>
                </a:cubicBezTo>
                <a:close/>
              </a:path>
              <a:path w="9144000" h="5105400" stroke="0" extrusionOk="0">
                <a:moveTo>
                  <a:pt x="0" y="850917"/>
                </a:moveTo>
                <a:cubicBezTo>
                  <a:pt x="123663" y="411878"/>
                  <a:pt x="452168" y="-52315"/>
                  <a:pt x="850917" y="0"/>
                </a:cubicBezTo>
                <a:cubicBezTo>
                  <a:pt x="1163337" y="-71059"/>
                  <a:pt x="1414929" y="4327"/>
                  <a:pt x="1572235" y="0"/>
                </a:cubicBezTo>
                <a:cubicBezTo>
                  <a:pt x="1729541" y="-4327"/>
                  <a:pt x="1825192" y="21742"/>
                  <a:pt x="1921444" y="0"/>
                </a:cubicBezTo>
                <a:cubicBezTo>
                  <a:pt x="2017696" y="-21742"/>
                  <a:pt x="2406616" y="30897"/>
                  <a:pt x="2642762" y="0"/>
                </a:cubicBezTo>
                <a:cubicBezTo>
                  <a:pt x="2878908" y="-30897"/>
                  <a:pt x="3095142" y="1382"/>
                  <a:pt x="3289658" y="0"/>
                </a:cubicBezTo>
                <a:cubicBezTo>
                  <a:pt x="3484174" y="-1382"/>
                  <a:pt x="3646785" y="23877"/>
                  <a:pt x="3936554" y="0"/>
                </a:cubicBezTo>
                <a:cubicBezTo>
                  <a:pt x="4226323" y="-23877"/>
                  <a:pt x="4287423" y="59995"/>
                  <a:pt x="4583449" y="0"/>
                </a:cubicBezTo>
                <a:cubicBezTo>
                  <a:pt x="4879475" y="-59995"/>
                  <a:pt x="5159690" y="75674"/>
                  <a:pt x="5304767" y="0"/>
                </a:cubicBezTo>
                <a:cubicBezTo>
                  <a:pt x="5449844" y="-75674"/>
                  <a:pt x="5760147" y="17298"/>
                  <a:pt x="5877241" y="0"/>
                </a:cubicBezTo>
                <a:cubicBezTo>
                  <a:pt x="5994335" y="-17298"/>
                  <a:pt x="6076199" y="33133"/>
                  <a:pt x="6226451" y="0"/>
                </a:cubicBezTo>
                <a:cubicBezTo>
                  <a:pt x="6376703" y="-33133"/>
                  <a:pt x="6572339" y="46176"/>
                  <a:pt x="6873347" y="0"/>
                </a:cubicBezTo>
                <a:cubicBezTo>
                  <a:pt x="7174355" y="-46176"/>
                  <a:pt x="7305659" y="57789"/>
                  <a:pt x="7594664" y="0"/>
                </a:cubicBezTo>
                <a:cubicBezTo>
                  <a:pt x="7883669" y="-57789"/>
                  <a:pt x="7954371" y="3101"/>
                  <a:pt x="8293083" y="0"/>
                </a:cubicBezTo>
                <a:cubicBezTo>
                  <a:pt x="8691152" y="-86538"/>
                  <a:pt x="9036372" y="391037"/>
                  <a:pt x="9144000" y="850917"/>
                </a:cubicBezTo>
                <a:cubicBezTo>
                  <a:pt x="9197054" y="1054065"/>
                  <a:pt x="9117207" y="1161630"/>
                  <a:pt x="9144000" y="1350107"/>
                </a:cubicBezTo>
                <a:cubicBezTo>
                  <a:pt x="9170793" y="1538584"/>
                  <a:pt x="9118012" y="1696889"/>
                  <a:pt x="9144000" y="1883332"/>
                </a:cubicBezTo>
                <a:cubicBezTo>
                  <a:pt x="9169988" y="2069775"/>
                  <a:pt x="9120470" y="2221172"/>
                  <a:pt x="9144000" y="2348486"/>
                </a:cubicBezTo>
                <a:cubicBezTo>
                  <a:pt x="9167530" y="2475800"/>
                  <a:pt x="9139738" y="2640352"/>
                  <a:pt x="9144000" y="2881711"/>
                </a:cubicBezTo>
                <a:cubicBezTo>
                  <a:pt x="9148262" y="3123071"/>
                  <a:pt x="9128790" y="3329814"/>
                  <a:pt x="9144000" y="3517044"/>
                </a:cubicBezTo>
                <a:cubicBezTo>
                  <a:pt x="9159210" y="3704274"/>
                  <a:pt x="9081682" y="3983491"/>
                  <a:pt x="9144000" y="4254483"/>
                </a:cubicBezTo>
                <a:cubicBezTo>
                  <a:pt x="9031477" y="4805540"/>
                  <a:pt x="8811520" y="5086847"/>
                  <a:pt x="8293083" y="5105400"/>
                </a:cubicBezTo>
                <a:cubicBezTo>
                  <a:pt x="7996015" y="5161520"/>
                  <a:pt x="7825260" y="5080292"/>
                  <a:pt x="7571765" y="5105400"/>
                </a:cubicBezTo>
                <a:cubicBezTo>
                  <a:pt x="7318270" y="5130508"/>
                  <a:pt x="7356646" y="5103429"/>
                  <a:pt x="7222556" y="5105400"/>
                </a:cubicBezTo>
                <a:cubicBezTo>
                  <a:pt x="7088466" y="5107371"/>
                  <a:pt x="7020443" y="5094960"/>
                  <a:pt x="6873347" y="5105400"/>
                </a:cubicBezTo>
                <a:cubicBezTo>
                  <a:pt x="6726251" y="5115840"/>
                  <a:pt x="6385709" y="5080850"/>
                  <a:pt x="6226451" y="5105400"/>
                </a:cubicBezTo>
                <a:cubicBezTo>
                  <a:pt x="6067193" y="5129950"/>
                  <a:pt x="6037753" y="5088119"/>
                  <a:pt x="5877241" y="5105400"/>
                </a:cubicBezTo>
                <a:cubicBezTo>
                  <a:pt x="5716729" y="5122681"/>
                  <a:pt x="5540859" y="5051691"/>
                  <a:pt x="5230345" y="5105400"/>
                </a:cubicBezTo>
                <a:cubicBezTo>
                  <a:pt x="4919831" y="5159109"/>
                  <a:pt x="4895589" y="5097643"/>
                  <a:pt x="4806714" y="5105400"/>
                </a:cubicBezTo>
                <a:cubicBezTo>
                  <a:pt x="4717839" y="5113157"/>
                  <a:pt x="4455135" y="5084724"/>
                  <a:pt x="4159818" y="5105400"/>
                </a:cubicBezTo>
                <a:cubicBezTo>
                  <a:pt x="3864501" y="5126076"/>
                  <a:pt x="3649235" y="5054972"/>
                  <a:pt x="3438501" y="5105400"/>
                </a:cubicBezTo>
                <a:cubicBezTo>
                  <a:pt x="3227767" y="5155828"/>
                  <a:pt x="2881777" y="5094794"/>
                  <a:pt x="2717183" y="5105400"/>
                </a:cubicBezTo>
                <a:cubicBezTo>
                  <a:pt x="2552589" y="5116006"/>
                  <a:pt x="2488798" y="5084146"/>
                  <a:pt x="2367974" y="5105400"/>
                </a:cubicBezTo>
                <a:cubicBezTo>
                  <a:pt x="2247150" y="5126654"/>
                  <a:pt x="1862854" y="5083379"/>
                  <a:pt x="1646656" y="5105400"/>
                </a:cubicBezTo>
                <a:cubicBezTo>
                  <a:pt x="1430458" y="5127421"/>
                  <a:pt x="1092886" y="5087013"/>
                  <a:pt x="850917" y="5105400"/>
                </a:cubicBezTo>
                <a:cubicBezTo>
                  <a:pt x="431274" y="5098296"/>
                  <a:pt x="-62925" y="4665810"/>
                  <a:pt x="0" y="4254483"/>
                </a:cubicBezTo>
                <a:cubicBezTo>
                  <a:pt x="-20424" y="4014460"/>
                  <a:pt x="53411" y="3965234"/>
                  <a:pt x="0" y="3721258"/>
                </a:cubicBezTo>
                <a:cubicBezTo>
                  <a:pt x="-53411" y="3477283"/>
                  <a:pt x="36748" y="3339315"/>
                  <a:pt x="0" y="3188032"/>
                </a:cubicBezTo>
                <a:cubicBezTo>
                  <a:pt x="-36748" y="3036749"/>
                  <a:pt x="37318" y="2856989"/>
                  <a:pt x="0" y="2620771"/>
                </a:cubicBezTo>
                <a:cubicBezTo>
                  <a:pt x="-37318" y="2384553"/>
                  <a:pt x="16401" y="2336508"/>
                  <a:pt x="0" y="2155617"/>
                </a:cubicBezTo>
                <a:cubicBezTo>
                  <a:pt x="-16401" y="1974726"/>
                  <a:pt x="8624" y="1846890"/>
                  <a:pt x="0" y="1690463"/>
                </a:cubicBezTo>
                <a:cubicBezTo>
                  <a:pt x="-8624" y="1534036"/>
                  <a:pt x="98858" y="1128875"/>
                  <a:pt x="0" y="850917"/>
                </a:cubicBezTo>
                <a:close/>
              </a:path>
            </a:pathLst>
          </a:custGeom>
          <a:solidFill>
            <a:schemeClr val="bg1"/>
          </a:solidFill>
          <a:ln w="38100">
            <a:extLst>
              <a:ext uri="{C807C97D-BFC1-408E-A445-0C87EB9F89A2}">
                <ask:lineSketchStyleProps xmlns:ask="http://schemas.microsoft.com/office/drawing/2018/sketchyshapes" sd="27031663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DCF4C26-824B-90B2-9BF5-4AD3EA22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91" y="817880"/>
            <a:ext cx="5845953" cy="591912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21E8F5-AD98-69BA-6D3B-37254AEA8DDD}"/>
              </a:ext>
            </a:extLst>
          </p:cNvPr>
          <p:cNvGrpSpPr/>
          <p:nvPr/>
        </p:nvGrpSpPr>
        <p:grpSpPr>
          <a:xfrm>
            <a:off x="-290987" y="817880"/>
            <a:ext cx="8063387" cy="5640070"/>
            <a:chOff x="4149463" y="8204395"/>
            <a:chExt cx="7193902" cy="56400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7655EE-A0F2-E3B0-33C8-1B5E70428A0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30200">
                    <a:solidFill>
                      <a:srgbClr val="CCFFFF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54154A-A56B-7E7A-84C2-AF69EB6A271D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4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BACC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BACC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6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9F25427-381C-5187-FAAE-D2E0813BA984}"/>
              </a:ext>
            </a:extLst>
          </p:cNvPr>
          <p:cNvSpPr/>
          <p:nvPr/>
        </p:nvSpPr>
        <p:spPr>
          <a:xfrm flipH="1">
            <a:off x="970514" y="990601"/>
            <a:ext cx="5323879" cy="1059556"/>
          </a:xfrm>
          <a:prstGeom prst="wedgeRoundRectCallout">
            <a:avLst>
              <a:gd name="adj1" fmla="val 17912"/>
              <a:gd name="adj2" fmla="val 95264"/>
              <a:gd name="adj3" fmla="val 16667"/>
            </a:avLst>
          </a:pr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custGeom>
                    <a:avLst/>
                    <a:gdLst>
                      <a:gd name="connsiteX0" fmla="*/ 0 w 5323879"/>
                      <a:gd name="connsiteY0" fmla="*/ 135219 h 811297"/>
                      <a:gd name="connsiteX1" fmla="*/ 135219 w 5323879"/>
                      <a:gd name="connsiteY1" fmla="*/ 0 h 811297"/>
                      <a:gd name="connsiteX2" fmla="*/ 5188660 w 5323879"/>
                      <a:gd name="connsiteY2" fmla="*/ 0 h 811297"/>
                      <a:gd name="connsiteX3" fmla="*/ 5323879 w 5323879"/>
                      <a:gd name="connsiteY3" fmla="*/ 135219 h 811297"/>
                      <a:gd name="connsiteX4" fmla="*/ 5323879 w 5323879"/>
                      <a:gd name="connsiteY4" fmla="*/ 676078 h 811297"/>
                      <a:gd name="connsiteX5" fmla="*/ 5188660 w 5323879"/>
                      <a:gd name="connsiteY5" fmla="*/ 811297 h 811297"/>
                      <a:gd name="connsiteX6" fmla="*/ 135219 w 5323879"/>
                      <a:gd name="connsiteY6" fmla="*/ 811297 h 811297"/>
                      <a:gd name="connsiteX7" fmla="*/ 0 w 5323879"/>
                      <a:gd name="connsiteY7" fmla="*/ 676078 h 811297"/>
                      <a:gd name="connsiteX8" fmla="*/ 0 w 5323879"/>
                      <a:gd name="connsiteY8" fmla="*/ 135219 h 81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23879" h="811297" fill="none" extrusionOk="0">
                        <a:moveTo>
                          <a:pt x="0" y="135219"/>
                        </a:moveTo>
                        <a:cubicBezTo>
                          <a:pt x="-4402" y="59683"/>
                          <a:pt x="52486" y="430"/>
                          <a:pt x="135219" y="0"/>
                        </a:cubicBezTo>
                        <a:cubicBezTo>
                          <a:pt x="2560618" y="44757"/>
                          <a:pt x="4059048" y="-105023"/>
                          <a:pt x="5188660" y="0"/>
                        </a:cubicBezTo>
                        <a:cubicBezTo>
                          <a:pt x="5253807" y="-3507"/>
                          <a:pt x="5322247" y="70035"/>
                          <a:pt x="5323879" y="135219"/>
                        </a:cubicBezTo>
                        <a:cubicBezTo>
                          <a:pt x="5288200" y="201775"/>
                          <a:pt x="5300513" y="539419"/>
                          <a:pt x="5323879" y="676078"/>
                        </a:cubicBezTo>
                        <a:cubicBezTo>
                          <a:pt x="5325689" y="751329"/>
                          <a:pt x="5265501" y="819472"/>
                          <a:pt x="5188660" y="811297"/>
                        </a:cubicBezTo>
                        <a:cubicBezTo>
                          <a:pt x="4610391" y="726324"/>
                          <a:pt x="2314563" y="932884"/>
                          <a:pt x="135219" y="811297"/>
                        </a:cubicBezTo>
                        <a:cubicBezTo>
                          <a:pt x="59272" y="812578"/>
                          <a:pt x="-6304" y="755546"/>
                          <a:pt x="0" y="676078"/>
                        </a:cubicBezTo>
                        <a:cubicBezTo>
                          <a:pt x="23189" y="407717"/>
                          <a:pt x="4568" y="339654"/>
                          <a:pt x="0" y="135219"/>
                        </a:cubicBezTo>
                        <a:close/>
                      </a:path>
                      <a:path w="5323879" h="811297" stroke="0" extrusionOk="0">
                        <a:moveTo>
                          <a:pt x="0" y="135219"/>
                        </a:moveTo>
                        <a:cubicBezTo>
                          <a:pt x="6188" y="58057"/>
                          <a:pt x="59109" y="70"/>
                          <a:pt x="135219" y="0"/>
                        </a:cubicBezTo>
                        <a:cubicBezTo>
                          <a:pt x="2335160" y="120733"/>
                          <a:pt x="4179477" y="-81149"/>
                          <a:pt x="5188660" y="0"/>
                        </a:cubicBezTo>
                        <a:cubicBezTo>
                          <a:pt x="5272976" y="11055"/>
                          <a:pt x="5314487" y="62732"/>
                          <a:pt x="5323879" y="135219"/>
                        </a:cubicBezTo>
                        <a:cubicBezTo>
                          <a:pt x="5323874" y="346475"/>
                          <a:pt x="5303112" y="579423"/>
                          <a:pt x="5323879" y="676078"/>
                        </a:cubicBezTo>
                        <a:cubicBezTo>
                          <a:pt x="5316289" y="754987"/>
                          <a:pt x="5272011" y="810781"/>
                          <a:pt x="5188660" y="811297"/>
                        </a:cubicBezTo>
                        <a:cubicBezTo>
                          <a:pt x="4483686" y="858436"/>
                          <a:pt x="2250533" y="770652"/>
                          <a:pt x="135219" y="811297"/>
                        </a:cubicBezTo>
                        <a:cubicBezTo>
                          <a:pt x="60547" y="807093"/>
                          <a:pt x="-2231" y="736613"/>
                          <a:pt x="0" y="676078"/>
                        </a:cubicBezTo>
                        <a:cubicBezTo>
                          <a:pt x="-33874" y="558506"/>
                          <a:pt x="28366" y="191522"/>
                          <a:pt x="0" y="1352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to: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575440-97B9-C55D-C629-D9973DC3FDF9}"/>
              </a:ext>
            </a:extLst>
          </p:cNvPr>
          <p:cNvSpPr/>
          <p:nvPr/>
        </p:nvSpPr>
        <p:spPr>
          <a:xfrm>
            <a:off x="3826798" y="3886200"/>
            <a:ext cx="4954016" cy="1269576"/>
          </a:xfrm>
          <a:custGeom>
            <a:avLst/>
            <a:gdLst>
              <a:gd name="connsiteX0" fmla="*/ 0 w 4954016"/>
              <a:gd name="connsiteY0" fmla="*/ 211600 h 1269576"/>
              <a:gd name="connsiteX1" fmla="*/ 211600 w 4954016"/>
              <a:gd name="connsiteY1" fmla="*/ 0 h 1269576"/>
              <a:gd name="connsiteX2" fmla="*/ 904168 w 4954016"/>
              <a:gd name="connsiteY2" fmla="*/ 0 h 1269576"/>
              <a:gd name="connsiteX3" fmla="*/ 1551427 w 4954016"/>
              <a:gd name="connsiteY3" fmla="*/ 0 h 1269576"/>
              <a:gd name="connsiteX4" fmla="*/ 2243995 w 4954016"/>
              <a:gd name="connsiteY4" fmla="*/ 0 h 1269576"/>
              <a:gd name="connsiteX5" fmla="*/ 2755330 w 4954016"/>
              <a:gd name="connsiteY5" fmla="*/ 0 h 1269576"/>
              <a:gd name="connsiteX6" fmla="*/ 3493205 w 4954016"/>
              <a:gd name="connsiteY6" fmla="*/ 0 h 1269576"/>
              <a:gd name="connsiteX7" fmla="*/ 4185773 w 4954016"/>
              <a:gd name="connsiteY7" fmla="*/ 0 h 1269576"/>
              <a:gd name="connsiteX8" fmla="*/ 4742416 w 4954016"/>
              <a:gd name="connsiteY8" fmla="*/ 0 h 1269576"/>
              <a:gd name="connsiteX9" fmla="*/ 4954016 w 4954016"/>
              <a:gd name="connsiteY9" fmla="*/ 211600 h 1269576"/>
              <a:gd name="connsiteX10" fmla="*/ 4954016 w 4954016"/>
              <a:gd name="connsiteY10" fmla="*/ 617860 h 1269576"/>
              <a:gd name="connsiteX11" fmla="*/ 4954016 w 4954016"/>
              <a:gd name="connsiteY11" fmla="*/ 1057976 h 1269576"/>
              <a:gd name="connsiteX12" fmla="*/ 4742416 w 4954016"/>
              <a:gd name="connsiteY12" fmla="*/ 1269576 h 1269576"/>
              <a:gd name="connsiteX13" fmla="*/ 4231081 w 4954016"/>
              <a:gd name="connsiteY13" fmla="*/ 1269576 h 1269576"/>
              <a:gd name="connsiteX14" fmla="*/ 3493205 w 4954016"/>
              <a:gd name="connsiteY14" fmla="*/ 1269576 h 1269576"/>
              <a:gd name="connsiteX15" fmla="*/ 2936562 w 4954016"/>
              <a:gd name="connsiteY15" fmla="*/ 1269576 h 1269576"/>
              <a:gd name="connsiteX16" fmla="*/ 2243995 w 4954016"/>
              <a:gd name="connsiteY16" fmla="*/ 1269576 h 1269576"/>
              <a:gd name="connsiteX17" fmla="*/ 1596735 w 4954016"/>
              <a:gd name="connsiteY17" fmla="*/ 1269576 h 1269576"/>
              <a:gd name="connsiteX18" fmla="*/ 1085400 w 4954016"/>
              <a:gd name="connsiteY18" fmla="*/ 1269576 h 1269576"/>
              <a:gd name="connsiteX19" fmla="*/ 211600 w 4954016"/>
              <a:gd name="connsiteY19" fmla="*/ 1269576 h 1269576"/>
              <a:gd name="connsiteX20" fmla="*/ 0 w 4954016"/>
              <a:gd name="connsiteY20" fmla="*/ 1057976 h 1269576"/>
              <a:gd name="connsiteX21" fmla="*/ 0 w 4954016"/>
              <a:gd name="connsiteY21" fmla="*/ 643252 h 1269576"/>
              <a:gd name="connsiteX22" fmla="*/ 0 w 4954016"/>
              <a:gd name="connsiteY22" fmla="*/ 211600 h 126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54016" h="1269576" fill="none" extrusionOk="0">
                <a:moveTo>
                  <a:pt x="0" y="211600"/>
                </a:moveTo>
                <a:cubicBezTo>
                  <a:pt x="-96" y="86682"/>
                  <a:pt x="104253" y="-4090"/>
                  <a:pt x="211600" y="0"/>
                </a:cubicBezTo>
                <a:cubicBezTo>
                  <a:pt x="363792" y="-8520"/>
                  <a:pt x="659811" y="6778"/>
                  <a:pt x="904168" y="0"/>
                </a:cubicBezTo>
                <a:cubicBezTo>
                  <a:pt x="1148525" y="-6778"/>
                  <a:pt x="1309590" y="-9862"/>
                  <a:pt x="1551427" y="0"/>
                </a:cubicBezTo>
                <a:cubicBezTo>
                  <a:pt x="1793264" y="9862"/>
                  <a:pt x="1940227" y="-16448"/>
                  <a:pt x="2243995" y="0"/>
                </a:cubicBezTo>
                <a:cubicBezTo>
                  <a:pt x="2547763" y="16448"/>
                  <a:pt x="2580361" y="-6585"/>
                  <a:pt x="2755330" y="0"/>
                </a:cubicBezTo>
                <a:cubicBezTo>
                  <a:pt x="2930300" y="6585"/>
                  <a:pt x="3176814" y="-27744"/>
                  <a:pt x="3493205" y="0"/>
                </a:cubicBezTo>
                <a:cubicBezTo>
                  <a:pt x="3809596" y="27744"/>
                  <a:pt x="3934463" y="6127"/>
                  <a:pt x="4185773" y="0"/>
                </a:cubicBezTo>
                <a:cubicBezTo>
                  <a:pt x="4437083" y="-6127"/>
                  <a:pt x="4579082" y="-4335"/>
                  <a:pt x="4742416" y="0"/>
                </a:cubicBezTo>
                <a:cubicBezTo>
                  <a:pt x="4865733" y="1900"/>
                  <a:pt x="4956651" y="93865"/>
                  <a:pt x="4954016" y="211600"/>
                </a:cubicBezTo>
                <a:cubicBezTo>
                  <a:pt x="4973828" y="330814"/>
                  <a:pt x="4936029" y="512079"/>
                  <a:pt x="4954016" y="617860"/>
                </a:cubicBezTo>
                <a:cubicBezTo>
                  <a:pt x="4972003" y="723641"/>
                  <a:pt x="4961321" y="965788"/>
                  <a:pt x="4954016" y="1057976"/>
                </a:cubicBezTo>
                <a:cubicBezTo>
                  <a:pt x="4951685" y="1191791"/>
                  <a:pt x="4876716" y="1271039"/>
                  <a:pt x="4742416" y="1269576"/>
                </a:cubicBezTo>
                <a:cubicBezTo>
                  <a:pt x="4639964" y="1259675"/>
                  <a:pt x="4380573" y="1280324"/>
                  <a:pt x="4231081" y="1269576"/>
                </a:cubicBezTo>
                <a:cubicBezTo>
                  <a:pt x="4081590" y="1258828"/>
                  <a:pt x="3855528" y="1285038"/>
                  <a:pt x="3493205" y="1269576"/>
                </a:cubicBezTo>
                <a:cubicBezTo>
                  <a:pt x="3130882" y="1254114"/>
                  <a:pt x="3179280" y="1273400"/>
                  <a:pt x="2936562" y="1269576"/>
                </a:cubicBezTo>
                <a:cubicBezTo>
                  <a:pt x="2693844" y="1265752"/>
                  <a:pt x="2582210" y="1266600"/>
                  <a:pt x="2243995" y="1269576"/>
                </a:cubicBezTo>
                <a:cubicBezTo>
                  <a:pt x="1905780" y="1272552"/>
                  <a:pt x="1900497" y="1253757"/>
                  <a:pt x="1596735" y="1269576"/>
                </a:cubicBezTo>
                <a:cubicBezTo>
                  <a:pt x="1292973" y="1285395"/>
                  <a:pt x="1241598" y="1292101"/>
                  <a:pt x="1085400" y="1269576"/>
                </a:cubicBezTo>
                <a:cubicBezTo>
                  <a:pt x="929202" y="1247051"/>
                  <a:pt x="562211" y="1246425"/>
                  <a:pt x="211600" y="1269576"/>
                </a:cubicBezTo>
                <a:cubicBezTo>
                  <a:pt x="93355" y="1274355"/>
                  <a:pt x="27971" y="1178555"/>
                  <a:pt x="0" y="1057976"/>
                </a:cubicBezTo>
                <a:cubicBezTo>
                  <a:pt x="-20683" y="971378"/>
                  <a:pt x="-7884" y="812203"/>
                  <a:pt x="0" y="643252"/>
                </a:cubicBezTo>
                <a:cubicBezTo>
                  <a:pt x="7884" y="474301"/>
                  <a:pt x="19840" y="384945"/>
                  <a:pt x="0" y="211600"/>
                </a:cubicBezTo>
                <a:close/>
              </a:path>
              <a:path w="4954016" h="1269576" stroke="0" extrusionOk="0">
                <a:moveTo>
                  <a:pt x="0" y="211600"/>
                </a:moveTo>
                <a:cubicBezTo>
                  <a:pt x="-9931" y="107291"/>
                  <a:pt x="70371" y="635"/>
                  <a:pt x="211600" y="0"/>
                </a:cubicBezTo>
                <a:cubicBezTo>
                  <a:pt x="348865" y="-18202"/>
                  <a:pt x="533542" y="21282"/>
                  <a:pt x="768243" y="0"/>
                </a:cubicBezTo>
                <a:cubicBezTo>
                  <a:pt x="1002944" y="-21282"/>
                  <a:pt x="1081491" y="15555"/>
                  <a:pt x="1324886" y="0"/>
                </a:cubicBezTo>
                <a:cubicBezTo>
                  <a:pt x="1568281" y="-15555"/>
                  <a:pt x="1864645" y="-16327"/>
                  <a:pt x="2062762" y="0"/>
                </a:cubicBezTo>
                <a:cubicBezTo>
                  <a:pt x="2260879" y="16327"/>
                  <a:pt x="2409578" y="15614"/>
                  <a:pt x="2664713" y="0"/>
                </a:cubicBezTo>
                <a:cubicBezTo>
                  <a:pt x="2919848" y="-15614"/>
                  <a:pt x="3213697" y="1038"/>
                  <a:pt x="3357281" y="0"/>
                </a:cubicBezTo>
                <a:cubicBezTo>
                  <a:pt x="3500865" y="-1038"/>
                  <a:pt x="3761990" y="-5799"/>
                  <a:pt x="3913924" y="0"/>
                </a:cubicBezTo>
                <a:cubicBezTo>
                  <a:pt x="4065858" y="5799"/>
                  <a:pt x="4438802" y="-7861"/>
                  <a:pt x="4742416" y="0"/>
                </a:cubicBezTo>
                <a:cubicBezTo>
                  <a:pt x="4851478" y="-14347"/>
                  <a:pt x="4943960" y="87475"/>
                  <a:pt x="4954016" y="211600"/>
                </a:cubicBezTo>
                <a:cubicBezTo>
                  <a:pt x="4950829" y="348623"/>
                  <a:pt x="4955873" y="469632"/>
                  <a:pt x="4954016" y="651716"/>
                </a:cubicBezTo>
                <a:cubicBezTo>
                  <a:pt x="4952159" y="833800"/>
                  <a:pt x="4937759" y="951553"/>
                  <a:pt x="4954016" y="1057976"/>
                </a:cubicBezTo>
                <a:cubicBezTo>
                  <a:pt x="4959773" y="1180210"/>
                  <a:pt x="4876246" y="1276191"/>
                  <a:pt x="4742416" y="1269576"/>
                </a:cubicBezTo>
                <a:cubicBezTo>
                  <a:pt x="4502168" y="1287161"/>
                  <a:pt x="4286959" y="1273806"/>
                  <a:pt x="4140465" y="1269576"/>
                </a:cubicBezTo>
                <a:cubicBezTo>
                  <a:pt x="3993971" y="1265346"/>
                  <a:pt x="3819133" y="1255300"/>
                  <a:pt x="3538513" y="1269576"/>
                </a:cubicBezTo>
                <a:cubicBezTo>
                  <a:pt x="3257893" y="1283852"/>
                  <a:pt x="3218580" y="1258992"/>
                  <a:pt x="2936562" y="1269576"/>
                </a:cubicBezTo>
                <a:cubicBezTo>
                  <a:pt x="2654544" y="1280160"/>
                  <a:pt x="2565483" y="1286608"/>
                  <a:pt x="2198686" y="1269576"/>
                </a:cubicBezTo>
                <a:cubicBezTo>
                  <a:pt x="1831889" y="1252544"/>
                  <a:pt x="1808520" y="1273781"/>
                  <a:pt x="1642043" y="1269576"/>
                </a:cubicBezTo>
                <a:cubicBezTo>
                  <a:pt x="1475566" y="1265371"/>
                  <a:pt x="1274294" y="1296982"/>
                  <a:pt x="1040092" y="1269576"/>
                </a:cubicBezTo>
                <a:cubicBezTo>
                  <a:pt x="805890" y="1242170"/>
                  <a:pt x="517225" y="1292108"/>
                  <a:pt x="211600" y="1269576"/>
                </a:cubicBezTo>
                <a:cubicBezTo>
                  <a:pt x="81366" y="1273381"/>
                  <a:pt x="3613" y="1171796"/>
                  <a:pt x="0" y="1057976"/>
                </a:cubicBezTo>
                <a:cubicBezTo>
                  <a:pt x="-13892" y="900844"/>
                  <a:pt x="-16789" y="764499"/>
                  <a:pt x="0" y="626324"/>
                </a:cubicBezTo>
                <a:cubicBezTo>
                  <a:pt x="16789" y="488149"/>
                  <a:pt x="5881" y="294877"/>
                  <a:pt x="0" y="21160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4519E3-F739-15BB-9CD6-88F1C8198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91A5069D-2BE6-1587-6BC5-424168CCDAF9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40E16A-78D4-9B44-C99E-EFF66D7B4F44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8BB78B7-A0C5-FA8D-4564-30F2A5B3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92EC393-87A2-C1CC-A488-A76938552467}"/>
              </a:ext>
            </a:extLst>
          </p:cNvPr>
          <p:cNvSpPr/>
          <p:nvPr/>
        </p:nvSpPr>
        <p:spPr>
          <a:xfrm flipH="1">
            <a:off x="970514" y="990601"/>
            <a:ext cx="5323879" cy="1059556"/>
          </a:xfrm>
          <a:prstGeom prst="wedgeRoundRectCallout">
            <a:avLst>
              <a:gd name="adj1" fmla="val 17912"/>
              <a:gd name="adj2" fmla="val 95264"/>
              <a:gd name="adj3" fmla="val 16667"/>
            </a:avLst>
          </a:pr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custGeom>
                    <a:avLst/>
                    <a:gdLst>
                      <a:gd name="connsiteX0" fmla="*/ 0 w 5323879"/>
                      <a:gd name="connsiteY0" fmla="*/ 135219 h 811297"/>
                      <a:gd name="connsiteX1" fmla="*/ 135219 w 5323879"/>
                      <a:gd name="connsiteY1" fmla="*/ 0 h 811297"/>
                      <a:gd name="connsiteX2" fmla="*/ 5188660 w 5323879"/>
                      <a:gd name="connsiteY2" fmla="*/ 0 h 811297"/>
                      <a:gd name="connsiteX3" fmla="*/ 5323879 w 5323879"/>
                      <a:gd name="connsiteY3" fmla="*/ 135219 h 811297"/>
                      <a:gd name="connsiteX4" fmla="*/ 5323879 w 5323879"/>
                      <a:gd name="connsiteY4" fmla="*/ 676078 h 811297"/>
                      <a:gd name="connsiteX5" fmla="*/ 5188660 w 5323879"/>
                      <a:gd name="connsiteY5" fmla="*/ 811297 h 811297"/>
                      <a:gd name="connsiteX6" fmla="*/ 135219 w 5323879"/>
                      <a:gd name="connsiteY6" fmla="*/ 811297 h 811297"/>
                      <a:gd name="connsiteX7" fmla="*/ 0 w 5323879"/>
                      <a:gd name="connsiteY7" fmla="*/ 676078 h 811297"/>
                      <a:gd name="connsiteX8" fmla="*/ 0 w 5323879"/>
                      <a:gd name="connsiteY8" fmla="*/ 135219 h 81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23879" h="811297" fill="none" extrusionOk="0">
                        <a:moveTo>
                          <a:pt x="0" y="135219"/>
                        </a:moveTo>
                        <a:cubicBezTo>
                          <a:pt x="-4402" y="59683"/>
                          <a:pt x="52486" y="430"/>
                          <a:pt x="135219" y="0"/>
                        </a:cubicBezTo>
                        <a:cubicBezTo>
                          <a:pt x="2560618" y="44757"/>
                          <a:pt x="4059048" y="-105023"/>
                          <a:pt x="5188660" y="0"/>
                        </a:cubicBezTo>
                        <a:cubicBezTo>
                          <a:pt x="5253807" y="-3507"/>
                          <a:pt x="5322247" y="70035"/>
                          <a:pt x="5323879" y="135219"/>
                        </a:cubicBezTo>
                        <a:cubicBezTo>
                          <a:pt x="5288200" y="201775"/>
                          <a:pt x="5300513" y="539419"/>
                          <a:pt x="5323879" y="676078"/>
                        </a:cubicBezTo>
                        <a:cubicBezTo>
                          <a:pt x="5325689" y="751329"/>
                          <a:pt x="5265501" y="819472"/>
                          <a:pt x="5188660" y="811297"/>
                        </a:cubicBezTo>
                        <a:cubicBezTo>
                          <a:pt x="4610391" y="726324"/>
                          <a:pt x="2314563" y="932884"/>
                          <a:pt x="135219" y="811297"/>
                        </a:cubicBezTo>
                        <a:cubicBezTo>
                          <a:pt x="59272" y="812578"/>
                          <a:pt x="-6304" y="755546"/>
                          <a:pt x="0" y="676078"/>
                        </a:cubicBezTo>
                        <a:cubicBezTo>
                          <a:pt x="23189" y="407717"/>
                          <a:pt x="4568" y="339654"/>
                          <a:pt x="0" y="135219"/>
                        </a:cubicBezTo>
                        <a:close/>
                      </a:path>
                      <a:path w="5323879" h="811297" stroke="0" extrusionOk="0">
                        <a:moveTo>
                          <a:pt x="0" y="135219"/>
                        </a:moveTo>
                        <a:cubicBezTo>
                          <a:pt x="6188" y="58057"/>
                          <a:pt x="59109" y="70"/>
                          <a:pt x="135219" y="0"/>
                        </a:cubicBezTo>
                        <a:cubicBezTo>
                          <a:pt x="2335160" y="120733"/>
                          <a:pt x="4179477" y="-81149"/>
                          <a:pt x="5188660" y="0"/>
                        </a:cubicBezTo>
                        <a:cubicBezTo>
                          <a:pt x="5272976" y="11055"/>
                          <a:pt x="5314487" y="62732"/>
                          <a:pt x="5323879" y="135219"/>
                        </a:cubicBezTo>
                        <a:cubicBezTo>
                          <a:pt x="5323874" y="346475"/>
                          <a:pt x="5303112" y="579423"/>
                          <a:pt x="5323879" y="676078"/>
                        </a:cubicBezTo>
                        <a:cubicBezTo>
                          <a:pt x="5316289" y="754987"/>
                          <a:pt x="5272011" y="810781"/>
                          <a:pt x="5188660" y="811297"/>
                        </a:cubicBezTo>
                        <a:cubicBezTo>
                          <a:pt x="4483686" y="858436"/>
                          <a:pt x="2250533" y="770652"/>
                          <a:pt x="135219" y="811297"/>
                        </a:cubicBezTo>
                        <a:cubicBezTo>
                          <a:pt x="60547" y="807093"/>
                          <a:pt x="-2231" y="736613"/>
                          <a:pt x="0" y="676078"/>
                        </a:cubicBezTo>
                        <a:cubicBezTo>
                          <a:pt x="-33874" y="558506"/>
                          <a:pt x="28366" y="191522"/>
                          <a:pt x="0" y="1352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F7C70B-56D1-CF24-5AB6-D60F27D5ECA5}"/>
              </a:ext>
            </a:extLst>
          </p:cNvPr>
          <p:cNvSpPr/>
          <p:nvPr/>
        </p:nvSpPr>
        <p:spPr>
          <a:xfrm>
            <a:off x="3826798" y="3124200"/>
            <a:ext cx="5622002" cy="2031576"/>
          </a:xfrm>
          <a:custGeom>
            <a:avLst/>
            <a:gdLst>
              <a:gd name="connsiteX0" fmla="*/ 0 w 5622002"/>
              <a:gd name="connsiteY0" fmla="*/ 338603 h 2031576"/>
              <a:gd name="connsiteX1" fmla="*/ 338603 w 5622002"/>
              <a:gd name="connsiteY1" fmla="*/ 0 h 2031576"/>
              <a:gd name="connsiteX2" fmla="*/ 857807 w 5622002"/>
              <a:gd name="connsiteY2" fmla="*/ 0 h 2031576"/>
              <a:gd name="connsiteX3" fmla="*/ 1327562 w 5622002"/>
              <a:gd name="connsiteY3" fmla="*/ 0 h 2031576"/>
              <a:gd name="connsiteX4" fmla="*/ 2044558 w 5622002"/>
              <a:gd name="connsiteY4" fmla="*/ 0 h 2031576"/>
              <a:gd name="connsiteX5" fmla="*/ 2712105 w 5622002"/>
              <a:gd name="connsiteY5" fmla="*/ 0 h 2031576"/>
              <a:gd name="connsiteX6" fmla="*/ 3280757 w 5622002"/>
              <a:gd name="connsiteY6" fmla="*/ 0 h 2031576"/>
              <a:gd name="connsiteX7" fmla="*/ 3948304 w 5622002"/>
              <a:gd name="connsiteY7" fmla="*/ 0 h 2031576"/>
              <a:gd name="connsiteX8" fmla="*/ 4615852 w 5622002"/>
              <a:gd name="connsiteY8" fmla="*/ 0 h 2031576"/>
              <a:gd name="connsiteX9" fmla="*/ 5283399 w 5622002"/>
              <a:gd name="connsiteY9" fmla="*/ 0 h 2031576"/>
              <a:gd name="connsiteX10" fmla="*/ 5622002 w 5622002"/>
              <a:gd name="connsiteY10" fmla="*/ 338603 h 2031576"/>
              <a:gd name="connsiteX11" fmla="*/ 5622002 w 5622002"/>
              <a:gd name="connsiteY11" fmla="*/ 1042875 h 2031576"/>
              <a:gd name="connsiteX12" fmla="*/ 5622002 w 5622002"/>
              <a:gd name="connsiteY12" fmla="*/ 1692973 h 2031576"/>
              <a:gd name="connsiteX13" fmla="*/ 5283399 w 5622002"/>
              <a:gd name="connsiteY13" fmla="*/ 2031576 h 2031576"/>
              <a:gd name="connsiteX14" fmla="*/ 4665300 w 5622002"/>
              <a:gd name="connsiteY14" fmla="*/ 2031576 h 2031576"/>
              <a:gd name="connsiteX15" fmla="*/ 4047200 w 5622002"/>
              <a:gd name="connsiteY15" fmla="*/ 2031576 h 2031576"/>
              <a:gd name="connsiteX16" fmla="*/ 3577444 w 5622002"/>
              <a:gd name="connsiteY16" fmla="*/ 2031576 h 2031576"/>
              <a:gd name="connsiteX17" fmla="*/ 2909897 w 5622002"/>
              <a:gd name="connsiteY17" fmla="*/ 2031576 h 2031576"/>
              <a:gd name="connsiteX18" fmla="*/ 2242349 w 5622002"/>
              <a:gd name="connsiteY18" fmla="*/ 2031576 h 2031576"/>
              <a:gd name="connsiteX19" fmla="*/ 1574802 w 5622002"/>
              <a:gd name="connsiteY19" fmla="*/ 2031576 h 2031576"/>
              <a:gd name="connsiteX20" fmla="*/ 907255 w 5622002"/>
              <a:gd name="connsiteY20" fmla="*/ 2031576 h 2031576"/>
              <a:gd name="connsiteX21" fmla="*/ 338603 w 5622002"/>
              <a:gd name="connsiteY21" fmla="*/ 2031576 h 2031576"/>
              <a:gd name="connsiteX22" fmla="*/ 0 w 5622002"/>
              <a:gd name="connsiteY22" fmla="*/ 1692973 h 2031576"/>
              <a:gd name="connsiteX23" fmla="*/ 0 w 5622002"/>
              <a:gd name="connsiteY23" fmla="*/ 988701 h 2031576"/>
              <a:gd name="connsiteX24" fmla="*/ 0 w 5622002"/>
              <a:gd name="connsiteY24" fmla="*/ 338603 h 203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22002" h="2031576" fill="none" extrusionOk="0">
                <a:moveTo>
                  <a:pt x="0" y="338603"/>
                </a:moveTo>
                <a:cubicBezTo>
                  <a:pt x="-19332" y="111990"/>
                  <a:pt x="137121" y="842"/>
                  <a:pt x="338603" y="0"/>
                </a:cubicBezTo>
                <a:cubicBezTo>
                  <a:pt x="575943" y="-4002"/>
                  <a:pt x="694726" y="-16427"/>
                  <a:pt x="857807" y="0"/>
                </a:cubicBezTo>
                <a:cubicBezTo>
                  <a:pt x="1020888" y="16427"/>
                  <a:pt x="1150279" y="18957"/>
                  <a:pt x="1327562" y="0"/>
                </a:cubicBezTo>
                <a:cubicBezTo>
                  <a:pt x="1504845" y="-18957"/>
                  <a:pt x="1738232" y="-27448"/>
                  <a:pt x="2044558" y="0"/>
                </a:cubicBezTo>
                <a:cubicBezTo>
                  <a:pt x="2350884" y="27448"/>
                  <a:pt x="2445937" y="-5920"/>
                  <a:pt x="2712105" y="0"/>
                </a:cubicBezTo>
                <a:cubicBezTo>
                  <a:pt x="2978273" y="5920"/>
                  <a:pt x="3140296" y="24997"/>
                  <a:pt x="3280757" y="0"/>
                </a:cubicBezTo>
                <a:cubicBezTo>
                  <a:pt x="3421218" y="-24997"/>
                  <a:pt x="3704056" y="-13764"/>
                  <a:pt x="3948304" y="0"/>
                </a:cubicBezTo>
                <a:cubicBezTo>
                  <a:pt x="4192552" y="13764"/>
                  <a:pt x="4403413" y="-1833"/>
                  <a:pt x="4615852" y="0"/>
                </a:cubicBezTo>
                <a:cubicBezTo>
                  <a:pt x="4828291" y="1833"/>
                  <a:pt x="5142741" y="-6848"/>
                  <a:pt x="5283399" y="0"/>
                </a:cubicBezTo>
                <a:cubicBezTo>
                  <a:pt x="5468359" y="12952"/>
                  <a:pt x="5637849" y="187642"/>
                  <a:pt x="5622002" y="338603"/>
                </a:cubicBezTo>
                <a:cubicBezTo>
                  <a:pt x="5591466" y="666227"/>
                  <a:pt x="5627711" y="763734"/>
                  <a:pt x="5622002" y="1042875"/>
                </a:cubicBezTo>
                <a:cubicBezTo>
                  <a:pt x="5616293" y="1322016"/>
                  <a:pt x="5641639" y="1525128"/>
                  <a:pt x="5622002" y="1692973"/>
                </a:cubicBezTo>
                <a:cubicBezTo>
                  <a:pt x="5634387" y="1878000"/>
                  <a:pt x="5432864" y="2045476"/>
                  <a:pt x="5283399" y="2031576"/>
                </a:cubicBezTo>
                <a:cubicBezTo>
                  <a:pt x="5118702" y="2048080"/>
                  <a:pt x="4935020" y="2041815"/>
                  <a:pt x="4665300" y="2031576"/>
                </a:cubicBezTo>
                <a:cubicBezTo>
                  <a:pt x="4395580" y="2021337"/>
                  <a:pt x="4332628" y="2002241"/>
                  <a:pt x="4047200" y="2031576"/>
                </a:cubicBezTo>
                <a:cubicBezTo>
                  <a:pt x="3761772" y="2060911"/>
                  <a:pt x="3779879" y="2025177"/>
                  <a:pt x="3577444" y="2031576"/>
                </a:cubicBezTo>
                <a:cubicBezTo>
                  <a:pt x="3375009" y="2037975"/>
                  <a:pt x="3074266" y="2064798"/>
                  <a:pt x="2909897" y="2031576"/>
                </a:cubicBezTo>
                <a:cubicBezTo>
                  <a:pt x="2745528" y="1998354"/>
                  <a:pt x="2534080" y="2011132"/>
                  <a:pt x="2242349" y="2031576"/>
                </a:cubicBezTo>
                <a:cubicBezTo>
                  <a:pt x="1950618" y="2052020"/>
                  <a:pt x="1843141" y="2010486"/>
                  <a:pt x="1574802" y="2031576"/>
                </a:cubicBezTo>
                <a:cubicBezTo>
                  <a:pt x="1306463" y="2052666"/>
                  <a:pt x="1213340" y="2016472"/>
                  <a:pt x="907255" y="2031576"/>
                </a:cubicBezTo>
                <a:cubicBezTo>
                  <a:pt x="601170" y="2046680"/>
                  <a:pt x="513096" y="2044359"/>
                  <a:pt x="338603" y="2031576"/>
                </a:cubicBezTo>
                <a:cubicBezTo>
                  <a:pt x="173918" y="2030939"/>
                  <a:pt x="16884" y="1869445"/>
                  <a:pt x="0" y="1692973"/>
                </a:cubicBezTo>
                <a:cubicBezTo>
                  <a:pt x="-18709" y="1500474"/>
                  <a:pt x="1450" y="1232778"/>
                  <a:pt x="0" y="988701"/>
                </a:cubicBezTo>
                <a:cubicBezTo>
                  <a:pt x="-1450" y="744624"/>
                  <a:pt x="17240" y="591396"/>
                  <a:pt x="0" y="338603"/>
                </a:cubicBezTo>
                <a:close/>
              </a:path>
              <a:path w="5622002" h="2031576" stroke="0" extrusionOk="0">
                <a:moveTo>
                  <a:pt x="0" y="338603"/>
                </a:moveTo>
                <a:cubicBezTo>
                  <a:pt x="-8750" y="162659"/>
                  <a:pt x="112361" y="1023"/>
                  <a:pt x="338603" y="0"/>
                </a:cubicBezTo>
                <a:cubicBezTo>
                  <a:pt x="547085" y="15760"/>
                  <a:pt x="653328" y="12915"/>
                  <a:pt x="857807" y="0"/>
                </a:cubicBezTo>
                <a:cubicBezTo>
                  <a:pt x="1062286" y="-12915"/>
                  <a:pt x="1226739" y="10868"/>
                  <a:pt x="1377010" y="0"/>
                </a:cubicBezTo>
                <a:cubicBezTo>
                  <a:pt x="1527281" y="-10868"/>
                  <a:pt x="1930166" y="-6745"/>
                  <a:pt x="2094006" y="0"/>
                </a:cubicBezTo>
                <a:cubicBezTo>
                  <a:pt x="2257846" y="6745"/>
                  <a:pt x="2479542" y="2720"/>
                  <a:pt x="2662657" y="0"/>
                </a:cubicBezTo>
                <a:cubicBezTo>
                  <a:pt x="2845772" y="-2720"/>
                  <a:pt x="3031836" y="17045"/>
                  <a:pt x="3330205" y="0"/>
                </a:cubicBezTo>
                <a:cubicBezTo>
                  <a:pt x="3628574" y="-17045"/>
                  <a:pt x="3603509" y="-14124"/>
                  <a:pt x="3849408" y="0"/>
                </a:cubicBezTo>
                <a:cubicBezTo>
                  <a:pt x="4095307" y="14124"/>
                  <a:pt x="4232029" y="24776"/>
                  <a:pt x="4566404" y="0"/>
                </a:cubicBezTo>
                <a:cubicBezTo>
                  <a:pt x="4900779" y="-24776"/>
                  <a:pt x="5112576" y="-14579"/>
                  <a:pt x="5283399" y="0"/>
                </a:cubicBezTo>
                <a:cubicBezTo>
                  <a:pt x="5487126" y="17485"/>
                  <a:pt x="5622742" y="163782"/>
                  <a:pt x="5622002" y="338603"/>
                </a:cubicBezTo>
                <a:cubicBezTo>
                  <a:pt x="5607012" y="543789"/>
                  <a:pt x="5645982" y="804692"/>
                  <a:pt x="5622002" y="1002244"/>
                </a:cubicBezTo>
                <a:cubicBezTo>
                  <a:pt x="5598022" y="1199796"/>
                  <a:pt x="5588211" y="1486443"/>
                  <a:pt x="5622002" y="1692973"/>
                </a:cubicBezTo>
                <a:cubicBezTo>
                  <a:pt x="5646300" y="1871704"/>
                  <a:pt x="5478091" y="2051013"/>
                  <a:pt x="5283399" y="2031576"/>
                </a:cubicBezTo>
                <a:cubicBezTo>
                  <a:pt x="5027941" y="2005803"/>
                  <a:pt x="4783181" y="2014766"/>
                  <a:pt x="4566404" y="2031576"/>
                </a:cubicBezTo>
                <a:cubicBezTo>
                  <a:pt x="4349627" y="2048386"/>
                  <a:pt x="4130600" y="2035315"/>
                  <a:pt x="3997752" y="2031576"/>
                </a:cubicBezTo>
                <a:cubicBezTo>
                  <a:pt x="3864904" y="2027837"/>
                  <a:pt x="3594718" y="2008035"/>
                  <a:pt x="3280757" y="2031576"/>
                </a:cubicBezTo>
                <a:cubicBezTo>
                  <a:pt x="2966797" y="2055117"/>
                  <a:pt x="2964080" y="2045911"/>
                  <a:pt x="2761553" y="2031576"/>
                </a:cubicBezTo>
                <a:cubicBezTo>
                  <a:pt x="2559026" y="2017241"/>
                  <a:pt x="2383853" y="2025796"/>
                  <a:pt x="2192902" y="2031576"/>
                </a:cubicBezTo>
                <a:cubicBezTo>
                  <a:pt x="2001951" y="2037356"/>
                  <a:pt x="1828814" y="2033058"/>
                  <a:pt x="1673698" y="2031576"/>
                </a:cubicBezTo>
                <a:cubicBezTo>
                  <a:pt x="1518582" y="2030094"/>
                  <a:pt x="1235336" y="2031784"/>
                  <a:pt x="1055598" y="2031576"/>
                </a:cubicBezTo>
                <a:cubicBezTo>
                  <a:pt x="875860" y="2031368"/>
                  <a:pt x="492526" y="2031704"/>
                  <a:pt x="338603" y="2031576"/>
                </a:cubicBezTo>
                <a:cubicBezTo>
                  <a:pt x="156682" y="2041600"/>
                  <a:pt x="15925" y="1886381"/>
                  <a:pt x="0" y="1692973"/>
                </a:cubicBezTo>
                <a:cubicBezTo>
                  <a:pt x="29866" y="1512607"/>
                  <a:pt x="-31988" y="1259033"/>
                  <a:pt x="0" y="1029332"/>
                </a:cubicBezTo>
                <a:cubicBezTo>
                  <a:pt x="31988" y="799631"/>
                  <a:pt x="-12539" y="482922"/>
                  <a:pt x="0" y="338603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B28BECA-326C-5A20-849E-6B5F39833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6" name="Picture 1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66F0CDA7-8453-9359-E59E-2D5DD59E4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5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E62328B4-1F8A-DCF2-46DD-8930D86F06ED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495E63-4D25-22DD-1D56-6F8E8DC00F46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51161BD-FF43-C839-52F4-0E207A85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1E7D9B2-EED3-BE35-63DC-31F7C41102F1}"/>
              </a:ext>
            </a:extLst>
          </p:cNvPr>
          <p:cNvSpPr/>
          <p:nvPr/>
        </p:nvSpPr>
        <p:spPr>
          <a:xfrm flipH="1">
            <a:off x="970514" y="990601"/>
            <a:ext cx="5323879" cy="1059556"/>
          </a:xfrm>
          <a:prstGeom prst="wedgeRoundRectCallout">
            <a:avLst>
              <a:gd name="adj1" fmla="val 17912"/>
              <a:gd name="adj2" fmla="val 95264"/>
              <a:gd name="adj3" fmla="val 16667"/>
            </a:avLst>
          </a:pr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custGeom>
                    <a:avLst/>
                    <a:gdLst>
                      <a:gd name="connsiteX0" fmla="*/ 0 w 5323879"/>
                      <a:gd name="connsiteY0" fmla="*/ 135219 h 811297"/>
                      <a:gd name="connsiteX1" fmla="*/ 135219 w 5323879"/>
                      <a:gd name="connsiteY1" fmla="*/ 0 h 811297"/>
                      <a:gd name="connsiteX2" fmla="*/ 5188660 w 5323879"/>
                      <a:gd name="connsiteY2" fmla="*/ 0 h 811297"/>
                      <a:gd name="connsiteX3" fmla="*/ 5323879 w 5323879"/>
                      <a:gd name="connsiteY3" fmla="*/ 135219 h 811297"/>
                      <a:gd name="connsiteX4" fmla="*/ 5323879 w 5323879"/>
                      <a:gd name="connsiteY4" fmla="*/ 676078 h 811297"/>
                      <a:gd name="connsiteX5" fmla="*/ 5188660 w 5323879"/>
                      <a:gd name="connsiteY5" fmla="*/ 811297 h 811297"/>
                      <a:gd name="connsiteX6" fmla="*/ 135219 w 5323879"/>
                      <a:gd name="connsiteY6" fmla="*/ 811297 h 811297"/>
                      <a:gd name="connsiteX7" fmla="*/ 0 w 5323879"/>
                      <a:gd name="connsiteY7" fmla="*/ 676078 h 811297"/>
                      <a:gd name="connsiteX8" fmla="*/ 0 w 5323879"/>
                      <a:gd name="connsiteY8" fmla="*/ 135219 h 81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23879" h="811297" fill="none" extrusionOk="0">
                        <a:moveTo>
                          <a:pt x="0" y="135219"/>
                        </a:moveTo>
                        <a:cubicBezTo>
                          <a:pt x="-4402" y="59683"/>
                          <a:pt x="52486" y="430"/>
                          <a:pt x="135219" y="0"/>
                        </a:cubicBezTo>
                        <a:cubicBezTo>
                          <a:pt x="2560618" y="44757"/>
                          <a:pt x="4059048" y="-105023"/>
                          <a:pt x="5188660" y="0"/>
                        </a:cubicBezTo>
                        <a:cubicBezTo>
                          <a:pt x="5253807" y="-3507"/>
                          <a:pt x="5322247" y="70035"/>
                          <a:pt x="5323879" y="135219"/>
                        </a:cubicBezTo>
                        <a:cubicBezTo>
                          <a:pt x="5288200" y="201775"/>
                          <a:pt x="5300513" y="539419"/>
                          <a:pt x="5323879" y="676078"/>
                        </a:cubicBezTo>
                        <a:cubicBezTo>
                          <a:pt x="5325689" y="751329"/>
                          <a:pt x="5265501" y="819472"/>
                          <a:pt x="5188660" y="811297"/>
                        </a:cubicBezTo>
                        <a:cubicBezTo>
                          <a:pt x="4610391" y="726324"/>
                          <a:pt x="2314563" y="932884"/>
                          <a:pt x="135219" y="811297"/>
                        </a:cubicBezTo>
                        <a:cubicBezTo>
                          <a:pt x="59272" y="812578"/>
                          <a:pt x="-6304" y="755546"/>
                          <a:pt x="0" y="676078"/>
                        </a:cubicBezTo>
                        <a:cubicBezTo>
                          <a:pt x="23189" y="407717"/>
                          <a:pt x="4568" y="339654"/>
                          <a:pt x="0" y="135219"/>
                        </a:cubicBezTo>
                        <a:close/>
                      </a:path>
                      <a:path w="5323879" h="811297" stroke="0" extrusionOk="0">
                        <a:moveTo>
                          <a:pt x="0" y="135219"/>
                        </a:moveTo>
                        <a:cubicBezTo>
                          <a:pt x="6188" y="58057"/>
                          <a:pt x="59109" y="70"/>
                          <a:pt x="135219" y="0"/>
                        </a:cubicBezTo>
                        <a:cubicBezTo>
                          <a:pt x="2335160" y="120733"/>
                          <a:pt x="4179477" y="-81149"/>
                          <a:pt x="5188660" y="0"/>
                        </a:cubicBezTo>
                        <a:cubicBezTo>
                          <a:pt x="5272976" y="11055"/>
                          <a:pt x="5314487" y="62732"/>
                          <a:pt x="5323879" y="135219"/>
                        </a:cubicBezTo>
                        <a:cubicBezTo>
                          <a:pt x="5323874" y="346475"/>
                          <a:pt x="5303112" y="579423"/>
                          <a:pt x="5323879" y="676078"/>
                        </a:cubicBezTo>
                        <a:cubicBezTo>
                          <a:pt x="5316289" y="754987"/>
                          <a:pt x="5272011" y="810781"/>
                          <a:pt x="5188660" y="811297"/>
                        </a:cubicBezTo>
                        <a:cubicBezTo>
                          <a:pt x="4483686" y="858436"/>
                          <a:pt x="2250533" y="770652"/>
                          <a:pt x="135219" y="811297"/>
                        </a:cubicBezTo>
                        <a:cubicBezTo>
                          <a:pt x="60547" y="807093"/>
                          <a:pt x="-2231" y="736613"/>
                          <a:pt x="0" y="676078"/>
                        </a:cubicBezTo>
                        <a:cubicBezTo>
                          <a:pt x="-33874" y="558506"/>
                          <a:pt x="28366" y="191522"/>
                          <a:pt x="0" y="1352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Nói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EA8F35-E2B5-AE32-C63E-6E9A090B5368}"/>
              </a:ext>
            </a:extLst>
          </p:cNvPr>
          <p:cNvSpPr/>
          <p:nvPr/>
        </p:nvSpPr>
        <p:spPr>
          <a:xfrm>
            <a:off x="3826798" y="3886200"/>
            <a:ext cx="4954016" cy="1269576"/>
          </a:xfrm>
          <a:custGeom>
            <a:avLst/>
            <a:gdLst>
              <a:gd name="connsiteX0" fmla="*/ 0 w 4954016"/>
              <a:gd name="connsiteY0" fmla="*/ 211600 h 1269576"/>
              <a:gd name="connsiteX1" fmla="*/ 211600 w 4954016"/>
              <a:gd name="connsiteY1" fmla="*/ 0 h 1269576"/>
              <a:gd name="connsiteX2" fmla="*/ 904168 w 4954016"/>
              <a:gd name="connsiteY2" fmla="*/ 0 h 1269576"/>
              <a:gd name="connsiteX3" fmla="*/ 1551427 w 4954016"/>
              <a:gd name="connsiteY3" fmla="*/ 0 h 1269576"/>
              <a:gd name="connsiteX4" fmla="*/ 2243995 w 4954016"/>
              <a:gd name="connsiteY4" fmla="*/ 0 h 1269576"/>
              <a:gd name="connsiteX5" fmla="*/ 2755330 w 4954016"/>
              <a:gd name="connsiteY5" fmla="*/ 0 h 1269576"/>
              <a:gd name="connsiteX6" fmla="*/ 3493205 w 4954016"/>
              <a:gd name="connsiteY6" fmla="*/ 0 h 1269576"/>
              <a:gd name="connsiteX7" fmla="*/ 4185773 w 4954016"/>
              <a:gd name="connsiteY7" fmla="*/ 0 h 1269576"/>
              <a:gd name="connsiteX8" fmla="*/ 4742416 w 4954016"/>
              <a:gd name="connsiteY8" fmla="*/ 0 h 1269576"/>
              <a:gd name="connsiteX9" fmla="*/ 4954016 w 4954016"/>
              <a:gd name="connsiteY9" fmla="*/ 211600 h 1269576"/>
              <a:gd name="connsiteX10" fmla="*/ 4954016 w 4954016"/>
              <a:gd name="connsiteY10" fmla="*/ 617860 h 1269576"/>
              <a:gd name="connsiteX11" fmla="*/ 4954016 w 4954016"/>
              <a:gd name="connsiteY11" fmla="*/ 1057976 h 1269576"/>
              <a:gd name="connsiteX12" fmla="*/ 4742416 w 4954016"/>
              <a:gd name="connsiteY12" fmla="*/ 1269576 h 1269576"/>
              <a:gd name="connsiteX13" fmla="*/ 4231081 w 4954016"/>
              <a:gd name="connsiteY13" fmla="*/ 1269576 h 1269576"/>
              <a:gd name="connsiteX14" fmla="*/ 3493205 w 4954016"/>
              <a:gd name="connsiteY14" fmla="*/ 1269576 h 1269576"/>
              <a:gd name="connsiteX15" fmla="*/ 2936562 w 4954016"/>
              <a:gd name="connsiteY15" fmla="*/ 1269576 h 1269576"/>
              <a:gd name="connsiteX16" fmla="*/ 2243995 w 4954016"/>
              <a:gd name="connsiteY16" fmla="*/ 1269576 h 1269576"/>
              <a:gd name="connsiteX17" fmla="*/ 1596735 w 4954016"/>
              <a:gd name="connsiteY17" fmla="*/ 1269576 h 1269576"/>
              <a:gd name="connsiteX18" fmla="*/ 1085400 w 4954016"/>
              <a:gd name="connsiteY18" fmla="*/ 1269576 h 1269576"/>
              <a:gd name="connsiteX19" fmla="*/ 211600 w 4954016"/>
              <a:gd name="connsiteY19" fmla="*/ 1269576 h 1269576"/>
              <a:gd name="connsiteX20" fmla="*/ 0 w 4954016"/>
              <a:gd name="connsiteY20" fmla="*/ 1057976 h 1269576"/>
              <a:gd name="connsiteX21" fmla="*/ 0 w 4954016"/>
              <a:gd name="connsiteY21" fmla="*/ 643252 h 1269576"/>
              <a:gd name="connsiteX22" fmla="*/ 0 w 4954016"/>
              <a:gd name="connsiteY22" fmla="*/ 211600 h 126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54016" h="1269576" fill="none" extrusionOk="0">
                <a:moveTo>
                  <a:pt x="0" y="211600"/>
                </a:moveTo>
                <a:cubicBezTo>
                  <a:pt x="-96" y="86682"/>
                  <a:pt x="104253" y="-4090"/>
                  <a:pt x="211600" y="0"/>
                </a:cubicBezTo>
                <a:cubicBezTo>
                  <a:pt x="363792" y="-8520"/>
                  <a:pt x="659811" y="6778"/>
                  <a:pt x="904168" y="0"/>
                </a:cubicBezTo>
                <a:cubicBezTo>
                  <a:pt x="1148525" y="-6778"/>
                  <a:pt x="1309590" y="-9862"/>
                  <a:pt x="1551427" y="0"/>
                </a:cubicBezTo>
                <a:cubicBezTo>
                  <a:pt x="1793264" y="9862"/>
                  <a:pt x="1940227" y="-16448"/>
                  <a:pt x="2243995" y="0"/>
                </a:cubicBezTo>
                <a:cubicBezTo>
                  <a:pt x="2547763" y="16448"/>
                  <a:pt x="2580361" y="-6585"/>
                  <a:pt x="2755330" y="0"/>
                </a:cubicBezTo>
                <a:cubicBezTo>
                  <a:pt x="2930300" y="6585"/>
                  <a:pt x="3176814" y="-27744"/>
                  <a:pt x="3493205" y="0"/>
                </a:cubicBezTo>
                <a:cubicBezTo>
                  <a:pt x="3809596" y="27744"/>
                  <a:pt x="3934463" y="6127"/>
                  <a:pt x="4185773" y="0"/>
                </a:cubicBezTo>
                <a:cubicBezTo>
                  <a:pt x="4437083" y="-6127"/>
                  <a:pt x="4579082" y="-4335"/>
                  <a:pt x="4742416" y="0"/>
                </a:cubicBezTo>
                <a:cubicBezTo>
                  <a:pt x="4865733" y="1900"/>
                  <a:pt x="4956651" y="93865"/>
                  <a:pt x="4954016" y="211600"/>
                </a:cubicBezTo>
                <a:cubicBezTo>
                  <a:pt x="4973828" y="330814"/>
                  <a:pt x="4936029" y="512079"/>
                  <a:pt x="4954016" y="617860"/>
                </a:cubicBezTo>
                <a:cubicBezTo>
                  <a:pt x="4972003" y="723641"/>
                  <a:pt x="4961321" y="965788"/>
                  <a:pt x="4954016" y="1057976"/>
                </a:cubicBezTo>
                <a:cubicBezTo>
                  <a:pt x="4951685" y="1191791"/>
                  <a:pt x="4876716" y="1271039"/>
                  <a:pt x="4742416" y="1269576"/>
                </a:cubicBezTo>
                <a:cubicBezTo>
                  <a:pt x="4639964" y="1259675"/>
                  <a:pt x="4380573" y="1280324"/>
                  <a:pt x="4231081" y="1269576"/>
                </a:cubicBezTo>
                <a:cubicBezTo>
                  <a:pt x="4081590" y="1258828"/>
                  <a:pt x="3855528" y="1285038"/>
                  <a:pt x="3493205" y="1269576"/>
                </a:cubicBezTo>
                <a:cubicBezTo>
                  <a:pt x="3130882" y="1254114"/>
                  <a:pt x="3179280" y="1273400"/>
                  <a:pt x="2936562" y="1269576"/>
                </a:cubicBezTo>
                <a:cubicBezTo>
                  <a:pt x="2693844" y="1265752"/>
                  <a:pt x="2582210" y="1266600"/>
                  <a:pt x="2243995" y="1269576"/>
                </a:cubicBezTo>
                <a:cubicBezTo>
                  <a:pt x="1905780" y="1272552"/>
                  <a:pt x="1900497" y="1253757"/>
                  <a:pt x="1596735" y="1269576"/>
                </a:cubicBezTo>
                <a:cubicBezTo>
                  <a:pt x="1292973" y="1285395"/>
                  <a:pt x="1241598" y="1292101"/>
                  <a:pt x="1085400" y="1269576"/>
                </a:cubicBezTo>
                <a:cubicBezTo>
                  <a:pt x="929202" y="1247051"/>
                  <a:pt x="562211" y="1246425"/>
                  <a:pt x="211600" y="1269576"/>
                </a:cubicBezTo>
                <a:cubicBezTo>
                  <a:pt x="93355" y="1274355"/>
                  <a:pt x="27971" y="1178555"/>
                  <a:pt x="0" y="1057976"/>
                </a:cubicBezTo>
                <a:cubicBezTo>
                  <a:pt x="-20683" y="971378"/>
                  <a:pt x="-7884" y="812203"/>
                  <a:pt x="0" y="643252"/>
                </a:cubicBezTo>
                <a:cubicBezTo>
                  <a:pt x="7884" y="474301"/>
                  <a:pt x="19840" y="384945"/>
                  <a:pt x="0" y="211600"/>
                </a:cubicBezTo>
                <a:close/>
              </a:path>
              <a:path w="4954016" h="1269576" stroke="0" extrusionOk="0">
                <a:moveTo>
                  <a:pt x="0" y="211600"/>
                </a:moveTo>
                <a:cubicBezTo>
                  <a:pt x="-9931" y="107291"/>
                  <a:pt x="70371" y="635"/>
                  <a:pt x="211600" y="0"/>
                </a:cubicBezTo>
                <a:cubicBezTo>
                  <a:pt x="348865" y="-18202"/>
                  <a:pt x="533542" y="21282"/>
                  <a:pt x="768243" y="0"/>
                </a:cubicBezTo>
                <a:cubicBezTo>
                  <a:pt x="1002944" y="-21282"/>
                  <a:pt x="1081491" y="15555"/>
                  <a:pt x="1324886" y="0"/>
                </a:cubicBezTo>
                <a:cubicBezTo>
                  <a:pt x="1568281" y="-15555"/>
                  <a:pt x="1864645" y="-16327"/>
                  <a:pt x="2062762" y="0"/>
                </a:cubicBezTo>
                <a:cubicBezTo>
                  <a:pt x="2260879" y="16327"/>
                  <a:pt x="2409578" y="15614"/>
                  <a:pt x="2664713" y="0"/>
                </a:cubicBezTo>
                <a:cubicBezTo>
                  <a:pt x="2919848" y="-15614"/>
                  <a:pt x="3213697" y="1038"/>
                  <a:pt x="3357281" y="0"/>
                </a:cubicBezTo>
                <a:cubicBezTo>
                  <a:pt x="3500865" y="-1038"/>
                  <a:pt x="3761990" y="-5799"/>
                  <a:pt x="3913924" y="0"/>
                </a:cubicBezTo>
                <a:cubicBezTo>
                  <a:pt x="4065858" y="5799"/>
                  <a:pt x="4438802" y="-7861"/>
                  <a:pt x="4742416" y="0"/>
                </a:cubicBezTo>
                <a:cubicBezTo>
                  <a:pt x="4851478" y="-14347"/>
                  <a:pt x="4943960" y="87475"/>
                  <a:pt x="4954016" y="211600"/>
                </a:cubicBezTo>
                <a:cubicBezTo>
                  <a:pt x="4950829" y="348623"/>
                  <a:pt x="4955873" y="469632"/>
                  <a:pt x="4954016" y="651716"/>
                </a:cubicBezTo>
                <a:cubicBezTo>
                  <a:pt x="4952159" y="833800"/>
                  <a:pt x="4937759" y="951553"/>
                  <a:pt x="4954016" y="1057976"/>
                </a:cubicBezTo>
                <a:cubicBezTo>
                  <a:pt x="4959773" y="1180210"/>
                  <a:pt x="4876246" y="1276191"/>
                  <a:pt x="4742416" y="1269576"/>
                </a:cubicBezTo>
                <a:cubicBezTo>
                  <a:pt x="4502168" y="1287161"/>
                  <a:pt x="4286959" y="1273806"/>
                  <a:pt x="4140465" y="1269576"/>
                </a:cubicBezTo>
                <a:cubicBezTo>
                  <a:pt x="3993971" y="1265346"/>
                  <a:pt x="3819133" y="1255300"/>
                  <a:pt x="3538513" y="1269576"/>
                </a:cubicBezTo>
                <a:cubicBezTo>
                  <a:pt x="3257893" y="1283852"/>
                  <a:pt x="3218580" y="1258992"/>
                  <a:pt x="2936562" y="1269576"/>
                </a:cubicBezTo>
                <a:cubicBezTo>
                  <a:pt x="2654544" y="1280160"/>
                  <a:pt x="2565483" y="1286608"/>
                  <a:pt x="2198686" y="1269576"/>
                </a:cubicBezTo>
                <a:cubicBezTo>
                  <a:pt x="1831889" y="1252544"/>
                  <a:pt x="1808520" y="1273781"/>
                  <a:pt x="1642043" y="1269576"/>
                </a:cubicBezTo>
                <a:cubicBezTo>
                  <a:pt x="1475566" y="1265371"/>
                  <a:pt x="1274294" y="1296982"/>
                  <a:pt x="1040092" y="1269576"/>
                </a:cubicBezTo>
                <a:cubicBezTo>
                  <a:pt x="805890" y="1242170"/>
                  <a:pt x="517225" y="1292108"/>
                  <a:pt x="211600" y="1269576"/>
                </a:cubicBezTo>
                <a:cubicBezTo>
                  <a:pt x="81366" y="1273381"/>
                  <a:pt x="3613" y="1171796"/>
                  <a:pt x="0" y="1057976"/>
                </a:cubicBezTo>
                <a:cubicBezTo>
                  <a:pt x="-13892" y="900844"/>
                  <a:pt x="-16789" y="764499"/>
                  <a:pt x="0" y="626324"/>
                </a:cubicBezTo>
                <a:cubicBezTo>
                  <a:pt x="16789" y="488149"/>
                  <a:pt x="5881" y="294877"/>
                  <a:pt x="0" y="21160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7ED871A-6E82-35DC-8314-05CF7D624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5" name="Picture 1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6F090A93-077F-8A60-1B4A-0E908E419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91A5069D-2BE6-1587-6BC5-424168CCDAF9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40E16A-78D4-9B44-C99E-EFF66D7B4F44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8BB78B7-A0C5-FA8D-4564-30F2A5B3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92EC393-87A2-C1CC-A488-A76938552467}"/>
              </a:ext>
            </a:extLst>
          </p:cNvPr>
          <p:cNvSpPr/>
          <p:nvPr/>
        </p:nvSpPr>
        <p:spPr>
          <a:xfrm flipH="1">
            <a:off x="970514" y="990601"/>
            <a:ext cx="5323879" cy="1059556"/>
          </a:xfrm>
          <a:prstGeom prst="wedgeRoundRectCallout">
            <a:avLst>
              <a:gd name="adj1" fmla="val 17912"/>
              <a:gd name="adj2" fmla="val 95264"/>
              <a:gd name="adj3" fmla="val 16667"/>
            </a:avLst>
          </a:pr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custGeom>
                    <a:avLst/>
                    <a:gdLst>
                      <a:gd name="connsiteX0" fmla="*/ 0 w 5323879"/>
                      <a:gd name="connsiteY0" fmla="*/ 135219 h 811297"/>
                      <a:gd name="connsiteX1" fmla="*/ 135219 w 5323879"/>
                      <a:gd name="connsiteY1" fmla="*/ 0 h 811297"/>
                      <a:gd name="connsiteX2" fmla="*/ 5188660 w 5323879"/>
                      <a:gd name="connsiteY2" fmla="*/ 0 h 811297"/>
                      <a:gd name="connsiteX3" fmla="*/ 5323879 w 5323879"/>
                      <a:gd name="connsiteY3" fmla="*/ 135219 h 811297"/>
                      <a:gd name="connsiteX4" fmla="*/ 5323879 w 5323879"/>
                      <a:gd name="connsiteY4" fmla="*/ 676078 h 811297"/>
                      <a:gd name="connsiteX5" fmla="*/ 5188660 w 5323879"/>
                      <a:gd name="connsiteY5" fmla="*/ 811297 h 811297"/>
                      <a:gd name="connsiteX6" fmla="*/ 135219 w 5323879"/>
                      <a:gd name="connsiteY6" fmla="*/ 811297 h 811297"/>
                      <a:gd name="connsiteX7" fmla="*/ 0 w 5323879"/>
                      <a:gd name="connsiteY7" fmla="*/ 676078 h 811297"/>
                      <a:gd name="connsiteX8" fmla="*/ 0 w 5323879"/>
                      <a:gd name="connsiteY8" fmla="*/ 135219 h 81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23879" h="811297" fill="none" extrusionOk="0">
                        <a:moveTo>
                          <a:pt x="0" y="135219"/>
                        </a:moveTo>
                        <a:cubicBezTo>
                          <a:pt x="-4402" y="59683"/>
                          <a:pt x="52486" y="430"/>
                          <a:pt x="135219" y="0"/>
                        </a:cubicBezTo>
                        <a:cubicBezTo>
                          <a:pt x="2560618" y="44757"/>
                          <a:pt x="4059048" y="-105023"/>
                          <a:pt x="5188660" y="0"/>
                        </a:cubicBezTo>
                        <a:cubicBezTo>
                          <a:pt x="5253807" y="-3507"/>
                          <a:pt x="5322247" y="70035"/>
                          <a:pt x="5323879" y="135219"/>
                        </a:cubicBezTo>
                        <a:cubicBezTo>
                          <a:pt x="5288200" y="201775"/>
                          <a:pt x="5300513" y="539419"/>
                          <a:pt x="5323879" y="676078"/>
                        </a:cubicBezTo>
                        <a:cubicBezTo>
                          <a:pt x="5325689" y="751329"/>
                          <a:pt x="5265501" y="819472"/>
                          <a:pt x="5188660" y="811297"/>
                        </a:cubicBezTo>
                        <a:cubicBezTo>
                          <a:pt x="4610391" y="726324"/>
                          <a:pt x="2314563" y="932884"/>
                          <a:pt x="135219" y="811297"/>
                        </a:cubicBezTo>
                        <a:cubicBezTo>
                          <a:pt x="59272" y="812578"/>
                          <a:pt x="-6304" y="755546"/>
                          <a:pt x="0" y="676078"/>
                        </a:cubicBezTo>
                        <a:cubicBezTo>
                          <a:pt x="23189" y="407717"/>
                          <a:pt x="4568" y="339654"/>
                          <a:pt x="0" y="135219"/>
                        </a:cubicBezTo>
                        <a:close/>
                      </a:path>
                      <a:path w="5323879" h="811297" stroke="0" extrusionOk="0">
                        <a:moveTo>
                          <a:pt x="0" y="135219"/>
                        </a:moveTo>
                        <a:cubicBezTo>
                          <a:pt x="6188" y="58057"/>
                          <a:pt x="59109" y="70"/>
                          <a:pt x="135219" y="0"/>
                        </a:cubicBezTo>
                        <a:cubicBezTo>
                          <a:pt x="2335160" y="120733"/>
                          <a:pt x="4179477" y="-81149"/>
                          <a:pt x="5188660" y="0"/>
                        </a:cubicBezTo>
                        <a:cubicBezTo>
                          <a:pt x="5272976" y="11055"/>
                          <a:pt x="5314487" y="62732"/>
                          <a:pt x="5323879" y="135219"/>
                        </a:cubicBezTo>
                        <a:cubicBezTo>
                          <a:pt x="5323874" y="346475"/>
                          <a:pt x="5303112" y="579423"/>
                          <a:pt x="5323879" y="676078"/>
                        </a:cubicBezTo>
                        <a:cubicBezTo>
                          <a:pt x="5316289" y="754987"/>
                          <a:pt x="5272011" y="810781"/>
                          <a:pt x="5188660" y="811297"/>
                        </a:cubicBezTo>
                        <a:cubicBezTo>
                          <a:pt x="4483686" y="858436"/>
                          <a:pt x="2250533" y="770652"/>
                          <a:pt x="135219" y="811297"/>
                        </a:cubicBezTo>
                        <a:cubicBezTo>
                          <a:pt x="60547" y="807093"/>
                          <a:pt x="-2231" y="736613"/>
                          <a:pt x="0" y="676078"/>
                        </a:cubicBezTo>
                        <a:cubicBezTo>
                          <a:pt x="-33874" y="558506"/>
                          <a:pt x="28366" y="191522"/>
                          <a:pt x="0" y="1352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bảng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F7C70B-56D1-CF24-5AB6-D60F27D5ECA5}"/>
              </a:ext>
            </a:extLst>
          </p:cNvPr>
          <p:cNvSpPr/>
          <p:nvPr/>
        </p:nvSpPr>
        <p:spPr>
          <a:xfrm>
            <a:off x="3826798" y="3886200"/>
            <a:ext cx="4954016" cy="1269576"/>
          </a:xfrm>
          <a:custGeom>
            <a:avLst/>
            <a:gdLst>
              <a:gd name="connsiteX0" fmla="*/ 0 w 4954016"/>
              <a:gd name="connsiteY0" fmla="*/ 211600 h 1269576"/>
              <a:gd name="connsiteX1" fmla="*/ 211600 w 4954016"/>
              <a:gd name="connsiteY1" fmla="*/ 0 h 1269576"/>
              <a:gd name="connsiteX2" fmla="*/ 904168 w 4954016"/>
              <a:gd name="connsiteY2" fmla="*/ 0 h 1269576"/>
              <a:gd name="connsiteX3" fmla="*/ 1551427 w 4954016"/>
              <a:gd name="connsiteY3" fmla="*/ 0 h 1269576"/>
              <a:gd name="connsiteX4" fmla="*/ 2243995 w 4954016"/>
              <a:gd name="connsiteY4" fmla="*/ 0 h 1269576"/>
              <a:gd name="connsiteX5" fmla="*/ 2755330 w 4954016"/>
              <a:gd name="connsiteY5" fmla="*/ 0 h 1269576"/>
              <a:gd name="connsiteX6" fmla="*/ 3493205 w 4954016"/>
              <a:gd name="connsiteY6" fmla="*/ 0 h 1269576"/>
              <a:gd name="connsiteX7" fmla="*/ 4185773 w 4954016"/>
              <a:gd name="connsiteY7" fmla="*/ 0 h 1269576"/>
              <a:gd name="connsiteX8" fmla="*/ 4742416 w 4954016"/>
              <a:gd name="connsiteY8" fmla="*/ 0 h 1269576"/>
              <a:gd name="connsiteX9" fmla="*/ 4954016 w 4954016"/>
              <a:gd name="connsiteY9" fmla="*/ 211600 h 1269576"/>
              <a:gd name="connsiteX10" fmla="*/ 4954016 w 4954016"/>
              <a:gd name="connsiteY10" fmla="*/ 617860 h 1269576"/>
              <a:gd name="connsiteX11" fmla="*/ 4954016 w 4954016"/>
              <a:gd name="connsiteY11" fmla="*/ 1057976 h 1269576"/>
              <a:gd name="connsiteX12" fmla="*/ 4742416 w 4954016"/>
              <a:gd name="connsiteY12" fmla="*/ 1269576 h 1269576"/>
              <a:gd name="connsiteX13" fmla="*/ 4231081 w 4954016"/>
              <a:gd name="connsiteY13" fmla="*/ 1269576 h 1269576"/>
              <a:gd name="connsiteX14" fmla="*/ 3493205 w 4954016"/>
              <a:gd name="connsiteY14" fmla="*/ 1269576 h 1269576"/>
              <a:gd name="connsiteX15" fmla="*/ 2936562 w 4954016"/>
              <a:gd name="connsiteY15" fmla="*/ 1269576 h 1269576"/>
              <a:gd name="connsiteX16" fmla="*/ 2243995 w 4954016"/>
              <a:gd name="connsiteY16" fmla="*/ 1269576 h 1269576"/>
              <a:gd name="connsiteX17" fmla="*/ 1596735 w 4954016"/>
              <a:gd name="connsiteY17" fmla="*/ 1269576 h 1269576"/>
              <a:gd name="connsiteX18" fmla="*/ 1085400 w 4954016"/>
              <a:gd name="connsiteY18" fmla="*/ 1269576 h 1269576"/>
              <a:gd name="connsiteX19" fmla="*/ 211600 w 4954016"/>
              <a:gd name="connsiteY19" fmla="*/ 1269576 h 1269576"/>
              <a:gd name="connsiteX20" fmla="*/ 0 w 4954016"/>
              <a:gd name="connsiteY20" fmla="*/ 1057976 h 1269576"/>
              <a:gd name="connsiteX21" fmla="*/ 0 w 4954016"/>
              <a:gd name="connsiteY21" fmla="*/ 643252 h 1269576"/>
              <a:gd name="connsiteX22" fmla="*/ 0 w 4954016"/>
              <a:gd name="connsiteY22" fmla="*/ 211600 h 126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54016" h="1269576" fill="none" extrusionOk="0">
                <a:moveTo>
                  <a:pt x="0" y="211600"/>
                </a:moveTo>
                <a:cubicBezTo>
                  <a:pt x="-96" y="86682"/>
                  <a:pt x="104253" y="-4090"/>
                  <a:pt x="211600" y="0"/>
                </a:cubicBezTo>
                <a:cubicBezTo>
                  <a:pt x="363792" y="-8520"/>
                  <a:pt x="659811" y="6778"/>
                  <a:pt x="904168" y="0"/>
                </a:cubicBezTo>
                <a:cubicBezTo>
                  <a:pt x="1148525" y="-6778"/>
                  <a:pt x="1309590" y="-9862"/>
                  <a:pt x="1551427" y="0"/>
                </a:cubicBezTo>
                <a:cubicBezTo>
                  <a:pt x="1793264" y="9862"/>
                  <a:pt x="1940227" y="-16448"/>
                  <a:pt x="2243995" y="0"/>
                </a:cubicBezTo>
                <a:cubicBezTo>
                  <a:pt x="2547763" y="16448"/>
                  <a:pt x="2580361" y="-6585"/>
                  <a:pt x="2755330" y="0"/>
                </a:cubicBezTo>
                <a:cubicBezTo>
                  <a:pt x="2930300" y="6585"/>
                  <a:pt x="3176814" y="-27744"/>
                  <a:pt x="3493205" y="0"/>
                </a:cubicBezTo>
                <a:cubicBezTo>
                  <a:pt x="3809596" y="27744"/>
                  <a:pt x="3934463" y="6127"/>
                  <a:pt x="4185773" y="0"/>
                </a:cubicBezTo>
                <a:cubicBezTo>
                  <a:pt x="4437083" y="-6127"/>
                  <a:pt x="4579082" y="-4335"/>
                  <a:pt x="4742416" y="0"/>
                </a:cubicBezTo>
                <a:cubicBezTo>
                  <a:pt x="4865733" y="1900"/>
                  <a:pt x="4956651" y="93865"/>
                  <a:pt x="4954016" y="211600"/>
                </a:cubicBezTo>
                <a:cubicBezTo>
                  <a:pt x="4973828" y="330814"/>
                  <a:pt x="4936029" y="512079"/>
                  <a:pt x="4954016" y="617860"/>
                </a:cubicBezTo>
                <a:cubicBezTo>
                  <a:pt x="4972003" y="723641"/>
                  <a:pt x="4961321" y="965788"/>
                  <a:pt x="4954016" y="1057976"/>
                </a:cubicBezTo>
                <a:cubicBezTo>
                  <a:pt x="4951685" y="1191791"/>
                  <a:pt x="4876716" y="1271039"/>
                  <a:pt x="4742416" y="1269576"/>
                </a:cubicBezTo>
                <a:cubicBezTo>
                  <a:pt x="4639964" y="1259675"/>
                  <a:pt x="4380573" y="1280324"/>
                  <a:pt x="4231081" y="1269576"/>
                </a:cubicBezTo>
                <a:cubicBezTo>
                  <a:pt x="4081590" y="1258828"/>
                  <a:pt x="3855528" y="1285038"/>
                  <a:pt x="3493205" y="1269576"/>
                </a:cubicBezTo>
                <a:cubicBezTo>
                  <a:pt x="3130882" y="1254114"/>
                  <a:pt x="3179280" y="1273400"/>
                  <a:pt x="2936562" y="1269576"/>
                </a:cubicBezTo>
                <a:cubicBezTo>
                  <a:pt x="2693844" y="1265752"/>
                  <a:pt x="2582210" y="1266600"/>
                  <a:pt x="2243995" y="1269576"/>
                </a:cubicBezTo>
                <a:cubicBezTo>
                  <a:pt x="1905780" y="1272552"/>
                  <a:pt x="1900497" y="1253757"/>
                  <a:pt x="1596735" y="1269576"/>
                </a:cubicBezTo>
                <a:cubicBezTo>
                  <a:pt x="1292973" y="1285395"/>
                  <a:pt x="1241598" y="1292101"/>
                  <a:pt x="1085400" y="1269576"/>
                </a:cubicBezTo>
                <a:cubicBezTo>
                  <a:pt x="929202" y="1247051"/>
                  <a:pt x="562211" y="1246425"/>
                  <a:pt x="211600" y="1269576"/>
                </a:cubicBezTo>
                <a:cubicBezTo>
                  <a:pt x="93355" y="1274355"/>
                  <a:pt x="27971" y="1178555"/>
                  <a:pt x="0" y="1057976"/>
                </a:cubicBezTo>
                <a:cubicBezTo>
                  <a:pt x="-20683" y="971378"/>
                  <a:pt x="-7884" y="812203"/>
                  <a:pt x="0" y="643252"/>
                </a:cubicBezTo>
                <a:cubicBezTo>
                  <a:pt x="7884" y="474301"/>
                  <a:pt x="19840" y="384945"/>
                  <a:pt x="0" y="211600"/>
                </a:cubicBezTo>
                <a:close/>
              </a:path>
              <a:path w="4954016" h="1269576" stroke="0" extrusionOk="0">
                <a:moveTo>
                  <a:pt x="0" y="211600"/>
                </a:moveTo>
                <a:cubicBezTo>
                  <a:pt x="-9931" y="107291"/>
                  <a:pt x="70371" y="635"/>
                  <a:pt x="211600" y="0"/>
                </a:cubicBezTo>
                <a:cubicBezTo>
                  <a:pt x="348865" y="-18202"/>
                  <a:pt x="533542" y="21282"/>
                  <a:pt x="768243" y="0"/>
                </a:cubicBezTo>
                <a:cubicBezTo>
                  <a:pt x="1002944" y="-21282"/>
                  <a:pt x="1081491" y="15555"/>
                  <a:pt x="1324886" y="0"/>
                </a:cubicBezTo>
                <a:cubicBezTo>
                  <a:pt x="1568281" y="-15555"/>
                  <a:pt x="1864645" y="-16327"/>
                  <a:pt x="2062762" y="0"/>
                </a:cubicBezTo>
                <a:cubicBezTo>
                  <a:pt x="2260879" y="16327"/>
                  <a:pt x="2409578" y="15614"/>
                  <a:pt x="2664713" y="0"/>
                </a:cubicBezTo>
                <a:cubicBezTo>
                  <a:pt x="2919848" y="-15614"/>
                  <a:pt x="3213697" y="1038"/>
                  <a:pt x="3357281" y="0"/>
                </a:cubicBezTo>
                <a:cubicBezTo>
                  <a:pt x="3500865" y="-1038"/>
                  <a:pt x="3761990" y="-5799"/>
                  <a:pt x="3913924" y="0"/>
                </a:cubicBezTo>
                <a:cubicBezTo>
                  <a:pt x="4065858" y="5799"/>
                  <a:pt x="4438802" y="-7861"/>
                  <a:pt x="4742416" y="0"/>
                </a:cubicBezTo>
                <a:cubicBezTo>
                  <a:pt x="4851478" y="-14347"/>
                  <a:pt x="4943960" y="87475"/>
                  <a:pt x="4954016" y="211600"/>
                </a:cubicBezTo>
                <a:cubicBezTo>
                  <a:pt x="4950829" y="348623"/>
                  <a:pt x="4955873" y="469632"/>
                  <a:pt x="4954016" y="651716"/>
                </a:cubicBezTo>
                <a:cubicBezTo>
                  <a:pt x="4952159" y="833800"/>
                  <a:pt x="4937759" y="951553"/>
                  <a:pt x="4954016" y="1057976"/>
                </a:cubicBezTo>
                <a:cubicBezTo>
                  <a:pt x="4959773" y="1180210"/>
                  <a:pt x="4876246" y="1276191"/>
                  <a:pt x="4742416" y="1269576"/>
                </a:cubicBezTo>
                <a:cubicBezTo>
                  <a:pt x="4502168" y="1287161"/>
                  <a:pt x="4286959" y="1273806"/>
                  <a:pt x="4140465" y="1269576"/>
                </a:cubicBezTo>
                <a:cubicBezTo>
                  <a:pt x="3993971" y="1265346"/>
                  <a:pt x="3819133" y="1255300"/>
                  <a:pt x="3538513" y="1269576"/>
                </a:cubicBezTo>
                <a:cubicBezTo>
                  <a:pt x="3257893" y="1283852"/>
                  <a:pt x="3218580" y="1258992"/>
                  <a:pt x="2936562" y="1269576"/>
                </a:cubicBezTo>
                <a:cubicBezTo>
                  <a:pt x="2654544" y="1280160"/>
                  <a:pt x="2565483" y="1286608"/>
                  <a:pt x="2198686" y="1269576"/>
                </a:cubicBezTo>
                <a:cubicBezTo>
                  <a:pt x="1831889" y="1252544"/>
                  <a:pt x="1808520" y="1273781"/>
                  <a:pt x="1642043" y="1269576"/>
                </a:cubicBezTo>
                <a:cubicBezTo>
                  <a:pt x="1475566" y="1265371"/>
                  <a:pt x="1274294" y="1296982"/>
                  <a:pt x="1040092" y="1269576"/>
                </a:cubicBezTo>
                <a:cubicBezTo>
                  <a:pt x="805890" y="1242170"/>
                  <a:pt x="517225" y="1292108"/>
                  <a:pt x="211600" y="1269576"/>
                </a:cubicBezTo>
                <a:cubicBezTo>
                  <a:pt x="81366" y="1273381"/>
                  <a:pt x="3613" y="1171796"/>
                  <a:pt x="0" y="1057976"/>
                </a:cubicBezTo>
                <a:cubicBezTo>
                  <a:pt x="-13892" y="900844"/>
                  <a:pt x="-16789" y="764499"/>
                  <a:pt x="0" y="626324"/>
                </a:cubicBezTo>
                <a:cubicBezTo>
                  <a:pt x="16789" y="488149"/>
                  <a:pt x="5881" y="294877"/>
                  <a:pt x="0" y="21160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B28BECA-326C-5A20-849E-6B5F39833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6" name="Picture 1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66F0CDA7-8453-9359-E59E-2D5DD59E4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4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4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A4A527B-FB1F-00B0-15FE-5095CB8F8D38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050" name="Picture 2" descr="Nobita Nobi Shizuka Minamoto Doraemon Sewashi PNG, Clipart, Doraemon, Nobi  Free PNG Download | Cute cartoon drawings, Happy cartoon, Cute cartoon  pictures">
            <a:extLst>
              <a:ext uri="{FF2B5EF4-FFF2-40B4-BE49-F238E27FC236}">
                <a16:creationId xmlns:a16="http://schemas.microsoft.com/office/drawing/2014/main" id="{0DE61B13-5438-7CAB-C077-8E3831C8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8" b="94439" l="4808" r="94368">
                        <a14:foregroundMark x1="42170" y1="13208" x2="56181" y2="28203"/>
                        <a14:foregroundMark x1="59341" y1="11619" x2="61951" y2="22046"/>
                        <a14:foregroundMark x1="61951" y1="22046" x2="61951" y2="22046"/>
                        <a14:foregroundMark x1="48626" y1="7646" x2="48626" y2="7646"/>
                        <a14:foregroundMark x1="48626" y1="7646" x2="43544" y2="12910"/>
                        <a14:foregroundMark x1="52747" y1="7448" x2="57280" y2="8540"/>
                        <a14:foregroundMark x1="84890" y1="7448" x2="84890" y2="7448"/>
                        <a14:foregroundMark x1="51648" y1="79047" x2="52473" y2="82324"/>
                        <a14:foregroundMark x1="55495" y1="89573" x2="56319" y2="93049"/>
                        <a14:foregroundMark x1="36264" y1="63754" x2="33242" y2="63754"/>
                        <a14:foregroundMark x1="6593" y1="13605" x2="6593" y2="13605"/>
                        <a14:foregroundMark x1="15797" y1="5164" x2="15797" y2="5164"/>
                        <a14:foregroundMark x1="10440" y1="5164" x2="10440" y2="5164"/>
                        <a14:foregroundMark x1="90934" y1="13803" x2="90934" y2="13803"/>
                        <a14:foregroundMark x1="87088" y1="5164" x2="87088" y2="5164"/>
                        <a14:foregroundMark x1="43132" y1="32671" x2="47115" y2="38630"/>
                        <a14:foregroundMark x1="52885" y1="29196" x2="58516" y2="36544"/>
                        <a14:foregroundMark x1="6181" y1="8640" x2="6181" y2="8640"/>
                        <a14:foregroundMark x1="4945" y1="13505" x2="4945" y2="13505"/>
                        <a14:foregroundMark x1="64286" y1="13803" x2="65522" y2="19662"/>
                        <a14:foregroundMark x1="47527" y1="12413" x2="51923" y2="24926"/>
                        <a14:foregroundMark x1="44780" y1="34459" x2="50137" y2="38332"/>
                        <a14:foregroundMark x1="54396" y1="29295" x2="58242" y2="38133"/>
                        <a14:foregroundMark x1="58242" y1="30387" x2="60714" y2="38729"/>
                        <a14:foregroundMark x1="46429" y1="31976" x2="47527" y2="41410"/>
                        <a14:foregroundMark x1="49451" y1="11023" x2="55907" y2="25919"/>
                        <a14:foregroundMark x1="55907" y1="25919" x2="55907" y2="25919"/>
                        <a14:foregroundMark x1="55357" y1="4071" x2="55357" y2="4071"/>
                        <a14:foregroundMark x1="51236" y1="94538" x2="51236" y2="94538"/>
                        <a14:foregroundMark x1="15385" y1="3277" x2="15385" y2="3277"/>
                        <a14:foregroundMark x1="91346" y1="6356" x2="91346" y2="6356"/>
                        <a14:foregroundMark x1="93956" y1="9633" x2="93956" y2="9633"/>
                        <a14:foregroundMark x1="94368" y1="12214" x2="94368" y2="12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3029744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58EFF01A-484D-CEBE-D393-C681D0118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8600" y="5943600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6794">
            <a:off x="2155220" y="5817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5941" y="-21874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215" y="-321875"/>
            <a:ext cx="3842105" cy="2569015"/>
          </a:xfrm>
          <a:prstGeom prst="rect">
            <a:avLst/>
          </a:prstGeom>
        </p:spPr>
      </p:pic>
      <p:pic>
        <p:nvPicPr>
          <p:cNvPr id="1026" name="Picture 2" descr="LINE Official Stickers - Doraemon Animated Stickers Example with GIF  Animation">
            <a:extLst>
              <a:ext uri="{FF2B5EF4-FFF2-40B4-BE49-F238E27FC236}">
                <a16:creationId xmlns:a16="http://schemas.microsoft.com/office/drawing/2014/main" id="{07FB667A-BE9E-4C0D-9DC8-6973639D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352800"/>
            <a:ext cx="3428758" cy="3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F06EB7-AB01-4BC3-9F61-0907E09E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91" y="3324963"/>
            <a:ext cx="3629743" cy="36751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93F8E-0072-5240-2FC8-7A20AC084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6200" y="457200"/>
            <a:ext cx="3938357" cy="15119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D53E72-E9FD-37A9-741A-033C93B23F53}"/>
              </a:ext>
            </a:extLst>
          </p:cNvPr>
          <p:cNvSpPr txBox="1">
            <a:spLocks/>
          </p:cNvSpPr>
          <p:nvPr/>
        </p:nvSpPr>
        <p:spPr>
          <a:xfrm>
            <a:off x="1066800" y="20574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9600" b="1" dirty="0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b="1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9600" b="1" dirty="0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Nh  </a:t>
            </a:r>
            <a:r>
              <a:rPr lang="en-US" sz="9600" b="1" dirty="0" err="1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9600" b="1" dirty="0">
                <a:solidFill>
                  <a:srgbClr val="FF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2E3EA-120E-58EE-FC8F-61F7BED61F55}"/>
              </a:ext>
            </a:extLst>
          </p:cNvPr>
          <p:cNvGrpSpPr/>
          <p:nvPr/>
        </p:nvGrpSpPr>
        <p:grpSpPr>
          <a:xfrm>
            <a:off x="-209660" y="-276152"/>
            <a:ext cx="4400660" cy="2936023"/>
            <a:chOff x="-209660" y="-276152"/>
            <a:chExt cx="4400660" cy="293602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48D6B6-B80A-4024-9189-E9B453F5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09660" y="-276152"/>
              <a:ext cx="4400660" cy="29360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445636-B857-BD93-5C7C-EF27A8BA69B5}"/>
                </a:ext>
              </a:extLst>
            </p:cNvPr>
            <p:cNvSpPr txBox="1"/>
            <p:nvPr/>
          </p:nvSpPr>
          <p:spPr>
            <a:xfrm>
              <a:off x="914400" y="838200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120</TotalTime>
  <Words>473</Words>
  <Application>Microsoft Office PowerPoint</Application>
  <PresentationFormat>Widescreen</PresentationFormat>
  <Paragraphs>97</Paragraphs>
  <Slides>34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#9Slide05 FS Blonde Script</vt:lpstr>
      <vt:lpstr>.VnAvant</vt:lpstr>
      <vt:lpstr>Algerian</vt:lpstr>
      <vt:lpstr>Arial</vt:lpstr>
      <vt:lpstr>Arial Rounded MT Bold</vt:lpstr>
      <vt:lpstr>Arial-Rounded</vt:lpstr>
      <vt:lpstr>Calibri</vt:lpstr>
      <vt:lpstr>Calibri Light</vt:lpstr>
      <vt:lpstr>Cambria</vt:lpstr>
      <vt:lpstr>iCiel Crocante</vt:lpstr>
      <vt:lpstr>Quicksand Medium</vt:lpstr>
      <vt:lpstr>SVN-Poky's</vt:lpstr>
      <vt:lpstr>字魂160号-檀宋</vt:lpstr>
      <vt:lpstr>汉仪润圆-65W</vt:lpstr>
      <vt:lpstr>6_Office Theme</vt:lpstr>
      <vt:lpstr>1_默认设计模板</vt:lpstr>
      <vt:lpstr>Office Theme</vt:lpstr>
      <vt:lpstr>2_Office Theme</vt:lpstr>
      <vt:lpstr>1_Office 主题​​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Windows 11</cp:lastModifiedBy>
  <cp:revision>150</cp:revision>
  <dcterms:created xsi:type="dcterms:W3CDTF">2002-08-27T21:28:28Z</dcterms:created>
  <dcterms:modified xsi:type="dcterms:W3CDTF">2025-10-07T16:34:18Z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