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37" r:id="rId2"/>
    <p:sldMasterId id="2147483761" r:id="rId3"/>
    <p:sldMasterId id="2147483810" r:id="rId4"/>
    <p:sldMasterId id="2147483822" r:id="rId5"/>
    <p:sldMasterId id="2147483849" r:id="rId6"/>
    <p:sldMasterId id="2147483863" r:id="rId7"/>
    <p:sldMasterId id="2147483875" r:id="rId8"/>
  </p:sldMasterIdLst>
  <p:notesMasterIdLst>
    <p:notesMasterId r:id="rId39"/>
  </p:notesMasterIdLst>
  <p:sldIdLst>
    <p:sldId id="264" r:id="rId9"/>
    <p:sldId id="257" r:id="rId10"/>
    <p:sldId id="347" r:id="rId11"/>
    <p:sldId id="348" r:id="rId12"/>
    <p:sldId id="349" r:id="rId13"/>
    <p:sldId id="350" r:id="rId14"/>
    <p:sldId id="351" r:id="rId15"/>
    <p:sldId id="256" r:id="rId16"/>
    <p:sldId id="318" r:id="rId17"/>
    <p:sldId id="2007577133" r:id="rId18"/>
    <p:sldId id="314" r:id="rId19"/>
    <p:sldId id="2007577121" r:id="rId20"/>
    <p:sldId id="261" r:id="rId21"/>
    <p:sldId id="2007577123" r:id="rId22"/>
    <p:sldId id="282" r:id="rId23"/>
    <p:sldId id="283" r:id="rId24"/>
    <p:sldId id="284" r:id="rId25"/>
    <p:sldId id="285" r:id="rId26"/>
    <p:sldId id="265" r:id="rId27"/>
    <p:sldId id="2007577134" r:id="rId28"/>
    <p:sldId id="2007577135" r:id="rId29"/>
    <p:sldId id="2007577130" r:id="rId30"/>
    <p:sldId id="2007577137" r:id="rId31"/>
    <p:sldId id="286" r:id="rId32"/>
    <p:sldId id="2007577136" r:id="rId33"/>
    <p:sldId id="433" r:id="rId34"/>
    <p:sldId id="2007577125" r:id="rId35"/>
    <p:sldId id="2007577128" r:id="rId36"/>
    <p:sldId id="2007577138" r:id="rId37"/>
    <p:sldId id="336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7"/>
    <p:restoredTop sz="93739"/>
  </p:normalViewPr>
  <p:slideViewPr>
    <p:cSldViewPr showGuides="1">
      <p:cViewPr>
        <p:scale>
          <a:sx n="74" d="100"/>
          <a:sy n="74" d="100"/>
        </p:scale>
        <p:origin x="180" y="-5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515233-088F-4671-B7B8-DF76F02B8F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>
              <a:buNone/>
            </a:pPr>
            <a:fld id="{9A0DB2DC-4C9A-4742-B13C-FB6460FD3503}" type="slidenum">
              <a:rPr lang="en-US" altLang="en-US" sz="1200" strike="noStrike" noProof="1" dirty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? Trong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?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mè</a:t>
            </a:r>
            <a:r>
              <a:rPr lang="en-US" dirty="0"/>
              <a:t>, </a:t>
            </a: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mè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GV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: GV </a:t>
            </a:r>
            <a:r>
              <a:rPr lang="en-US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: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mè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ngọt</a:t>
            </a:r>
            <a:r>
              <a:rPr lang="en-US" baseline="0" dirty="0"/>
              <a:t>.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mè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chế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ngon</a:t>
            </a:r>
            <a:r>
              <a:rPr lang="en-US" baseline="0" dirty="0"/>
              <a:t> </a:t>
            </a:r>
            <a:r>
              <a:rPr lang="en-US" baseline="0" dirty="0" err="1"/>
              <a:t>giàu</a:t>
            </a:r>
            <a:r>
              <a:rPr lang="en-US" baseline="0" dirty="0"/>
              <a:t> </a:t>
            </a:r>
            <a:r>
              <a:rPr lang="en-US" baseline="0" dirty="0" err="1"/>
              <a:t>dinh</a:t>
            </a:r>
            <a:r>
              <a:rPr lang="en-US" baseline="0" dirty="0"/>
              <a:t> </a:t>
            </a:r>
            <a:r>
              <a:rPr lang="en-US" baseline="0" dirty="0" err="1"/>
              <a:t>dưỡng</a:t>
            </a:r>
            <a:r>
              <a:rPr lang="en-US" baseline="0" dirty="0"/>
              <a:t>.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cẩn</a:t>
            </a:r>
            <a:r>
              <a:rPr lang="en-US" baseline="0" dirty="0"/>
              <a:t> </a:t>
            </a:r>
            <a:r>
              <a:rPr lang="en-US" baseline="0" dirty="0" err="1"/>
              <a:t>thận</a:t>
            </a:r>
            <a:r>
              <a:rPr lang="en-US" baseline="0" dirty="0"/>
              <a:t> </a:t>
            </a:r>
            <a:r>
              <a:rPr lang="en-US" baseline="0" dirty="0" err="1"/>
              <a:t>tránh</a:t>
            </a:r>
            <a:r>
              <a:rPr lang="en-US" baseline="0" dirty="0"/>
              <a:t> </a:t>
            </a:r>
            <a:r>
              <a:rPr lang="en-US" baseline="0" dirty="0" err="1"/>
              <a:t>mắc</a:t>
            </a:r>
            <a:r>
              <a:rPr lang="en-US" baseline="0" dirty="0"/>
              <a:t> </a:t>
            </a:r>
            <a:r>
              <a:rPr lang="en-US" baseline="0" dirty="0" err="1"/>
              <a:t>xương</a:t>
            </a:r>
            <a:r>
              <a:rPr lang="en-US" baseline="0" dirty="0"/>
              <a:t> </a:t>
            </a:r>
            <a:r>
              <a:rPr lang="en-US" baseline="0" dirty="0" err="1"/>
              <a:t>răm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. Lá me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chua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me. Trong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hay dung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chua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ạ.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Nơ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ạ.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?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. 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Ca </a:t>
            </a:r>
            <a:r>
              <a:rPr lang="en-US" dirty="0" err="1"/>
              <a:t>nô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thủy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tốc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. Khi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cano</a:t>
            </a:r>
            <a:r>
              <a:rPr lang="en-US" dirty="0"/>
              <a:t> hay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mặc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phao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đùa</a:t>
            </a:r>
            <a:r>
              <a:rPr lang="en-US" dirty="0"/>
              <a:t> </a:t>
            </a:r>
            <a:r>
              <a:rPr lang="en-US" dirty="0" err="1"/>
              <a:t>nghịch</a:t>
            </a:r>
            <a:r>
              <a:rPr lang="en-US" dirty="0"/>
              <a:t> </a:t>
            </a:r>
            <a:r>
              <a:rPr lang="en-US" dirty="0" err="1"/>
              <a:t>xô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lẫn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lưu</a:t>
            </a:r>
            <a:r>
              <a:rPr lang="en-US" baseline="0" dirty="0"/>
              <a:t> ý GD HS an </a:t>
            </a:r>
            <a:r>
              <a:rPr lang="en-US" baseline="0" dirty="0" err="1"/>
              <a:t>toàn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PTGT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thuỷ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0885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hát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12550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6849C-05F5-C84E-D5BC-D6DF7253D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EC0DD-293C-BBD7-2252-A2DD8F638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26C49-AC16-168D-92F7-965F5A6BE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m, n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(HS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) </a:t>
            </a: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2 </a:t>
            </a:r>
            <a:r>
              <a:rPr lang="en-US" dirty="0" err="1"/>
              <a:t>chữ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M, N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li. M </a:t>
            </a:r>
            <a:r>
              <a:rPr lang="en-US" dirty="0" err="1"/>
              <a:t>và</a:t>
            </a:r>
            <a:r>
              <a:rPr lang="en-US" dirty="0"/>
              <a:t> N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móc</a:t>
            </a:r>
            <a:r>
              <a:rPr lang="en-US" dirty="0"/>
              <a:t> </a:t>
            </a:r>
            <a:r>
              <a:rPr lang="en-US" dirty="0" err="1"/>
              <a:t>xuôi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móc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 </a:t>
            </a:r>
            <a:r>
              <a:rPr lang="en-US" dirty="0" err="1"/>
              <a:t>Chữ</a:t>
            </a:r>
            <a:r>
              <a:rPr lang="en-US" dirty="0"/>
              <a:t> m them </a:t>
            </a:r>
            <a:r>
              <a:rPr lang="en-US" dirty="0" err="1"/>
              <a:t>nét</a:t>
            </a:r>
            <a:r>
              <a:rPr lang="en-US" dirty="0"/>
              <a:t> 1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móc</a:t>
            </a:r>
            <a:r>
              <a:rPr lang="en-US" dirty="0"/>
              <a:t> </a:t>
            </a:r>
            <a:r>
              <a:rPr lang="en-US" dirty="0" err="1"/>
              <a:t>xuôi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ạ.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,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mè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nơ</a:t>
            </a:r>
            <a:r>
              <a:rPr lang="en-US" dirty="0"/>
              <a:t>.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m-e.</a:t>
            </a:r>
          </a:p>
          <a:p>
            <a:pPr marL="171450" indent="-171450">
              <a:buFontTx/>
              <a:buChar char="-"/>
            </a:pPr>
            <a:r>
              <a:rPr lang="en-US" dirty="0"/>
              <a:t>HS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56DDB-126D-8DCB-3F55-E1FFA035B5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699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 1-2 HS </a:t>
            </a:r>
            <a:r>
              <a:rPr lang="en-US" dirty="0" err="1"/>
              <a:t>đọc</a:t>
            </a:r>
            <a:r>
              <a:rPr lang="en-US" dirty="0"/>
              <a:t>. Khen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46888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viết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viết</a:t>
            </a:r>
            <a:r>
              <a:rPr lang="en-US" dirty="0"/>
              <a:t> sang: 1 </a:t>
            </a:r>
            <a:r>
              <a:rPr lang="en-US" dirty="0" err="1"/>
              <a:t>dòng</a:t>
            </a:r>
            <a:r>
              <a:rPr lang="en-US" dirty="0"/>
              <a:t> m, n,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mè</a:t>
            </a:r>
            <a:r>
              <a:rPr lang="en-US" dirty="0"/>
              <a:t>, </a:t>
            </a:r>
            <a:r>
              <a:rPr lang="en-US" dirty="0" err="1"/>
              <a:t>nơ</a:t>
            </a:r>
            <a:r>
              <a:rPr lang="en-US" dirty="0"/>
              <a:t> </a:t>
            </a:r>
            <a:r>
              <a:rPr lang="en-US" dirty="0" err="1"/>
              <a:t>đỏ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2 li, </a:t>
            </a:r>
            <a:r>
              <a:rPr lang="en-US" dirty="0" err="1"/>
              <a:t>chữ</a:t>
            </a:r>
            <a:r>
              <a:rPr lang="en-US" dirty="0"/>
              <a:t> đ </a:t>
            </a:r>
            <a:r>
              <a:rPr lang="en-US" dirty="0" err="1"/>
              <a:t>cao</a:t>
            </a:r>
            <a:r>
              <a:rPr lang="en-US" dirty="0"/>
              <a:t> 4 li. 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mè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nơ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: </a:t>
            </a:r>
            <a:r>
              <a:rPr lang="en-US" dirty="0" err="1"/>
              <a:t>khoảng</a:t>
            </a:r>
            <a:r>
              <a:rPr lang="en-US" dirty="0"/>
              <a:t> 1 con </a:t>
            </a:r>
            <a:r>
              <a:rPr lang="en-US" dirty="0" err="1"/>
              <a:t>chữ</a:t>
            </a:r>
            <a:r>
              <a:rPr lang="en-US" dirty="0"/>
              <a:t> o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viết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HS </a:t>
            </a:r>
            <a:r>
              <a:rPr lang="en-US" dirty="0" err="1"/>
              <a:t>nêu</a:t>
            </a:r>
            <a:r>
              <a:rPr lang="en-US" dirty="0"/>
              <a:t> : </a:t>
            </a:r>
            <a:r>
              <a:rPr lang="en-US" dirty="0" err="1"/>
              <a:t>Cầm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3 </a:t>
            </a:r>
            <a:r>
              <a:rPr lang="en-US" dirty="0" err="1"/>
              <a:t>ngón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, </a:t>
            </a:r>
            <a:r>
              <a:rPr lang="en-US" dirty="0" err="1"/>
              <a:t>lưng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ngắn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HS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chung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giãn</a:t>
            </a:r>
            <a:r>
              <a:rPr lang="en-US" dirty="0"/>
              <a:t> </a:t>
            </a:r>
            <a:r>
              <a:rPr lang="en-US" dirty="0" err="1"/>
              <a:t>chút</a:t>
            </a:r>
            <a:r>
              <a:rPr lang="en-US" dirty="0"/>
              <a:t> </a:t>
            </a:r>
            <a:r>
              <a:rPr lang="en-US" dirty="0" err="1"/>
              <a:t>nào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93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33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video con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Hà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? </a:t>
            </a:r>
            <a:r>
              <a:rPr lang="en-US" dirty="0" err="1"/>
              <a:t>Nhà</a:t>
            </a:r>
            <a:r>
              <a:rPr lang="en-US" dirty="0"/>
              <a:t> Hà </a:t>
            </a:r>
            <a:r>
              <a:rPr lang="en-US" dirty="0" err="1"/>
              <a:t>đi</a:t>
            </a:r>
            <a:r>
              <a:rPr lang="en-US" dirty="0"/>
              <a:t> du </a:t>
            </a:r>
            <a:r>
              <a:rPr lang="en-US" dirty="0" err="1"/>
              <a:t>lịch</a:t>
            </a:r>
            <a:r>
              <a:rPr lang="en-US" dirty="0"/>
              <a:t>,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cano</a:t>
            </a:r>
            <a:r>
              <a:rPr lang="en-US" dirty="0"/>
              <a:t>.</a:t>
            </a:r>
          </a:p>
          <a:p>
            <a:r>
              <a:rPr lang="en-US" dirty="0"/>
              <a:t>GV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: video quay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: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Hà </a:t>
            </a:r>
            <a:r>
              <a:rPr lang="en-US" dirty="0" err="1"/>
              <a:t>đi</a:t>
            </a:r>
            <a:r>
              <a:rPr lang="en-US" dirty="0"/>
              <a:t> ca </a:t>
            </a:r>
            <a:r>
              <a:rPr lang="en-US" dirty="0" err="1"/>
              <a:t>nô</a:t>
            </a:r>
            <a:r>
              <a:rPr lang="en-US" dirty="0"/>
              <a:t>.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nay.</a:t>
            </a:r>
          </a:p>
          <a:p>
            <a:pPr marL="171450" indent="-171450">
              <a:buFontTx/>
              <a:buChar char="-"/>
            </a:pPr>
            <a:r>
              <a:rPr lang="en-US" dirty="0"/>
              <a:t>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? </a:t>
            </a:r>
            <a:r>
              <a:rPr lang="en-US" dirty="0" err="1"/>
              <a:t>Nhà</a:t>
            </a:r>
            <a:r>
              <a:rPr lang="en-US" dirty="0"/>
              <a:t> Hà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ai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Cano</a:t>
            </a:r>
            <a:r>
              <a:rPr lang="en-US" dirty="0"/>
              <a:t>?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Hà?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canoo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?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ai?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lái</a:t>
            </a:r>
            <a:r>
              <a:rPr lang="en-US" dirty="0"/>
              <a:t> </a:t>
            </a:r>
            <a:r>
              <a:rPr lang="en-US" dirty="0" err="1"/>
              <a:t>cano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Khi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cano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? </a:t>
            </a:r>
            <a:r>
              <a:rPr lang="en-US" dirty="0" err="1"/>
              <a:t>Mặc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phao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cano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: 2 </a:t>
            </a:r>
            <a:r>
              <a:rPr lang="en-US" dirty="0" err="1"/>
              <a:t>nhóm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tôt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653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r>
              <a:rPr lang="en-US" dirty="0"/>
              <a:t>?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an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đỡ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Theo </a:t>
            </a:r>
            <a:r>
              <a:rPr lang="en-US" dirty="0" err="1"/>
              <a:t>cac</a:t>
            </a:r>
            <a:r>
              <a:rPr lang="en-US" dirty="0"/>
              <a:t> con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an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đỡ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nhờ</a:t>
            </a:r>
            <a:r>
              <a:rPr lang="en-US" dirty="0"/>
              <a:t> ai </a:t>
            </a:r>
            <a:r>
              <a:rPr lang="en-US" dirty="0" err="1"/>
              <a:t>khác</a:t>
            </a:r>
            <a:r>
              <a:rPr lang="en-US" dirty="0"/>
              <a:t>: </a:t>
            </a:r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ở </a:t>
            </a:r>
            <a:r>
              <a:rPr lang="en-US" dirty="0" err="1"/>
              <a:t>nơi</a:t>
            </a:r>
            <a:r>
              <a:rPr lang="en-US" dirty="0"/>
              <a:t> e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.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.</a:t>
            </a:r>
          </a:p>
          <a:p>
            <a:pPr marL="0" indent="0">
              <a:buFontTx/>
              <a:buNone/>
            </a:pPr>
            <a:r>
              <a:rPr lang="en-US" dirty="0"/>
              <a:t>*** Trong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, </a:t>
            </a:r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siêu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may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tin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an,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,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ở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dirty="0"/>
              <a:t>Khi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tin, con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. Các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mười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con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đỡ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434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CFD5-E350-446A-A599-E26514AA5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42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933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82543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m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m,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me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me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: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n,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n,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đè</a:t>
            </a:r>
            <a:r>
              <a:rPr lang="en-US" dirty="0"/>
              <a:t> </a:t>
            </a:r>
            <a:r>
              <a:rPr lang="en-US" dirty="0" err="1"/>
              <a:t>lưỡi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nhầm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l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n,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nơ</a:t>
            </a:r>
            <a:r>
              <a:rPr lang="en-US" dirty="0"/>
              <a:t> con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HS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 HS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,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,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y/c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nơ</a:t>
            </a:r>
            <a:r>
              <a:rPr lang="en-US" dirty="0"/>
              <a:t>,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trơn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m, 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: 1,2 HS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me, </a:t>
            </a:r>
            <a:r>
              <a:rPr lang="en-US" dirty="0" err="1"/>
              <a:t>nơ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m, n? 3-4 HS </a:t>
            </a:r>
            <a:r>
              <a:rPr lang="en-US" dirty="0" err="1"/>
              <a:t>kể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GV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m, 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Mời</a:t>
            </a:r>
            <a:r>
              <a:rPr lang="en-US" dirty="0"/>
              <a:t> 1,2 HS </a:t>
            </a:r>
            <a:r>
              <a:rPr lang="en-US" dirty="0" err="1"/>
              <a:t>đọc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ạ.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15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mẫu</a:t>
            </a:r>
            <a:endParaRPr lang="en-US" dirty="0"/>
          </a:p>
          <a:p>
            <a:pPr marL="171450" indent="-171450"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12897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91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3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78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6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07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0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5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5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7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08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3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0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05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0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3522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4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39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8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32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96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7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5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7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150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22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245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39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3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48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606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8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94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06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47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50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29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A24E9B8-B46A-37EF-D1A0-95621BB46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654A33-72B3-2DA2-02AE-B80E55269A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3841D5-5012-694A-CE12-07EF8A96A1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571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36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9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7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160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32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151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179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95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55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40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76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620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5246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90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444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4650ED-557F-02E2-D544-4F8BF95A1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C2F5DB-F727-7264-07B6-FE773FD15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069683A-9966-E18B-85C4-2BAFF1210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770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034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901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15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84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779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367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30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03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4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23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476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771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526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390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051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735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132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402A6E-CD6E-A7A5-BBAC-AD32C4330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1B59CD-713C-3314-E421-8E79EABA6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F8EADF-F938-E375-D724-DF932373D8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308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741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2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8124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550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465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41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46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254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365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051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832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430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0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057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037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522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473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575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444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7487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1423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97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  <p:pic>
        <p:nvPicPr>
          <p:cNvPr id="7" name="Picture 6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126C7596-E1B1-A303-80B3-D7A39DF0794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BEC205-1B75-C926-2774-F2EDF121B091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FA857910-29FA-D6E8-594E-EC22636AFF7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CBF0FE-652E-FEEC-E254-674449C36BB6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4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25A95A7C-293B-6C46-665C-5EA7FC31B3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51E46D-EB73-3C16-9670-3CD42BEACA92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2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318C9AF5-4C97-E2BB-DBFF-5B97F9B7C0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07AD9F-8365-970F-0776-0B1DA35920A2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91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F7D821E2-F90E-C63A-2ADC-0FDC9000419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13EA7AB-D9CA-3358-C6E5-C0B2706F60C2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E959E83-5405-8F06-A8AA-C998C0BB6CA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9AA783-934A-0541-0E64-9C600816047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677880-0F09-D12D-F5C8-05A1871CBBF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8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985FC350-A617-CD01-21BF-87580ADF498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078B37-7AB0-8C1F-8881-C8958929C88C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22F04A-0AFE-0430-1DE4-B72707010E4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9CDABB-BA67-EB03-3294-6E4F125242D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214A68-188D-DA03-0F99-2036379D5B8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4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848721-22B8-843E-E514-DF6005C9A9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32F18D-9E9C-8F21-A325-B83A15849F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4C045B-C5CE-E716-848C-EED5DB8080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2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0995D11-5905-12E9-4F7B-33B378FDE5D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87568D-BEF9-2F1C-DD0C-EF9EDA65353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0260E2-1584-7A9C-29E9-C15E199C992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BD2EFC-AAB0-F938-9D59-CC30375C0C2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openxmlformats.org/officeDocument/2006/relationships/image" Target="../media/image19.png"/><Relationship Id="rId17" Type="http://schemas.openxmlformats.org/officeDocument/2006/relationships/slide" Target="slide8.xml"/><Relationship Id="rId2" Type="http://schemas.openxmlformats.org/officeDocument/2006/relationships/image" Target="../media/image14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7.xml"/><Relationship Id="rId6" Type="http://schemas.openxmlformats.org/officeDocument/2006/relationships/audio" Target="../media/audio4.wa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8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5.mp3"/><Relationship Id="rId7" Type="http://schemas.openxmlformats.org/officeDocument/2006/relationships/image" Target="../media/image5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image" Target="../media/image60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slide" Target="slide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66.jpeg"/><Relationship Id="rId7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6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audio" Target="../media/audio5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slide" Target="slide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slide" Target="slide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6" Type="http://schemas.openxmlformats.org/officeDocument/2006/relationships/slide" Target="slide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6" Type="http://schemas.openxmlformats.org/officeDocument/2006/relationships/slide" Target="slide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7.xml"/><Relationship Id="rId6" Type="http://schemas.openxmlformats.org/officeDocument/2006/relationships/audio" Target="../media/audio4.wa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oud, sky, colorfulness, blur&#10;&#10;Description automatically generated">
            <a:extLst>
              <a:ext uri="{FF2B5EF4-FFF2-40B4-BE49-F238E27FC236}">
                <a16:creationId xmlns:a16="http://schemas.microsoft.com/office/drawing/2014/main" id="{C6E0903E-6679-6BD9-D770-89A7EBBBC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-1" y="0"/>
            <a:ext cx="12190985" cy="6858000"/>
          </a:xfrm>
          <a:prstGeom prst="rect">
            <a:avLst/>
          </a:prstGeom>
        </p:spPr>
      </p:pic>
      <p:pic>
        <p:nvPicPr>
          <p:cNvPr id="12" name="Picture 11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0648588F-A8E7-53A4-5581-25CE986CD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5" y="0"/>
            <a:ext cx="10795488" cy="10764000"/>
          </a:xfrm>
          <a:prstGeom prst="rect">
            <a:avLst/>
          </a:prstGeom>
          <a:effectLst>
            <a:outerShdw blurRad="50800" dist="38100" dir="10800000" algn="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252BF9-9714-CC43-DCB5-27B65ED71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82112"/>
            <a:ext cx="12192000" cy="3675888"/>
          </a:xfrm>
          <a:prstGeom prst="rect">
            <a:avLst/>
          </a:prstGeom>
          <a:effectLst>
            <a:outerShdw blurRad="50800" dist="38100" dir="16200000" rotWithShape="0">
              <a:schemeClr val="accent5">
                <a:lumMod val="50000"/>
                <a:alpha val="40000"/>
              </a:scheme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35EB4A-B6C4-4795-6D13-162B83A68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50" y="3429000"/>
            <a:ext cx="12192000" cy="39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7178040">
                <a:moveTo>
                  <a:pt x="0" y="0"/>
                </a:moveTo>
                <a:lnTo>
                  <a:pt x="18288000" y="0"/>
                </a:lnTo>
                <a:lnTo>
                  <a:pt x="18288000" y="7178040"/>
                </a:lnTo>
                <a:lnTo>
                  <a:pt x="0" y="7178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93A403-9035-2901-AB4D-EAC8D3CF6A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99"/>
          <a:stretch/>
        </p:blipFill>
        <p:spPr>
          <a:xfrm>
            <a:off x="304952" y="-123913"/>
            <a:ext cx="11582096" cy="5610259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C9CD0C8-8D18-B915-5C9C-20034824C844}"/>
              </a:ext>
            </a:extLst>
          </p:cNvPr>
          <p:cNvSpPr/>
          <p:nvPr/>
        </p:nvSpPr>
        <p:spPr>
          <a:xfrm>
            <a:off x="-838018" y="-609494"/>
            <a:ext cx="12953660" cy="2182441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49C745-7995-CC7A-927E-DF8C80AB813C}"/>
              </a:ext>
            </a:extLst>
          </p:cNvPr>
          <p:cNvGrpSpPr/>
          <p:nvPr/>
        </p:nvGrpSpPr>
        <p:grpSpPr>
          <a:xfrm>
            <a:off x="990734" y="1619153"/>
            <a:ext cx="3448696" cy="941185"/>
            <a:chOff x="63500" y="1429216"/>
            <a:chExt cx="2592937" cy="705889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50F6E553-98D3-C13E-F6FB-5DC7523C25C8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DA39003-1007-ADEA-4FC7-BF979313564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ED7F775A-90F3-8523-31E9-B9F86D5B66EB}"/>
              </a:ext>
            </a:extLst>
          </p:cNvPr>
          <p:cNvSpPr txBox="1">
            <a:spLocks/>
          </p:cNvSpPr>
          <p:nvPr/>
        </p:nvSpPr>
        <p:spPr>
          <a:xfrm>
            <a:off x="304952" y="5410148"/>
            <a:ext cx="11582096" cy="12380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ẹ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Hà.</a:t>
            </a:r>
          </a:p>
        </p:txBody>
      </p:sp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2EBAEBF9-C6CF-4B9A-B38E-F9064EE24999}"/>
              </a:ext>
            </a:extLst>
          </p:cNvPr>
          <p:cNvSpPr/>
          <p:nvPr/>
        </p:nvSpPr>
        <p:spPr>
          <a:xfrm>
            <a:off x="838338" y="1936410"/>
            <a:ext cx="4550519" cy="310593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F0B44-A553-4F9C-8763-0EFA39BC050B}"/>
              </a:ext>
            </a:extLst>
          </p:cNvPr>
          <p:cNvSpPr txBox="1"/>
          <p:nvPr/>
        </p:nvSpPr>
        <p:spPr>
          <a:xfrm>
            <a:off x="1838858" y="1447852"/>
            <a:ext cx="192938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  <a:p>
            <a:endParaRPr lang="en-US" sz="2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553A6A-0E5F-4A27-A99A-D2358A8C0B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49" y="457278"/>
            <a:ext cx="1556201" cy="685782"/>
          </a:xfrm>
          <a:prstGeom prst="rect">
            <a:avLst/>
          </a:prstGeom>
        </p:spPr>
      </p:pic>
      <p:pic>
        <p:nvPicPr>
          <p:cNvPr id="14" name="m">
            <a:hlinkClick r:id="" action="ppaction://media"/>
            <a:extLst>
              <a:ext uri="{FF2B5EF4-FFF2-40B4-BE49-F238E27FC236}">
                <a16:creationId xmlns:a16="http://schemas.microsoft.com/office/drawing/2014/main" id="{95397519-6D84-459D-BC09-76BAE2D7B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407" y="2021298"/>
            <a:ext cx="756222" cy="756222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8878BA70-A80F-59C9-6A1B-C9619BFEFB88}"/>
              </a:ext>
            </a:extLst>
          </p:cNvPr>
          <p:cNvSpPr/>
          <p:nvPr/>
        </p:nvSpPr>
        <p:spPr>
          <a:xfrm>
            <a:off x="6389377" y="1936410"/>
            <a:ext cx="4314901" cy="301655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n">
            <a:hlinkClick r:id="" action="ppaction://media"/>
            <a:extLst>
              <a:ext uri="{FF2B5EF4-FFF2-40B4-BE49-F238E27FC236}">
                <a16:creationId xmlns:a16="http://schemas.microsoft.com/office/drawing/2014/main" id="{93834013-2E9E-3990-B8F8-38F022737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87229" y="2378169"/>
            <a:ext cx="702424" cy="702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D6C9B9-EC07-7C0C-9D69-23479AF729A9}"/>
              </a:ext>
            </a:extLst>
          </p:cNvPr>
          <p:cNvSpPr txBox="1"/>
          <p:nvPr/>
        </p:nvSpPr>
        <p:spPr>
          <a:xfrm>
            <a:off x="7905297" y="1295931"/>
            <a:ext cx="15925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551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2282836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1431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1174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143180" y="3446176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1278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104342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127899" y="3446176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68908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2300051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4331193" y="5592534"/>
            <a:ext cx="1856530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mỡ</a:t>
            </a:r>
            <a:endParaRPr lang="en-US" sz="8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633330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824833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nề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0148855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771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208511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411480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610080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802871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9933711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8229601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DE5508-C1CB-43FC-9839-D12E27C8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52" y="228684"/>
            <a:ext cx="1498753" cy="6604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5121B4-2F8A-4A15-9505-60446648ED6B}"/>
              </a:ext>
            </a:extLst>
          </p:cNvPr>
          <p:cNvSpPr txBox="1"/>
          <p:nvPr/>
        </p:nvSpPr>
        <p:spPr>
          <a:xfrm>
            <a:off x="5411724" y="2090248"/>
            <a:ext cx="136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EA5348-F8DF-46C5-8B5C-446FEFFC9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8" y="2514625"/>
            <a:ext cx="2778914" cy="2112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2EDAA8-D1BA-4357-B53C-BEDD5D67E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014" y="2590823"/>
            <a:ext cx="3154836" cy="2036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DE4991-5E1A-413D-98FB-9788BB67EF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597" y="2302563"/>
            <a:ext cx="2804403" cy="23243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C37986-B834-4605-9648-069DCF27A2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15" y="2263964"/>
            <a:ext cx="2514186" cy="236896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E2086F3-B49E-1CEC-1775-A6B46D3A5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" y="4495772"/>
            <a:ext cx="3410286" cy="189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947ECAA-CA1C-8B50-D133-5DB6D520B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80" y="4419574"/>
            <a:ext cx="3246679" cy="192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DCFC87-EA13-3480-C5DB-1180FE556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6" y="4419574"/>
            <a:ext cx="3313005" cy="193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0E04381-19CD-2726-B523-BEB62A882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28" y="4419574"/>
            <a:ext cx="3222554" cy="192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70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ung cấp cá mè hoa tươi sống, cá mè tàu tươi sống, cá mè ngất, cá mè đông  lạnh trên toàn quốc | Chợ cá làng Sở Th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2" y="1219258"/>
            <a:ext cx="5393278" cy="303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495800" y="5135838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9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</a:t>
            </a:r>
            <a:endParaRPr lang="en-US" sz="9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57686" y="513960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pic>
        <p:nvPicPr>
          <p:cNvPr id="6" name="Picture 2" descr="Cá mè trắng Hoa Nam &amp; Sự Kỳ Diệu Tưởng Chừng Không Thể Xảy Ra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46" y="838268"/>
            <a:ext cx="5710403" cy="349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95800" y="5135838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me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24336" y="513960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pic>
        <p:nvPicPr>
          <p:cNvPr id="7" name="Picture 4" descr="Có một mùa chua chua ngọt ngọt ở Sài Gòn: Mùa lá me bay gợi đầy ký ứ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6915434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hững tác dụng chữa bệnh ngoài da của lá me | Thế Giới Đông Y | Thuốc Đông  Y Thảo Dược - Phòng Khám Đông 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3"/>
          <a:stretch/>
        </p:blipFill>
        <p:spPr bwMode="auto">
          <a:xfrm>
            <a:off x="6915434" y="285750"/>
            <a:ext cx="526148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2533784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 đỏ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4850" y="253754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812657"/>
            <a:ext cx="4478685" cy="476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a nô giải trí và tàu câu cá thể thao RELAX 500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/>
          <a:stretch/>
        </p:blipFill>
        <p:spPr bwMode="auto">
          <a:xfrm>
            <a:off x="2895600" y="381080"/>
            <a:ext cx="6171664" cy="470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43446" y="533395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 </a:t>
            </a:r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endParaRPr lang="en-US" sz="9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19802" y="533395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7" y="-266792"/>
            <a:ext cx="11461751" cy="58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88" y="4953000"/>
            <a:ext cx="12766676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C25AB7-CD24-8145-0034-9A159D0D60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772" y="1905040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1940" y="3124208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9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5900" y="2971812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hlinkClick r:id="rId11" action="ppaction://hlinksldjump"/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7722" y="1600248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72" y="3657594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7" action="ppaction://hlinksldjump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01159 -3.7037E-6 L -0.01159 0.0669 L -0.02318 0.0669 L -0.02318 0.13403 L -0.03464 0.13403 L -0.03464 0.20116 L -0.04623 0.20116 L -0.04623 0.26829 L -0.05769 0.26829 L -0.05769 0.33542 L -0.06928 0.33542 L -0.06928 0.40255 L -0.08073 0.40255 L -0.08073 0.46991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01706 -3.7037E-6 L -0.01706 0.05116 L -0.03411 0.05116 L -0.03411 0.10255 L -0.05117 0.10255 L -0.05117 0.15394 L -0.06823 0.15394 L -0.06823 0.20533 L -0.08529 0.20533 L -0.08529 0.25672 L -0.10234 0.25672 L -0.10234 0.30811 L -0.11927 0.30811 L -0.11927 0.35996 " pathEditMode="relative" rAng="0" ptsTypes="AAAAAAAAAAAAA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2721 -2.22222E-6 L -0.02721 0.05486 L -0.05417 0.05486 L -0.05417 0.11065 L -0.08112 0.11065 L -0.08112 0.16644 L -0.10807 0.16644 L -0.10807 0.22199 L -0.1349 0.22199 L -0.1349 0.27755 L -0.16185 0.27755 L -0.16185 0.33334 L -0.18854 0.33334 L -0.18854 0.38959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3606 0 L -0.03606 0.05856 L -0.07161 0.05856 L -0.07161 0.11759 L -0.10729 0.11759 L -0.10729 0.17685 L -0.14297 0.17685 L -0.14297 0.23611 L -0.17864 0.23611 L -0.17864 0.29491 L -0.21432 0.29491 L -0.21432 0.35417 L -0.24974 0.35417 L -0.24974 0.41389 " pathEditMode="relative" rAng="0" ptsTypes="AAAAAAAAAAAAA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1237 -7.40741E-7 L -0.01237 0.0794 L -0.02474 0.0794 L -0.02474 0.15972 L -0.03711 0.15972 L -0.03711 0.23982 L -0.04934 0.23982 L -0.04934 0.31991 L -0.06171 0.31991 L -0.06171 0.4 L -0.07408 0.4 L -0.07408 0.48009 L -0.08619 0.48009 L -0.08619 0.56065 " pathEditMode="relative" rAng="0" ptsTypes="AAAAAAAAAAAAA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2803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-Tập-thể-dục_36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4B5D03F-64C9-8F6C-668B-4C31445E0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140" y="428703"/>
            <a:ext cx="10667720" cy="60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2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A7AAD-42B9-29CA-8F9C-E35281959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527B5E4-4C90-42AD-414F-087F9AB74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315210"/>
              </p:ext>
            </p:extLst>
          </p:nvPr>
        </p:nvGraphicFramePr>
        <p:xfrm>
          <a:off x="2895684" y="1524050"/>
          <a:ext cx="59436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8B0AA438-9AA9-BCAA-5DE5-0B259DA57032}"/>
              </a:ext>
            </a:extLst>
          </p:cNvPr>
          <p:cNvGrpSpPr/>
          <p:nvPr/>
        </p:nvGrpSpPr>
        <p:grpSpPr>
          <a:xfrm>
            <a:off x="230478" y="203423"/>
            <a:ext cx="4417759" cy="941185"/>
            <a:chOff x="63500" y="1429216"/>
            <a:chExt cx="3321535" cy="70588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301A57A-499A-CD64-E5F5-B2C86B6A4F38}"/>
                </a:ext>
              </a:extLst>
            </p:cNvPr>
            <p:cNvSpPr/>
            <p:nvPr/>
          </p:nvSpPr>
          <p:spPr>
            <a:xfrm>
              <a:off x="384356" y="1429216"/>
              <a:ext cx="30006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bảng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474A0E-C338-4288-97DB-4A667F51E1BE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670529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571CB-925B-FA97-E36D-6705C457F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" t="2911" b="2911"/>
          <a:stretch/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155556-D946-F80A-0811-A52213FB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153" y="2177998"/>
            <a:ext cx="3106915" cy="4500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CF84A1-33DA-E804-7C12-4FFF12D07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2931" y="2177998"/>
            <a:ext cx="2808000" cy="450000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F8470E60-4D9E-A4D5-E2F5-4CFACE9E6C26}"/>
              </a:ext>
            </a:extLst>
          </p:cNvPr>
          <p:cNvSpPr/>
          <p:nvPr/>
        </p:nvSpPr>
        <p:spPr>
          <a:xfrm>
            <a:off x="4038653" y="2590822"/>
            <a:ext cx="4863499" cy="205734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82385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0ED9A-09DE-582E-4D7B-9D18ECC5A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D4A048-7F23-1224-D6C9-583CEEFB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7" y="-266792"/>
            <a:ext cx="11461751" cy="58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D875A1D8-4D16-3330-86A1-95AE8809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88" y="4953000"/>
            <a:ext cx="12766676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FEA75E0-926E-F9B0-F5E0-93F325A8A7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5EBD992B-79CB-4C21-FB65-9F8600236E94}"/>
              </a:ext>
            </a:extLst>
          </p:cNvPr>
          <p:cNvSpPr/>
          <p:nvPr/>
        </p:nvSpPr>
        <p:spPr>
          <a:xfrm>
            <a:off x="228754" y="152486"/>
            <a:ext cx="2420736" cy="685783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endParaRPr lang="en-US" sz="48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112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63CF482A-44BF-129B-59BC-36504C675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26562" r="32504" b="19791"/>
          <a:stretch/>
        </p:blipFill>
        <p:spPr bwMode="auto">
          <a:xfrm>
            <a:off x="3471890" y="1600202"/>
            <a:ext cx="5248219" cy="45259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27C9E-9725-700F-91A2-4B24C96AF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-Tập-thể-dục_36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FE49408-E080-B2B4-2C8A-A0B251B52D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140" y="428703"/>
            <a:ext cx="10667720" cy="60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2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8155E6-2177-4F6E-8515-AABEABADF7AA}"/>
              </a:ext>
            </a:extLst>
          </p:cNvPr>
          <p:cNvSpPr/>
          <p:nvPr/>
        </p:nvSpPr>
        <p:spPr>
          <a:xfrm>
            <a:off x="368300" y="254000"/>
            <a:ext cx="11455400" cy="6350000"/>
          </a:xfrm>
          <a:prstGeom prst="rect">
            <a:avLst/>
          </a:prstGeom>
          <a:solidFill>
            <a:schemeClr val="bg1">
              <a:alpha val="98000"/>
            </a:schemeClr>
          </a:solidFill>
          <a:ln w="28575">
            <a:gradFill>
              <a:gsLst>
                <a:gs pos="14000">
                  <a:srgbClr val="0070C0"/>
                </a:gs>
                <a:gs pos="92000">
                  <a:srgbClr val="FFC000"/>
                </a:gs>
                <a:gs pos="52000">
                  <a:srgbClr val="00B0F0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4" name="A_joyful_summer_202508301457">
            <a:hlinkClick r:id="" action="ppaction://media"/>
            <a:extLst>
              <a:ext uri="{FF2B5EF4-FFF2-40B4-BE49-F238E27FC236}">
                <a16:creationId xmlns:a16="http://schemas.microsoft.com/office/drawing/2014/main" id="{D721E6FD-1ED9-4EDC-BD7A-3D256DB88E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5200" y="371642"/>
            <a:ext cx="10566400" cy="5987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812C62-F26A-4F75-8333-004DA7685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81000"/>
            <a:ext cx="2454852" cy="1066800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85E7DD38-95A7-41A9-BE41-9FAD74D9C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5739342"/>
            <a:ext cx="6489701" cy="783193"/>
          </a:xfrm>
          <a:prstGeom prst="roundRect">
            <a:avLst/>
          </a:prstGeom>
          <a:solidFill>
            <a:srgbClr val="FF0066"/>
          </a:solidFill>
          <a:ln w="28575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80830256">
                  <a:custGeom>
                    <a:avLst/>
                    <a:gdLst>
                      <a:gd name="connsiteX0" fmla="*/ 0 w 1760506"/>
                      <a:gd name="connsiteY0" fmla="*/ 0 h 923330"/>
                      <a:gd name="connsiteX1" fmla="*/ 1760506 w 1760506"/>
                      <a:gd name="connsiteY1" fmla="*/ 0 h 923330"/>
                      <a:gd name="connsiteX2" fmla="*/ 1760506 w 1760506"/>
                      <a:gd name="connsiteY2" fmla="*/ 923330 h 923330"/>
                      <a:gd name="connsiteX3" fmla="*/ 0 w 1760506"/>
                      <a:gd name="connsiteY3" fmla="*/ 923330 h 923330"/>
                      <a:gd name="connsiteX4" fmla="*/ 0 w 1760506"/>
                      <a:gd name="connsiteY4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0506" h="923330" extrusionOk="0">
                        <a:moveTo>
                          <a:pt x="0" y="0"/>
                        </a:moveTo>
                        <a:cubicBezTo>
                          <a:pt x="676575" y="-124391"/>
                          <a:pt x="1143858" y="-124450"/>
                          <a:pt x="1760506" y="0"/>
                        </a:cubicBezTo>
                        <a:cubicBezTo>
                          <a:pt x="1842762" y="369838"/>
                          <a:pt x="1713055" y="771241"/>
                          <a:pt x="1760506" y="923330"/>
                        </a:cubicBezTo>
                        <a:cubicBezTo>
                          <a:pt x="885332" y="949321"/>
                          <a:pt x="251434" y="768332"/>
                          <a:pt x="0" y="923330"/>
                        </a:cubicBezTo>
                        <a:cubicBezTo>
                          <a:pt x="-49007" y="794185"/>
                          <a:pt x="-699" y="1926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63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Bố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mẹ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Hà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ca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nô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[hanhtrangso.nxbgd.vn] Audio_ Bố mẹ cho Hà đi ca nô_HTS">
            <a:hlinkClick r:id="" action="ppaction://media"/>
            <a:extLst>
              <a:ext uri="{FF2B5EF4-FFF2-40B4-BE49-F238E27FC236}">
                <a16:creationId xmlns:a16="http://schemas.microsoft.com/office/drawing/2014/main" id="{9B9FBDF8-3942-4115-9D9F-B9E77FA15B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72055" y="6134987"/>
            <a:ext cx="591608" cy="5916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69E0039-A52C-4D4A-91FF-C35B4E7E8CF8}"/>
              </a:ext>
            </a:extLst>
          </p:cNvPr>
          <p:cNvGrpSpPr/>
          <p:nvPr/>
        </p:nvGrpSpPr>
        <p:grpSpPr>
          <a:xfrm>
            <a:off x="-309498" y="4012053"/>
            <a:ext cx="2930398" cy="2845947"/>
            <a:chOff x="-604350" y="2672899"/>
            <a:chExt cx="4395597" cy="42689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6F06C7-0A50-48BE-9BAA-5E019A3B4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604350" y="4009390"/>
              <a:ext cx="4395597" cy="29324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9D116E-0CB1-418A-B6A0-C679BFA16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3829" y="2672899"/>
              <a:ext cx="2780017" cy="1859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2561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custGeom>
                    <a:avLst/>
                    <a:gdLst>
                      <a:gd name="connsiteX0" fmla="*/ 0 w 11887200"/>
                      <a:gd name="connsiteY0" fmla="*/ 0 h 6412676"/>
                      <a:gd name="connsiteX1" fmla="*/ 237744 w 11887200"/>
                      <a:gd name="connsiteY1" fmla="*/ 0 h 6412676"/>
                      <a:gd name="connsiteX2" fmla="*/ 475488 w 11887200"/>
                      <a:gd name="connsiteY2" fmla="*/ 0 h 6412676"/>
                      <a:gd name="connsiteX3" fmla="*/ 1188720 w 11887200"/>
                      <a:gd name="connsiteY3" fmla="*/ 0 h 6412676"/>
                      <a:gd name="connsiteX4" fmla="*/ 2020824 w 11887200"/>
                      <a:gd name="connsiteY4" fmla="*/ 0 h 6412676"/>
                      <a:gd name="connsiteX5" fmla="*/ 2615184 w 11887200"/>
                      <a:gd name="connsiteY5" fmla="*/ 0 h 6412676"/>
                      <a:gd name="connsiteX6" fmla="*/ 3447288 w 11887200"/>
                      <a:gd name="connsiteY6" fmla="*/ 0 h 6412676"/>
                      <a:gd name="connsiteX7" fmla="*/ 4279392 w 11887200"/>
                      <a:gd name="connsiteY7" fmla="*/ 0 h 6412676"/>
                      <a:gd name="connsiteX8" fmla="*/ 4636008 w 11887200"/>
                      <a:gd name="connsiteY8" fmla="*/ 0 h 6412676"/>
                      <a:gd name="connsiteX9" fmla="*/ 5468112 w 11887200"/>
                      <a:gd name="connsiteY9" fmla="*/ 0 h 6412676"/>
                      <a:gd name="connsiteX10" fmla="*/ 6181344 w 11887200"/>
                      <a:gd name="connsiteY10" fmla="*/ 0 h 6412676"/>
                      <a:gd name="connsiteX11" fmla="*/ 6894576 w 11887200"/>
                      <a:gd name="connsiteY11" fmla="*/ 0 h 6412676"/>
                      <a:gd name="connsiteX12" fmla="*/ 7726680 w 11887200"/>
                      <a:gd name="connsiteY12" fmla="*/ 0 h 6412676"/>
                      <a:gd name="connsiteX13" fmla="*/ 8202168 w 11887200"/>
                      <a:gd name="connsiteY13" fmla="*/ 0 h 6412676"/>
                      <a:gd name="connsiteX14" fmla="*/ 8796528 w 11887200"/>
                      <a:gd name="connsiteY14" fmla="*/ 0 h 6412676"/>
                      <a:gd name="connsiteX15" fmla="*/ 9390888 w 11887200"/>
                      <a:gd name="connsiteY15" fmla="*/ 0 h 6412676"/>
                      <a:gd name="connsiteX16" fmla="*/ 9747504 w 11887200"/>
                      <a:gd name="connsiteY16" fmla="*/ 0 h 6412676"/>
                      <a:gd name="connsiteX17" fmla="*/ 10579608 w 11887200"/>
                      <a:gd name="connsiteY17" fmla="*/ 0 h 6412676"/>
                      <a:gd name="connsiteX18" fmla="*/ 11055096 w 11887200"/>
                      <a:gd name="connsiteY18" fmla="*/ 0 h 6412676"/>
                      <a:gd name="connsiteX19" fmla="*/ 11887200 w 11887200"/>
                      <a:gd name="connsiteY19" fmla="*/ 0 h 6412676"/>
                      <a:gd name="connsiteX20" fmla="*/ 11887200 w 11887200"/>
                      <a:gd name="connsiteY20" fmla="*/ 711224 h 6412676"/>
                      <a:gd name="connsiteX21" fmla="*/ 11887200 w 11887200"/>
                      <a:gd name="connsiteY21" fmla="*/ 1294195 h 6412676"/>
                      <a:gd name="connsiteX22" fmla="*/ 11887200 w 11887200"/>
                      <a:gd name="connsiteY22" fmla="*/ 1748912 h 6412676"/>
                      <a:gd name="connsiteX23" fmla="*/ 11887200 w 11887200"/>
                      <a:gd name="connsiteY23" fmla="*/ 2203629 h 6412676"/>
                      <a:gd name="connsiteX24" fmla="*/ 11887200 w 11887200"/>
                      <a:gd name="connsiteY24" fmla="*/ 2850726 h 6412676"/>
                      <a:gd name="connsiteX25" fmla="*/ 11887200 w 11887200"/>
                      <a:gd name="connsiteY25" fmla="*/ 3241316 h 6412676"/>
                      <a:gd name="connsiteX26" fmla="*/ 11887200 w 11887200"/>
                      <a:gd name="connsiteY26" fmla="*/ 3952540 h 6412676"/>
                      <a:gd name="connsiteX27" fmla="*/ 11887200 w 11887200"/>
                      <a:gd name="connsiteY27" fmla="*/ 4535511 h 6412676"/>
                      <a:gd name="connsiteX28" fmla="*/ 11887200 w 11887200"/>
                      <a:gd name="connsiteY28" fmla="*/ 4990228 h 6412676"/>
                      <a:gd name="connsiteX29" fmla="*/ 11887200 w 11887200"/>
                      <a:gd name="connsiteY29" fmla="*/ 5380818 h 6412676"/>
                      <a:gd name="connsiteX30" fmla="*/ 11887200 w 11887200"/>
                      <a:gd name="connsiteY30" fmla="*/ 6412676 h 6412676"/>
                      <a:gd name="connsiteX31" fmla="*/ 11649456 w 11887200"/>
                      <a:gd name="connsiteY31" fmla="*/ 6412676 h 6412676"/>
                      <a:gd name="connsiteX32" fmla="*/ 11292840 w 11887200"/>
                      <a:gd name="connsiteY32" fmla="*/ 6412676 h 6412676"/>
                      <a:gd name="connsiteX33" fmla="*/ 10817352 w 11887200"/>
                      <a:gd name="connsiteY33" fmla="*/ 6412676 h 6412676"/>
                      <a:gd name="connsiteX34" fmla="*/ 9985248 w 11887200"/>
                      <a:gd name="connsiteY34" fmla="*/ 6412676 h 6412676"/>
                      <a:gd name="connsiteX35" fmla="*/ 9390888 w 11887200"/>
                      <a:gd name="connsiteY35" fmla="*/ 6412676 h 6412676"/>
                      <a:gd name="connsiteX36" fmla="*/ 8915400 w 11887200"/>
                      <a:gd name="connsiteY36" fmla="*/ 6412676 h 6412676"/>
                      <a:gd name="connsiteX37" fmla="*/ 8558784 w 11887200"/>
                      <a:gd name="connsiteY37" fmla="*/ 6412676 h 6412676"/>
                      <a:gd name="connsiteX38" fmla="*/ 8083296 w 11887200"/>
                      <a:gd name="connsiteY38" fmla="*/ 6412676 h 6412676"/>
                      <a:gd name="connsiteX39" fmla="*/ 7607808 w 11887200"/>
                      <a:gd name="connsiteY39" fmla="*/ 6412676 h 6412676"/>
                      <a:gd name="connsiteX40" fmla="*/ 6894576 w 11887200"/>
                      <a:gd name="connsiteY40" fmla="*/ 6412676 h 6412676"/>
                      <a:gd name="connsiteX41" fmla="*/ 6419088 w 11887200"/>
                      <a:gd name="connsiteY41" fmla="*/ 6412676 h 6412676"/>
                      <a:gd name="connsiteX42" fmla="*/ 5705856 w 11887200"/>
                      <a:gd name="connsiteY42" fmla="*/ 6412676 h 6412676"/>
                      <a:gd name="connsiteX43" fmla="*/ 5468112 w 11887200"/>
                      <a:gd name="connsiteY43" fmla="*/ 6412676 h 6412676"/>
                      <a:gd name="connsiteX44" fmla="*/ 4636008 w 11887200"/>
                      <a:gd name="connsiteY44" fmla="*/ 6412676 h 6412676"/>
                      <a:gd name="connsiteX45" fmla="*/ 4279392 w 11887200"/>
                      <a:gd name="connsiteY45" fmla="*/ 6412676 h 6412676"/>
                      <a:gd name="connsiteX46" fmla="*/ 3685032 w 11887200"/>
                      <a:gd name="connsiteY46" fmla="*/ 6412676 h 6412676"/>
                      <a:gd name="connsiteX47" fmla="*/ 3209544 w 11887200"/>
                      <a:gd name="connsiteY47" fmla="*/ 6412676 h 6412676"/>
                      <a:gd name="connsiteX48" fmla="*/ 2615184 w 11887200"/>
                      <a:gd name="connsiteY48" fmla="*/ 6412676 h 6412676"/>
                      <a:gd name="connsiteX49" fmla="*/ 1783080 w 11887200"/>
                      <a:gd name="connsiteY49" fmla="*/ 6412676 h 6412676"/>
                      <a:gd name="connsiteX50" fmla="*/ 1426464 w 11887200"/>
                      <a:gd name="connsiteY50" fmla="*/ 6412676 h 6412676"/>
                      <a:gd name="connsiteX51" fmla="*/ 950976 w 11887200"/>
                      <a:gd name="connsiteY51" fmla="*/ 6412676 h 6412676"/>
                      <a:gd name="connsiteX52" fmla="*/ 713232 w 11887200"/>
                      <a:gd name="connsiteY52" fmla="*/ 6412676 h 6412676"/>
                      <a:gd name="connsiteX53" fmla="*/ 0 w 11887200"/>
                      <a:gd name="connsiteY53" fmla="*/ 6412676 h 6412676"/>
                      <a:gd name="connsiteX54" fmla="*/ 0 w 11887200"/>
                      <a:gd name="connsiteY54" fmla="*/ 5765579 h 6412676"/>
                      <a:gd name="connsiteX55" fmla="*/ 0 w 11887200"/>
                      <a:gd name="connsiteY55" fmla="*/ 5310862 h 6412676"/>
                      <a:gd name="connsiteX56" fmla="*/ 0 w 11887200"/>
                      <a:gd name="connsiteY56" fmla="*/ 4920271 h 6412676"/>
                      <a:gd name="connsiteX57" fmla="*/ 0 w 11887200"/>
                      <a:gd name="connsiteY57" fmla="*/ 4465554 h 6412676"/>
                      <a:gd name="connsiteX58" fmla="*/ 0 w 11887200"/>
                      <a:gd name="connsiteY58" fmla="*/ 3818457 h 6412676"/>
                      <a:gd name="connsiteX59" fmla="*/ 0 w 11887200"/>
                      <a:gd name="connsiteY59" fmla="*/ 3427867 h 6412676"/>
                      <a:gd name="connsiteX60" fmla="*/ 0 w 11887200"/>
                      <a:gd name="connsiteY60" fmla="*/ 2780770 h 6412676"/>
                      <a:gd name="connsiteX61" fmla="*/ 0 w 11887200"/>
                      <a:gd name="connsiteY61" fmla="*/ 2390179 h 6412676"/>
                      <a:gd name="connsiteX62" fmla="*/ 0 w 11887200"/>
                      <a:gd name="connsiteY62" fmla="*/ 1743082 h 6412676"/>
                      <a:gd name="connsiteX63" fmla="*/ 0 w 11887200"/>
                      <a:gd name="connsiteY63" fmla="*/ 1224238 h 6412676"/>
                      <a:gd name="connsiteX64" fmla="*/ 0 w 11887200"/>
                      <a:gd name="connsiteY64" fmla="*/ 641268 h 6412676"/>
                      <a:gd name="connsiteX65" fmla="*/ 0 w 11887200"/>
                      <a:gd name="connsiteY65" fmla="*/ 0 h 6412676"/>
                      <a:gd name="connsiteX0" fmla="*/ 0 w 11887200"/>
                      <a:gd name="connsiteY0" fmla="*/ 0 h 6412676"/>
                      <a:gd name="connsiteX1" fmla="*/ 832104 w 11887200"/>
                      <a:gd name="connsiteY1" fmla="*/ 0 h 6412676"/>
                      <a:gd name="connsiteX2" fmla="*/ 1069848 w 11887200"/>
                      <a:gd name="connsiteY2" fmla="*/ 0 h 6412676"/>
                      <a:gd name="connsiteX3" fmla="*/ 1783080 w 11887200"/>
                      <a:gd name="connsiteY3" fmla="*/ 0 h 6412676"/>
                      <a:gd name="connsiteX4" fmla="*/ 2258568 w 11887200"/>
                      <a:gd name="connsiteY4" fmla="*/ 0 h 6412676"/>
                      <a:gd name="connsiteX5" fmla="*/ 2734056 w 11887200"/>
                      <a:gd name="connsiteY5" fmla="*/ 0 h 6412676"/>
                      <a:gd name="connsiteX6" fmla="*/ 3328416 w 11887200"/>
                      <a:gd name="connsiteY6" fmla="*/ 0 h 6412676"/>
                      <a:gd name="connsiteX7" fmla="*/ 3566160 w 11887200"/>
                      <a:gd name="connsiteY7" fmla="*/ 0 h 6412676"/>
                      <a:gd name="connsiteX8" fmla="*/ 4160520 w 11887200"/>
                      <a:gd name="connsiteY8" fmla="*/ 0 h 6412676"/>
                      <a:gd name="connsiteX9" fmla="*/ 4636008 w 11887200"/>
                      <a:gd name="connsiteY9" fmla="*/ 0 h 6412676"/>
                      <a:gd name="connsiteX10" fmla="*/ 4992624 w 11887200"/>
                      <a:gd name="connsiteY10" fmla="*/ 0 h 6412676"/>
                      <a:gd name="connsiteX11" fmla="*/ 5705856 w 11887200"/>
                      <a:gd name="connsiteY11" fmla="*/ 0 h 6412676"/>
                      <a:gd name="connsiteX12" fmla="*/ 5943600 w 11887200"/>
                      <a:gd name="connsiteY12" fmla="*/ 0 h 6412676"/>
                      <a:gd name="connsiteX13" fmla="*/ 6537960 w 11887200"/>
                      <a:gd name="connsiteY13" fmla="*/ 0 h 6412676"/>
                      <a:gd name="connsiteX14" fmla="*/ 6775704 w 11887200"/>
                      <a:gd name="connsiteY14" fmla="*/ 0 h 6412676"/>
                      <a:gd name="connsiteX15" fmla="*/ 7488936 w 11887200"/>
                      <a:gd name="connsiteY15" fmla="*/ 0 h 6412676"/>
                      <a:gd name="connsiteX16" fmla="*/ 8321040 w 11887200"/>
                      <a:gd name="connsiteY16" fmla="*/ 0 h 6412676"/>
                      <a:gd name="connsiteX17" fmla="*/ 8677656 w 11887200"/>
                      <a:gd name="connsiteY17" fmla="*/ 0 h 6412676"/>
                      <a:gd name="connsiteX18" fmla="*/ 9272016 w 11887200"/>
                      <a:gd name="connsiteY18" fmla="*/ 0 h 6412676"/>
                      <a:gd name="connsiteX19" fmla="*/ 9985248 w 11887200"/>
                      <a:gd name="connsiteY19" fmla="*/ 0 h 6412676"/>
                      <a:gd name="connsiteX20" fmla="*/ 10698480 w 11887200"/>
                      <a:gd name="connsiteY20" fmla="*/ 0 h 6412676"/>
                      <a:gd name="connsiteX21" fmla="*/ 11887200 w 11887200"/>
                      <a:gd name="connsiteY21" fmla="*/ 0 h 6412676"/>
                      <a:gd name="connsiteX22" fmla="*/ 11887200 w 11887200"/>
                      <a:gd name="connsiteY22" fmla="*/ 711224 h 6412676"/>
                      <a:gd name="connsiteX23" fmla="*/ 11887200 w 11887200"/>
                      <a:gd name="connsiteY23" fmla="*/ 1358321 h 6412676"/>
                      <a:gd name="connsiteX24" fmla="*/ 11887200 w 11887200"/>
                      <a:gd name="connsiteY24" fmla="*/ 2005419 h 6412676"/>
                      <a:gd name="connsiteX25" fmla="*/ 11887200 w 11887200"/>
                      <a:gd name="connsiteY25" fmla="*/ 2716643 h 6412676"/>
                      <a:gd name="connsiteX26" fmla="*/ 11887200 w 11887200"/>
                      <a:gd name="connsiteY26" fmla="*/ 3235487 h 6412676"/>
                      <a:gd name="connsiteX27" fmla="*/ 11887200 w 11887200"/>
                      <a:gd name="connsiteY27" fmla="*/ 3946711 h 6412676"/>
                      <a:gd name="connsiteX28" fmla="*/ 11887200 w 11887200"/>
                      <a:gd name="connsiteY28" fmla="*/ 4465554 h 6412676"/>
                      <a:gd name="connsiteX29" fmla="*/ 11887200 w 11887200"/>
                      <a:gd name="connsiteY29" fmla="*/ 5112652 h 6412676"/>
                      <a:gd name="connsiteX30" fmla="*/ 11887200 w 11887200"/>
                      <a:gd name="connsiteY30" fmla="*/ 5695622 h 6412676"/>
                      <a:gd name="connsiteX31" fmla="*/ 11887200 w 11887200"/>
                      <a:gd name="connsiteY31" fmla="*/ 6412676 h 6412676"/>
                      <a:gd name="connsiteX32" fmla="*/ 11649456 w 11887200"/>
                      <a:gd name="connsiteY32" fmla="*/ 6412676 h 6412676"/>
                      <a:gd name="connsiteX33" fmla="*/ 11173968 w 11887200"/>
                      <a:gd name="connsiteY33" fmla="*/ 6412676 h 6412676"/>
                      <a:gd name="connsiteX34" fmla="*/ 10698480 w 11887200"/>
                      <a:gd name="connsiteY34" fmla="*/ 6412676 h 6412676"/>
                      <a:gd name="connsiteX35" fmla="*/ 10104120 w 11887200"/>
                      <a:gd name="connsiteY35" fmla="*/ 6412676 h 6412676"/>
                      <a:gd name="connsiteX36" fmla="*/ 9747504 w 11887200"/>
                      <a:gd name="connsiteY36" fmla="*/ 6412676 h 6412676"/>
                      <a:gd name="connsiteX37" fmla="*/ 8915400 w 11887200"/>
                      <a:gd name="connsiteY37" fmla="*/ 6412676 h 6412676"/>
                      <a:gd name="connsiteX38" fmla="*/ 8321040 w 11887200"/>
                      <a:gd name="connsiteY38" fmla="*/ 6412676 h 6412676"/>
                      <a:gd name="connsiteX39" fmla="*/ 7845552 w 11887200"/>
                      <a:gd name="connsiteY39" fmla="*/ 6412676 h 6412676"/>
                      <a:gd name="connsiteX40" fmla="*/ 7607808 w 11887200"/>
                      <a:gd name="connsiteY40" fmla="*/ 6412676 h 6412676"/>
                      <a:gd name="connsiteX41" fmla="*/ 6894576 w 11887200"/>
                      <a:gd name="connsiteY41" fmla="*/ 6412676 h 6412676"/>
                      <a:gd name="connsiteX42" fmla="*/ 6181344 w 11887200"/>
                      <a:gd name="connsiteY42" fmla="*/ 6412676 h 6412676"/>
                      <a:gd name="connsiteX43" fmla="*/ 5349240 w 11887200"/>
                      <a:gd name="connsiteY43" fmla="*/ 6412676 h 6412676"/>
                      <a:gd name="connsiteX44" fmla="*/ 4517136 w 11887200"/>
                      <a:gd name="connsiteY44" fmla="*/ 6412676 h 6412676"/>
                      <a:gd name="connsiteX45" fmla="*/ 3922776 w 11887200"/>
                      <a:gd name="connsiteY45" fmla="*/ 6412676 h 6412676"/>
                      <a:gd name="connsiteX46" fmla="*/ 3209544 w 11887200"/>
                      <a:gd name="connsiteY46" fmla="*/ 6412676 h 6412676"/>
                      <a:gd name="connsiteX47" fmla="*/ 2734056 w 11887200"/>
                      <a:gd name="connsiteY47" fmla="*/ 6412676 h 6412676"/>
                      <a:gd name="connsiteX48" fmla="*/ 2020824 w 11887200"/>
                      <a:gd name="connsiteY48" fmla="*/ 6412676 h 6412676"/>
                      <a:gd name="connsiteX49" fmla="*/ 1664208 w 11887200"/>
                      <a:gd name="connsiteY49" fmla="*/ 6412676 h 6412676"/>
                      <a:gd name="connsiteX50" fmla="*/ 1307592 w 11887200"/>
                      <a:gd name="connsiteY50" fmla="*/ 6412676 h 6412676"/>
                      <a:gd name="connsiteX51" fmla="*/ 832104 w 11887200"/>
                      <a:gd name="connsiteY51" fmla="*/ 6412676 h 6412676"/>
                      <a:gd name="connsiteX52" fmla="*/ 0 w 11887200"/>
                      <a:gd name="connsiteY52" fmla="*/ 6412676 h 6412676"/>
                      <a:gd name="connsiteX53" fmla="*/ 0 w 11887200"/>
                      <a:gd name="connsiteY53" fmla="*/ 5829705 h 6412676"/>
                      <a:gd name="connsiteX54" fmla="*/ 0 w 11887200"/>
                      <a:gd name="connsiteY54" fmla="*/ 5246735 h 6412676"/>
                      <a:gd name="connsiteX55" fmla="*/ 0 w 11887200"/>
                      <a:gd name="connsiteY55" fmla="*/ 4856145 h 6412676"/>
                      <a:gd name="connsiteX56" fmla="*/ 0 w 11887200"/>
                      <a:gd name="connsiteY56" fmla="*/ 4209047 h 6412676"/>
                      <a:gd name="connsiteX57" fmla="*/ 0 w 11887200"/>
                      <a:gd name="connsiteY57" fmla="*/ 3626077 h 6412676"/>
                      <a:gd name="connsiteX58" fmla="*/ 0 w 11887200"/>
                      <a:gd name="connsiteY58" fmla="*/ 3043106 h 6412676"/>
                      <a:gd name="connsiteX59" fmla="*/ 0 w 11887200"/>
                      <a:gd name="connsiteY59" fmla="*/ 2588389 h 6412676"/>
                      <a:gd name="connsiteX60" fmla="*/ 0 w 11887200"/>
                      <a:gd name="connsiteY60" fmla="*/ 2133672 h 6412676"/>
                      <a:gd name="connsiteX61" fmla="*/ 0 w 11887200"/>
                      <a:gd name="connsiteY61" fmla="*/ 1614828 h 6412676"/>
                      <a:gd name="connsiteX62" fmla="*/ 0 w 11887200"/>
                      <a:gd name="connsiteY62" fmla="*/ 1095985 h 6412676"/>
                      <a:gd name="connsiteX63" fmla="*/ 0 w 11887200"/>
                      <a:gd name="connsiteY63" fmla="*/ 577141 h 6412676"/>
                      <a:gd name="connsiteX64" fmla="*/ 0 w 11887200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887200" h="6412676" fill="none" extrusionOk="0">
                        <a:moveTo>
                          <a:pt x="0" y="0"/>
                        </a:moveTo>
                        <a:cubicBezTo>
                          <a:pt x="99088" y="-3938"/>
                          <a:pt x="171909" y="11906"/>
                          <a:pt x="237744" y="0"/>
                        </a:cubicBezTo>
                        <a:cubicBezTo>
                          <a:pt x="304660" y="-11394"/>
                          <a:pt x="415022" y="25001"/>
                          <a:pt x="475488" y="0"/>
                        </a:cubicBezTo>
                        <a:cubicBezTo>
                          <a:pt x="503814" y="-35757"/>
                          <a:pt x="951531" y="18084"/>
                          <a:pt x="1188720" y="0"/>
                        </a:cubicBezTo>
                        <a:cubicBezTo>
                          <a:pt x="1437365" y="-20723"/>
                          <a:pt x="1703031" y="26151"/>
                          <a:pt x="2020824" y="0"/>
                        </a:cubicBezTo>
                        <a:cubicBezTo>
                          <a:pt x="2307282" y="-31116"/>
                          <a:pt x="2378878" y="92206"/>
                          <a:pt x="2615184" y="0"/>
                        </a:cubicBezTo>
                        <a:cubicBezTo>
                          <a:pt x="2833809" y="-72488"/>
                          <a:pt x="3231217" y="67018"/>
                          <a:pt x="3447288" y="0"/>
                        </a:cubicBezTo>
                        <a:cubicBezTo>
                          <a:pt x="3590408" y="-72096"/>
                          <a:pt x="3932032" y="98919"/>
                          <a:pt x="4279392" y="0"/>
                        </a:cubicBezTo>
                        <a:cubicBezTo>
                          <a:pt x="4586918" y="-39434"/>
                          <a:pt x="4545864" y="17137"/>
                          <a:pt x="4636008" y="0"/>
                        </a:cubicBezTo>
                        <a:cubicBezTo>
                          <a:pt x="4728134" y="-34438"/>
                          <a:pt x="5290945" y="101143"/>
                          <a:pt x="5468112" y="0"/>
                        </a:cubicBezTo>
                        <a:cubicBezTo>
                          <a:pt x="5620566" y="-59838"/>
                          <a:pt x="6023173" y="96199"/>
                          <a:pt x="6181344" y="0"/>
                        </a:cubicBezTo>
                        <a:cubicBezTo>
                          <a:pt x="6361519" y="-135826"/>
                          <a:pt x="6595503" y="19606"/>
                          <a:pt x="6894576" y="0"/>
                        </a:cubicBezTo>
                        <a:cubicBezTo>
                          <a:pt x="7135493" y="-32539"/>
                          <a:pt x="7440198" y="-1428"/>
                          <a:pt x="7726680" y="0"/>
                        </a:cubicBezTo>
                        <a:cubicBezTo>
                          <a:pt x="8089025" y="-30721"/>
                          <a:pt x="8045104" y="41426"/>
                          <a:pt x="8202168" y="0"/>
                        </a:cubicBezTo>
                        <a:cubicBezTo>
                          <a:pt x="8353414" y="-6147"/>
                          <a:pt x="8584603" y="57749"/>
                          <a:pt x="8796528" y="0"/>
                        </a:cubicBezTo>
                        <a:cubicBezTo>
                          <a:pt x="9026822" y="-39900"/>
                          <a:pt x="9133745" y="33538"/>
                          <a:pt x="9390888" y="0"/>
                        </a:cubicBezTo>
                        <a:cubicBezTo>
                          <a:pt x="9625551" y="-50222"/>
                          <a:pt x="9587182" y="47526"/>
                          <a:pt x="9747504" y="0"/>
                        </a:cubicBezTo>
                        <a:cubicBezTo>
                          <a:pt x="9930314" y="-17299"/>
                          <a:pt x="10282611" y="25945"/>
                          <a:pt x="10579608" y="0"/>
                        </a:cubicBezTo>
                        <a:cubicBezTo>
                          <a:pt x="10879216" y="-25822"/>
                          <a:pt x="10910143" y="51832"/>
                          <a:pt x="11055096" y="0"/>
                        </a:cubicBezTo>
                        <a:cubicBezTo>
                          <a:pt x="11234313" y="-50963"/>
                          <a:pt x="11723248" y="88807"/>
                          <a:pt x="11887200" y="0"/>
                        </a:cubicBezTo>
                        <a:cubicBezTo>
                          <a:pt x="11897576" y="196415"/>
                          <a:pt x="11830060" y="489391"/>
                          <a:pt x="11887200" y="711224"/>
                        </a:cubicBezTo>
                        <a:cubicBezTo>
                          <a:pt x="11950189" y="978361"/>
                          <a:pt x="11888861" y="1077495"/>
                          <a:pt x="11887200" y="1294195"/>
                        </a:cubicBezTo>
                        <a:cubicBezTo>
                          <a:pt x="11919245" y="1472257"/>
                          <a:pt x="11836477" y="1555431"/>
                          <a:pt x="11887200" y="1748912"/>
                        </a:cubicBezTo>
                        <a:cubicBezTo>
                          <a:pt x="11949939" y="1920931"/>
                          <a:pt x="11834161" y="2042223"/>
                          <a:pt x="11887200" y="2203629"/>
                        </a:cubicBezTo>
                        <a:cubicBezTo>
                          <a:pt x="11940058" y="2397652"/>
                          <a:pt x="11822066" y="2550229"/>
                          <a:pt x="11887200" y="2850726"/>
                        </a:cubicBezTo>
                        <a:cubicBezTo>
                          <a:pt x="11952564" y="3169722"/>
                          <a:pt x="11881275" y="3121212"/>
                          <a:pt x="11887200" y="3241316"/>
                        </a:cubicBezTo>
                        <a:cubicBezTo>
                          <a:pt x="11879699" y="3319322"/>
                          <a:pt x="11829611" y="3675444"/>
                          <a:pt x="11887200" y="3952540"/>
                        </a:cubicBezTo>
                        <a:cubicBezTo>
                          <a:pt x="11908990" y="4298865"/>
                          <a:pt x="11862949" y="4306990"/>
                          <a:pt x="11887200" y="4535511"/>
                        </a:cubicBezTo>
                        <a:cubicBezTo>
                          <a:pt x="11888811" y="4757763"/>
                          <a:pt x="11858848" y="4846532"/>
                          <a:pt x="11887200" y="4990228"/>
                        </a:cubicBezTo>
                        <a:cubicBezTo>
                          <a:pt x="11927453" y="5138362"/>
                          <a:pt x="11877866" y="5278472"/>
                          <a:pt x="11887200" y="5380818"/>
                        </a:cubicBezTo>
                        <a:cubicBezTo>
                          <a:pt x="11948368" y="5501322"/>
                          <a:pt x="11808169" y="6106729"/>
                          <a:pt x="11887200" y="6412676"/>
                        </a:cubicBezTo>
                        <a:cubicBezTo>
                          <a:pt x="11850286" y="6420042"/>
                          <a:pt x="11737676" y="6404972"/>
                          <a:pt x="11649456" y="6412676"/>
                        </a:cubicBezTo>
                        <a:cubicBezTo>
                          <a:pt x="11539036" y="6394347"/>
                          <a:pt x="11471620" y="6422607"/>
                          <a:pt x="11292840" y="6412676"/>
                        </a:cubicBezTo>
                        <a:cubicBezTo>
                          <a:pt x="11114138" y="6427603"/>
                          <a:pt x="10917385" y="6402017"/>
                          <a:pt x="10817352" y="6412676"/>
                        </a:cubicBezTo>
                        <a:cubicBezTo>
                          <a:pt x="10725918" y="6455911"/>
                          <a:pt x="10203158" y="6351268"/>
                          <a:pt x="9985248" y="6412676"/>
                        </a:cubicBezTo>
                        <a:cubicBezTo>
                          <a:pt x="9714533" y="6467288"/>
                          <a:pt x="9577642" y="6363433"/>
                          <a:pt x="9390888" y="6412676"/>
                        </a:cubicBezTo>
                        <a:cubicBezTo>
                          <a:pt x="9183864" y="6430535"/>
                          <a:pt x="9157524" y="6385103"/>
                          <a:pt x="8915400" y="6412676"/>
                        </a:cubicBezTo>
                        <a:cubicBezTo>
                          <a:pt x="8687046" y="6428425"/>
                          <a:pt x="8700132" y="6392787"/>
                          <a:pt x="8558784" y="6412676"/>
                        </a:cubicBezTo>
                        <a:cubicBezTo>
                          <a:pt x="8422795" y="6447626"/>
                          <a:pt x="8321850" y="6384611"/>
                          <a:pt x="8083296" y="6412676"/>
                        </a:cubicBezTo>
                        <a:cubicBezTo>
                          <a:pt x="7892362" y="6400219"/>
                          <a:pt x="7777931" y="6350019"/>
                          <a:pt x="7607808" y="6412676"/>
                        </a:cubicBezTo>
                        <a:cubicBezTo>
                          <a:pt x="7423361" y="6458519"/>
                          <a:pt x="7198615" y="6363377"/>
                          <a:pt x="6894576" y="6412676"/>
                        </a:cubicBezTo>
                        <a:cubicBezTo>
                          <a:pt x="6609067" y="6426402"/>
                          <a:pt x="6558794" y="6384357"/>
                          <a:pt x="6419088" y="6412676"/>
                        </a:cubicBezTo>
                        <a:cubicBezTo>
                          <a:pt x="6258949" y="6441369"/>
                          <a:pt x="5833578" y="6348636"/>
                          <a:pt x="5705856" y="6412676"/>
                        </a:cubicBezTo>
                        <a:cubicBezTo>
                          <a:pt x="5546445" y="6485462"/>
                          <a:pt x="5523336" y="6409608"/>
                          <a:pt x="5468112" y="6412676"/>
                        </a:cubicBezTo>
                        <a:cubicBezTo>
                          <a:pt x="5425881" y="6419136"/>
                          <a:pt x="4920799" y="6412073"/>
                          <a:pt x="4636008" y="6412676"/>
                        </a:cubicBezTo>
                        <a:cubicBezTo>
                          <a:pt x="4323108" y="6422621"/>
                          <a:pt x="4451311" y="6417522"/>
                          <a:pt x="4279392" y="6412676"/>
                        </a:cubicBezTo>
                        <a:cubicBezTo>
                          <a:pt x="4147727" y="6424879"/>
                          <a:pt x="3872734" y="6336051"/>
                          <a:pt x="3685032" y="6412676"/>
                        </a:cubicBezTo>
                        <a:cubicBezTo>
                          <a:pt x="3464329" y="6452094"/>
                          <a:pt x="3427734" y="6385126"/>
                          <a:pt x="3209544" y="6412676"/>
                        </a:cubicBezTo>
                        <a:cubicBezTo>
                          <a:pt x="2990330" y="6444693"/>
                          <a:pt x="2782679" y="6333689"/>
                          <a:pt x="2615184" y="6412676"/>
                        </a:cubicBezTo>
                        <a:cubicBezTo>
                          <a:pt x="2441130" y="6482864"/>
                          <a:pt x="1945330" y="6302313"/>
                          <a:pt x="1783080" y="6412676"/>
                        </a:cubicBezTo>
                        <a:cubicBezTo>
                          <a:pt x="1603230" y="6465875"/>
                          <a:pt x="1510721" y="6397257"/>
                          <a:pt x="1426464" y="6412676"/>
                        </a:cubicBezTo>
                        <a:cubicBezTo>
                          <a:pt x="1297495" y="6480276"/>
                          <a:pt x="1091120" y="6365078"/>
                          <a:pt x="950976" y="6412676"/>
                        </a:cubicBezTo>
                        <a:cubicBezTo>
                          <a:pt x="773973" y="6418129"/>
                          <a:pt x="761889" y="6399633"/>
                          <a:pt x="713232" y="6412676"/>
                        </a:cubicBezTo>
                        <a:cubicBezTo>
                          <a:pt x="672093" y="6370170"/>
                          <a:pt x="278951" y="6358725"/>
                          <a:pt x="0" y="6412676"/>
                        </a:cubicBezTo>
                        <a:cubicBezTo>
                          <a:pt x="5800" y="6180467"/>
                          <a:pt x="22046" y="6067855"/>
                          <a:pt x="0" y="5765579"/>
                        </a:cubicBezTo>
                        <a:cubicBezTo>
                          <a:pt x="-24392" y="5487769"/>
                          <a:pt x="42295" y="5441702"/>
                          <a:pt x="0" y="5310862"/>
                        </a:cubicBezTo>
                        <a:cubicBezTo>
                          <a:pt x="-31437" y="5173939"/>
                          <a:pt x="67877" y="5033082"/>
                          <a:pt x="0" y="4920271"/>
                        </a:cubicBezTo>
                        <a:cubicBezTo>
                          <a:pt x="-50150" y="4814140"/>
                          <a:pt x="43587" y="4589962"/>
                          <a:pt x="0" y="4465554"/>
                        </a:cubicBezTo>
                        <a:cubicBezTo>
                          <a:pt x="-25610" y="4358997"/>
                          <a:pt x="23831" y="3983469"/>
                          <a:pt x="0" y="3818457"/>
                        </a:cubicBezTo>
                        <a:cubicBezTo>
                          <a:pt x="-816" y="3662982"/>
                          <a:pt x="23118" y="3531809"/>
                          <a:pt x="0" y="3427867"/>
                        </a:cubicBezTo>
                        <a:cubicBezTo>
                          <a:pt x="-17309" y="3323473"/>
                          <a:pt x="39062" y="3030994"/>
                          <a:pt x="0" y="2780770"/>
                        </a:cubicBezTo>
                        <a:cubicBezTo>
                          <a:pt x="-29398" y="2519749"/>
                          <a:pt x="5060" y="2568213"/>
                          <a:pt x="0" y="2390179"/>
                        </a:cubicBezTo>
                        <a:cubicBezTo>
                          <a:pt x="4810" y="2222130"/>
                          <a:pt x="14062" y="2016971"/>
                          <a:pt x="0" y="1743082"/>
                        </a:cubicBezTo>
                        <a:cubicBezTo>
                          <a:pt x="-19479" y="1482952"/>
                          <a:pt x="22141" y="1393842"/>
                          <a:pt x="0" y="1224238"/>
                        </a:cubicBezTo>
                        <a:cubicBezTo>
                          <a:pt x="-23403" y="1027137"/>
                          <a:pt x="43721" y="802326"/>
                          <a:pt x="0" y="641268"/>
                        </a:cubicBezTo>
                        <a:cubicBezTo>
                          <a:pt x="-58349" y="446692"/>
                          <a:pt x="28636" y="251803"/>
                          <a:pt x="0" y="0"/>
                        </a:cubicBezTo>
                        <a:close/>
                      </a:path>
                      <a:path w="11887200" h="6412676" stroke="0" extrusionOk="0">
                        <a:moveTo>
                          <a:pt x="0" y="0"/>
                        </a:moveTo>
                        <a:cubicBezTo>
                          <a:pt x="252789" y="-73308"/>
                          <a:pt x="514654" y="95138"/>
                          <a:pt x="832104" y="0"/>
                        </a:cubicBezTo>
                        <a:cubicBezTo>
                          <a:pt x="1161935" y="-80099"/>
                          <a:pt x="946182" y="25638"/>
                          <a:pt x="1069848" y="0"/>
                        </a:cubicBezTo>
                        <a:cubicBezTo>
                          <a:pt x="1210728" y="31453"/>
                          <a:pt x="1630938" y="25764"/>
                          <a:pt x="1783080" y="0"/>
                        </a:cubicBezTo>
                        <a:cubicBezTo>
                          <a:pt x="1929495" y="-36221"/>
                          <a:pt x="2171271" y="46139"/>
                          <a:pt x="2258568" y="0"/>
                        </a:cubicBezTo>
                        <a:cubicBezTo>
                          <a:pt x="2327497" y="-31287"/>
                          <a:pt x="2593241" y="18284"/>
                          <a:pt x="2734056" y="0"/>
                        </a:cubicBezTo>
                        <a:cubicBezTo>
                          <a:pt x="2860596" y="-51335"/>
                          <a:pt x="3079442" y="49726"/>
                          <a:pt x="3328416" y="0"/>
                        </a:cubicBezTo>
                        <a:cubicBezTo>
                          <a:pt x="3549046" y="-57255"/>
                          <a:pt x="3479772" y="19665"/>
                          <a:pt x="3566160" y="0"/>
                        </a:cubicBezTo>
                        <a:cubicBezTo>
                          <a:pt x="3671132" y="19190"/>
                          <a:pt x="3929477" y="76914"/>
                          <a:pt x="4160520" y="0"/>
                        </a:cubicBezTo>
                        <a:cubicBezTo>
                          <a:pt x="4344531" y="-76055"/>
                          <a:pt x="4514226" y="5363"/>
                          <a:pt x="4636008" y="0"/>
                        </a:cubicBezTo>
                        <a:cubicBezTo>
                          <a:pt x="4727384" y="7938"/>
                          <a:pt x="4830065" y="19077"/>
                          <a:pt x="4992624" y="0"/>
                        </a:cubicBezTo>
                        <a:cubicBezTo>
                          <a:pt x="5143649" y="-19096"/>
                          <a:pt x="5491447" y="100115"/>
                          <a:pt x="5705856" y="0"/>
                        </a:cubicBezTo>
                        <a:cubicBezTo>
                          <a:pt x="5952311" y="-58430"/>
                          <a:pt x="5836929" y="9744"/>
                          <a:pt x="5943600" y="0"/>
                        </a:cubicBezTo>
                        <a:cubicBezTo>
                          <a:pt x="6047016" y="-44775"/>
                          <a:pt x="6447590" y="58057"/>
                          <a:pt x="6537960" y="0"/>
                        </a:cubicBezTo>
                        <a:cubicBezTo>
                          <a:pt x="6650042" y="-59947"/>
                          <a:pt x="6735921" y="15539"/>
                          <a:pt x="6775704" y="0"/>
                        </a:cubicBezTo>
                        <a:cubicBezTo>
                          <a:pt x="6815061" y="5941"/>
                          <a:pt x="7310949" y="113359"/>
                          <a:pt x="7488936" y="0"/>
                        </a:cubicBezTo>
                        <a:cubicBezTo>
                          <a:pt x="7640657" y="-68357"/>
                          <a:pt x="7900819" y="24898"/>
                          <a:pt x="8321040" y="0"/>
                        </a:cubicBezTo>
                        <a:cubicBezTo>
                          <a:pt x="8703766" y="-6937"/>
                          <a:pt x="8579358" y="46100"/>
                          <a:pt x="8677656" y="0"/>
                        </a:cubicBezTo>
                        <a:cubicBezTo>
                          <a:pt x="8758686" y="-65172"/>
                          <a:pt x="9096132" y="4716"/>
                          <a:pt x="9272016" y="0"/>
                        </a:cubicBezTo>
                        <a:cubicBezTo>
                          <a:pt x="9557695" y="-2047"/>
                          <a:pt x="9738130" y="101080"/>
                          <a:pt x="9985248" y="0"/>
                        </a:cubicBezTo>
                        <a:cubicBezTo>
                          <a:pt x="10234404" y="-65359"/>
                          <a:pt x="10405762" y="6910"/>
                          <a:pt x="10698480" y="0"/>
                        </a:cubicBezTo>
                        <a:cubicBezTo>
                          <a:pt x="11017580" y="68494"/>
                          <a:pt x="11601566" y="57517"/>
                          <a:pt x="11887200" y="0"/>
                        </a:cubicBezTo>
                        <a:cubicBezTo>
                          <a:pt x="12008842" y="210860"/>
                          <a:pt x="11820692" y="379864"/>
                          <a:pt x="11887200" y="711224"/>
                        </a:cubicBezTo>
                        <a:cubicBezTo>
                          <a:pt x="11928083" y="1082435"/>
                          <a:pt x="11846890" y="1196082"/>
                          <a:pt x="11887200" y="1358321"/>
                        </a:cubicBezTo>
                        <a:cubicBezTo>
                          <a:pt x="11896175" y="1484683"/>
                          <a:pt x="11807001" y="1816593"/>
                          <a:pt x="11887200" y="2005419"/>
                        </a:cubicBezTo>
                        <a:cubicBezTo>
                          <a:pt x="11975177" y="2167887"/>
                          <a:pt x="11820278" y="2461848"/>
                          <a:pt x="11887200" y="2716643"/>
                        </a:cubicBezTo>
                        <a:cubicBezTo>
                          <a:pt x="11972182" y="3005640"/>
                          <a:pt x="11840577" y="3023199"/>
                          <a:pt x="11887200" y="3235487"/>
                        </a:cubicBezTo>
                        <a:cubicBezTo>
                          <a:pt x="11901680" y="3455199"/>
                          <a:pt x="11870293" y="3799161"/>
                          <a:pt x="11887200" y="3946711"/>
                        </a:cubicBezTo>
                        <a:cubicBezTo>
                          <a:pt x="11954467" y="4123177"/>
                          <a:pt x="11868959" y="4249596"/>
                          <a:pt x="11887200" y="4465554"/>
                        </a:cubicBezTo>
                        <a:cubicBezTo>
                          <a:pt x="11905112" y="4672437"/>
                          <a:pt x="11864843" y="4884653"/>
                          <a:pt x="11887200" y="5112652"/>
                        </a:cubicBezTo>
                        <a:cubicBezTo>
                          <a:pt x="11935648" y="5313239"/>
                          <a:pt x="11850225" y="5508243"/>
                          <a:pt x="11887200" y="5695622"/>
                        </a:cubicBezTo>
                        <a:cubicBezTo>
                          <a:pt x="11947485" y="5894661"/>
                          <a:pt x="11784530" y="6102384"/>
                          <a:pt x="11887200" y="6412676"/>
                        </a:cubicBezTo>
                        <a:cubicBezTo>
                          <a:pt x="11831996" y="6420549"/>
                          <a:pt x="11705337" y="6386416"/>
                          <a:pt x="11649456" y="6412676"/>
                        </a:cubicBezTo>
                        <a:cubicBezTo>
                          <a:pt x="11604710" y="6426885"/>
                          <a:pt x="11342472" y="6400897"/>
                          <a:pt x="11173968" y="6412676"/>
                        </a:cubicBezTo>
                        <a:cubicBezTo>
                          <a:pt x="10959168" y="6445812"/>
                          <a:pt x="10915476" y="6388354"/>
                          <a:pt x="10698480" y="6412676"/>
                        </a:cubicBezTo>
                        <a:cubicBezTo>
                          <a:pt x="10460629" y="6408466"/>
                          <a:pt x="10366897" y="6379544"/>
                          <a:pt x="10104120" y="6412676"/>
                        </a:cubicBezTo>
                        <a:cubicBezTo>
                          <a:pt x="9861085" y="6451086"/>
                          <a:pt x="9886757" y="6399703"/>
                          <a:pt x="9747504" y="6412676"/>
                        </a:cubicBezTo>
                        <a:cubicBezTo>
                          <a:pt x="9617159" y="6445392"/>
                          <a:pt x="9252103" y="6340039"/>
                          <a:pt x="8915400" y="6412676"/>
                        </a:cubicBezTo>
                        <a:cubicBezTo>
                          <a:pt x="8592238" y="6471010"/>
                          <a:pt x="8587158" y="6334665"/>
                          <a:pt x="8321040" y="6412676"/>
                        </a:cubicBezTo>
                        <a:cubicBezTo>
                          <a:pt x="8094299" y="6485647"/>
                          <a:pt x="8088169" y="6390593"/>
                          <a:pt x="7845552" y="6412676"/>
                        </a:cubicBezTo>
                        <a:cubicBezTo>
                          <a:pt x="7628754" y="6425917"/>
                          <a:pt x="7752581" y="6398838"/>
                          <a:pt x="7607808" y="6412676"/>
                        </a:cubicBezTo>
                        <a:cubicBezTo>
                          <a:pt x="7558823" y="6390372"/>
                          <a:pt x="7186365" y="6373778"/>
                          <a:pt x="6894576" y="6412676"/>
                        </a:cubicBezTo>
                        <a:cubicBezTo>
                          <a:pt x="6605862" y="6448332"/>
                          <a:pt x="6527618" y="6389448"/>
                          <a:pt x="6181344" y="6412676"/>
                        </a:cubicBezTo>
                        <a:cubicBezTo>
                          <a:pt x="5866145" y="6431418"/>
                          <a:pt x="5532085" y="6379672"/>
                          <a:pt x="5349240" y="6412676"/>
                        </a:cubicBezTo>
                        <a:cubicBezTo>
                          <a:pt x="5142213" y="6412010"/>
                          <a:pt x="4677336" y="6362939"/>
                          <a:pt x="4517136" y="6412676"/>
                        </a:cubicBezTo>
                        <a:cubicBezTo>
                          <a:pt x="4377154" y="6463250"/>
                          <a:pt x="4102232" y="6360064"/>
                          <a:pt x="3922776" y="6412676"/>
                        </a:cubicBezTo>
                        <a:cubicBezTo>
                          <a:pt x="3814779" y="6460669"/>
                          <a:pt x="3451915" y="6358037"/>
                          <a:pt x="3209544" y="6412676"/>
                        </a:cubicBezTo>
                        <a:cubicBezTo>
                          <a:pt x="2937388" y="6513492"/>
                          <a:pt x="2898862" y="6407266"/>
                          <a:pt x="2734056" y="6412676"/>
                        </a:cubicBezTo>
                        <a:cubicBezTo>
                          <a:pt x="2525360" y="6459295"/>
                          <a:pt x="2304570" y="6333836"/>
                          <a:pt x="2020824" y="6412676"/>
                        </a:cubicBezTo>
                        <a:cubicBezTo>
                          <a:pt x="1676289" y="6499654"/>
                          <a:pt x="1802097" y="6378682"/>
                          <a:pt x="1664208" y="6412676"/>
                        </a:cubicBezTo>
                        <a:cubicBezTo>
                          <a:pt x="1525770" y="6416223"/>
                          <a:pt x="1454075" y="6392897"/>
                          <a:pt x="1307592" y="6412676"/>
                        </a:cubicBezTo>
                        <a:cubicBezTo>
                          <a:pt x="1155373" y="6482500"/>
                          <a:pt x="1002824" y="6388107"/>
                          <a:pt x="832104" y="6412676"/>
                        </a:cubicBezTo>
                        <a:cubicBezTo>
                          <a:pt x="671687" y="6438222"/>
                          <a:pt x="275253" y="6289161"/>
                          <a:pt x="0" y="6412676"/>
                        </a:cubicBezTo>
                        <a:cubicBezTo>
                          <a:pt x="-62469" y="6226080"/>
                          <a:pt x="49308" y="6045087"/>
                          <a:pt x="0" y="5829705"/>
                        </a:cubicBezTo>
                        <a:cubicBezTo>
                          <a:pt x="-18343" y="5596689"/>
                          <a:pt x="25192" y="5532931"/>
                          <a:pt x="0" y="5246735"/>
                        </a:cubicBezTo>
                        <a:cubicBezTo>
                          <a:pt x="-15525" y="4994858"/>
                          <a:pt x="26396" y="4979456"/>
                          <a:pt x="0" y="4856145"/>
                        </a:cubicBezTo>
                        <a:cubicBezTo>
                          <a:pt x="-3382" y="4729937"/>
                          <a:pt x="61884" y="4392562"/>
                          <a:pt x="0" y="4209047"/>
                        </a:cubicBezTo>
                        <a:cubicBezTo>
                          <a:pt x="-48879" y="3966357"/>
                          <a:pt x="64531" y="3877027"/>
                          <a:pt x="0" y="3626077"/>
                        </a:cubicBezTo>
                        <a:cubicBezTo>
                          <a:pt x="-50508" y="3350872"/>
                          <a:pt x="53128" y="3314469"/>
                          <a:pt x="0" y="3043106"/>
                        </a:cubicBezTo>
                        <a:cubicBezTo>
                          <a:pt x="-56071" y="2751198"/>
                          <a:pt x="48630" y="2781804"/>
                          <a:pt x="0" y="2588389"/>
                        </a:cubicBezTo>
                        <a:cubicBezTo>
                          <a:pt x="-25088" y="2400811"/>
                          <a:pt x="57689" y="2261174"/>
                          <a:pt x="0" y="2133672"/>
                        </a:cubicBezTo>
                        <a:cubicBezTo>
                          <a:pt x="-36969" y="2024503"/>
                          <a:pt x="14" y="1779732"/>
                          <a:pt x="0" y="1614828"/>
                        </a:cubicBezTo>
                        <a:cubicBezTo>
                          <a:pt x="-29346" y="1489107"/>
                          <a:pt x="41533" y="1254807"/>
                          <a:pt x="0" y="1095985"/>
                        </a:cubicBezTo>
                        <a:cubicBezTo>
                          <a:pt x="-9955" y="928731"/>
                          <a:pt x="24775" y="700293"/>
                          <a:pt x="0" y="577141"/>
                        </a:cubicBezTo>
                        <a:cubicBezTo>
                          <a:pt x="15041" y="471679"/>
                          <a:pt x="56542" y="209744"/>
                          <a:pt x="0" y="0"/>
                        </a:cubicBezTo>
                        <a:close/>
                      </a:path>
                      <a:path w="11887200" h="6412676" fill="none" stroke="0" extrusionOk="0">
                        <a:moveTo>
                          <a:pt x="0" y="0"/>
                        </a:moveTo>
                        <a:cubicBezTo>
                          <a:pt x="87187" y="-8695"/>
                          <a:pt x="185777" y="32167"/>
                          <a:pt x="237744" y="0"/>
                        </a:cubicBezTo>
                        <a:cubicBezTo>
                          <a:pt x="294430" y="-15139"/>
                          <a:pt x="415106" y="28269"/>
                          <a:pt x="475488" y="0"/>
                        </a:cubicBezTo>
                        <a:cubicBezTo>
                          <a:pt x="546174" y="-5257"/>
                          <a:pt x="905280" y="35724"/>
                          <a:pt x="1188720" y="0"/>
                        </a:cubicBezTo>
                        <a:cubicBezTo>
                          <a:pt x="1427620" y="-3411"/>
                          <a:pt x="1736472" y="34355"/>
                          <a:pt x="2020824" y="0"/>
                        </a:cubicBezTo>
                        <a:cubicBezTo>
                          <a:pt x="2309866" y="-47920"/>
                          <a:pt x="2393935" y="66861"/>
                          <a:pt x="2615184" y="0"/>
                        </a:cubicBezTo>
                        <a:cubicBezTo>
                          <a:pt x="2785269" y="-88442"/>
                          <a:pt x="3194535" y="17846"/>
                          <a:pt x="3447288" y="0"/>
                        </a:cubicBezTo>
                        <a:cubicBezTo>
                          <a:pt x="3694755" y="-46948"/>
                          <a:pt x="4031955" y="33279"/>
                          <a:pt x="4279392" y="0"/>
                        </a:cubicBezTo>
                        <a:cubicBezTo>
                          <a:pt x="4575653" y="-45405"/>
                          <a:pt x="4523286" y="36910"/>
                          <a:pt x="4636008" y="0"/>
                        </a:cubicBezTo>
                        <a:cubicBezTo>
                          <a:pt x="4702064" y="-47692"/>
                          <a:pt x="5277179" y="79194"/>
                          <a:pt x="5468112" y="0"/>
                        </a:cubicBezTo>
                        <a:cubicBezTo>
                          <a:pt x="5647056" y="-63095"/>
                          <a:pt x="6018023" y="98281"/>
                          <a:pt x="6181344" y="0"/>
                        </a:cubicBezTo>
                        <a:cubicBezTo>
                          <a:pt x="6356047" y="-88218"/>
                          <a:pt x="6620864" y="39026"/>
                          <a:pt x="6894576" y="0"/>
                        </a:cubicBezTo>
                        <a:cubicBezTo>
                          <a:pt x="7199065" y="-5002"/>
                          <a:pt x="7388912" y="4747"/>
                          <a:pt x="7726680" y="0"/>
                        </a:cubicBezTo>
                        <a:cubicBezTo>
                          <a:pt x="8083010" y="-41886"/>
                          <a:pt x="8054043" y="50379"/>
                          <a:pt x="8202168" y="0"/>
                        </a:cubicBezTo>
                        <a:cubicBezTo>
                          <a:pt x="8328056" y="-43700"/>
                          <a:pt x="8572779" y="34243"/>
                          <a:pt x="8796528" y="0"/>
                        </a:cubicBezTo>
                        <a:cubicBezTo>
                          <a:pt x="9018323" y="-33845"/>
                          <a:pt x="9138113" y="64112"/>
                          <a:pt x="9390888" y="0"/>
                        </a:cubicBezTo>
                        <a:cubicBezTo>
                          <a:pt x="9625805" y="-49152"/>
                          <a:pt x="9593540" y="49967"/>
                          <a:pt x="9747504" y="0"/>
                        </a:cubicBezTo>
                        <a:cubicBezTo>
                          <a:pt x="9853356" y="-52212"/>
                          <a:pt x="10368055" y="31391"/>
                          <a:pt x="10579608" y="0"/>
                        </a:cubicBezTo>
                        <a:cubicBezTo>
                          <a:pt x="10890281" y="-38514"/>
                          <a:pt x="10898259" y="41278"/>
                          <a:pt x="11055096" y="0"/>
                        </a:cubicBezTo>
                        <a:cubicBezTo>
                          <a:pt x="11188493" y="-39367"/>
                          <a:pt x="11749751" y="90724"/>
                          <a:pt x="11887200" y="0"/>
                        </a:cubicBezTo>
                        <a:cubicBezTo>
                          <a:pt x="11880780" y="190391"/>
                          <a:pt x="11824310" y="451182"/>
                          <a:pt x="11887200" y="711224"/>
                        </a:cubicBezTo>
                        <a:cubicBezTo>
                          <a:pt x="11939830" y="1003121"/>
                          <a:pt x="11866760" y="1105098"/>
                          <a:pt x="11887200" y="1294195"/>
                        </a:cubicBezTo>
                        <a:cubicBezTo>
                          <a:pt x="11892875" y="1467970"/>
                          <a:pt x="11847613" y="1591848"/>
                          <a:pt x="11887200" y="1748912"/>
                        </a:cubicBezTo>
                        <a:cubicBezTo>
                          <a:pt x="11917822" y="1958214"/>
                          <a:pt x="11857049" y="2041284"/>
                          <a:pt x="11887200" y="2203629"/>
                        </a:cubicBezTo>
                        <a:cubicBezTo>
                          <a:pt x="11919035" y="2333032"/>
                          <a:pt x="11842785" y="2564516"/>
                          <a:pt x="11887200" y="2850726"/>
                        </a:cubicBezTo>
                        <a:cubicBezTo>
                          <a:pt x="11942491" y="3174099"/>
                          <a:pt x="11879358" y="3117047"/>
                          <a:pt x="11887200" y="3241316"/>
                        </a:cubicBezTo>
                        <a:cubicBezTo>
                          <a:pt x="11901352" y="3308207"/>
                          <a:pt x="11782508" y="3630593"/>
                          <a:pt x="11887200" y="3952540"/>
                        </a:cubicBezTo>
                        <a:cubicBezTo>
                          <a:pt x="11922121" y="4294293"/>
                          <a:pt x="11855605" y="4295607"/>
                          <a:pt x="11887200" y="4535511"/>
                        </a:cubicBezTo>
                        <a:cubicBezTo>
                          <a:pt x="11914777" y="4753955"/>
                          <a:pt x="11853161" y="4840590"/>
                          <a:pt x="11887200" y="4990228"/>
                        </a:cubicBezTo>
                        <a:cubicBezTo>
                          <a:pt x="11898774" y="5161336"/>
                          <a:pt x="11839456" y="5290499"/>
                          <a:pt x="11887200" y="5380818"/>
                        </a:cubicBezTo>
                        <a:cubicBezTo>
                          <a:pt x="11924495" y="5572374"/>
                          <a:pt x="11723175" y="6061342"/>
                          <a:pt x="11887200" y="6412676"/>
                        </a:cubicBezTo>
                        <a:cubicBezTo>
                          <a:pt x="11847525" y="6449806"/>
                          <a:pt x="11743860" y="6403080"/>
                          <a:pt x="11649456" y="6412676"/>
                        </a:cubicBezTo>
                        <a:cubicBezTo>
                          <a:pt x="11552981" y="6420291"/>
                          <a:pt x="11459349" y="6390916"/>
                          <a:pt x="11292840" y="6412676"/>
                        </a:cubicBezTo>
                        <a:cubicBezTo>
                          <a:pt x="11142790" y="6437466"/>
                          <a:pt x="10907264" y="6394816"/>
                          <a:pt x="10817352" y="6412676"/>
                        </a:cubicBezTo>
                        <a:cubicBezTo>
                          <a:pt x="10751557" y="6410399"/>
                          <a:pt x="10276357" y="6373868"/>
                          <a:pt x="9985248" y="6412676"/>
                        </a:cubicBezTo>
                        <a:cubicBezTo>
                          <a:pt x="9712799" y="6490841"/>
                          <a:pt x="9600492" y="6389475"/>
                          <a:pt x="9390888" y="6412676"/>
                        </a:cubicBezTo>
                        <a:cubicBezTo>
                          <a:pt x="9187164" y="6448455"/>
                          <a:pt x="9149945" y="6408557"/>
                          <a:pt x="8915400" y="6412676"/>
                        </a:cubicBezTo>
                        <a:cubicBezTo>
                          <a:pt x="8684556" y="6420196"/>
                          <a:pt x="8707709" y="6396681"/>
                          <a:pt x="8558784" y="6412676"/>
                        </a:cubicBezTo>
                        <a:cubicBezTo>
                          <a:pt x="8400298" y="6421686"/>
                          <a:pt x="8299302" y="6379147"/>
                          <a:pt x="8083296" y="6412676"/>
                        </a:cubicBezTo>
                        <a:cubicBezTo>
                          <a:pt x="7873388" y="6424624"/>
                          <a:pt x="7771868" y="6364776"/>
                          <a:pt x="7607808" y="6412676"/>
                        </a:cubicBezTo>
                        <a:cubicBezTo>
                          <a:pt x="7450028" y="6535559"/>
                          <a:pt x="7230298" y="6356865"/>
                          <a:pt x="6894576" y="6412676"/>
                        </a:cubicBezTo>
                        <a:cubicBezTo>
                          <a:pt x="6635277" y="6437977"/>
                          <a:pt x="6571761" y="6388565"/>
                          <a:pt x="6419088" y="6412676"/>
                        </a:cubicBezTo>
                        <a:cubicBezTo>
                          <a:pt x="6258289" y="6415340"/>
                          <a:pt x="5825634" y="6311580"/>
                          <a:pt x="5705856" y="6412676"/>
                        </a:cubicBezTo>
                        <a:cubicBezTo>
                          <a:pt x="5540037" y="6481603"/>
                          <a:pt x="5515522" y="6407466"/>
                          <a:pt x="5468112" y="6412676"/>
                        </a:cubicBezTo>
                        <a:cubicBezTo>
                          <a:pt x="5439107" y="6443707"/>
                          <a:pt x="4961383" y="6344968"/>
                          <a:pt x="4636008" y="6412676"/>
                        </a:cubicBezTo>
                        <a:cubicBezTo>
                          <a:pt x="4348884" y="6440622"/>
                          <a:pt x="4456391" y="6413125"/>
                          <a:pt x="4279392" y="6412676"/>
                        </a:cubicBezTo>
                        <a:cubicBezTo>
                          <a:pt x="4087949" y="6359432"/>
                          <a:pt x="3942239" y="6394309"/>
                          <a:pt x="3685032" y="6412676"/>
                        </a:cubicBezTo>
                        <a:cubicBezTo>
                          <a:pt x="3467491" y="6457666"/>
                          <a:pt x="3436310" y="6374420"/>
                          <a:pt x="3209544" y="6412676"/>
                        </a:cubicBezTo>
                        <a:cubicBezTo>
                          <a:pt x="3024774" y="6456903"/>
                          <a:pt x="2779082" y="6320879"/>
                          <a:pt x="2615184" y="6412676"/>
                        </a:cubicBezTo>
                        <a:cubicBezTo>
                          <a:pt x="2450212" y="6499407"/>
                          <a:pt x="1916011" y="6308674"/>
                          <a:pt x="1783080" y="6412676"/>
                        </a:cubicBezTo>
                        <a:cubicBezTo>
                          <a:pt x="1625953" y="6482802"/>
                          <a:pt x="1541918" y="6393314"/>
                          <a:pt x="1426464" y="6412676"/>
                        </a:cubicBezTo>
                        <a:cubicBezTo>
                          <a:pt x="1327905" y="6476162"/>
                          <a:pt x="1086692" y="6400683"/>
                          <a:pt x="950976" y="6412676"/>
                        </a:cubicBezTo>
                        <a:cubicBezTo>
                          <a:pt x="774156" y="6421326"/>
                          <a:pt x="764919" y="6397751"/>
                          <a:pt x="713232" y="6412676"/>
                        </a:cubicBezTo>
                        <a:cubicBezTo>
                          <a:pt x="690326" y="6479027"/>
                          <a:pt x="294913" y="6428572"/>
                          <a:pt x="0" y="6412676"/>
                        </a:cubicBezTo>
                        <a:cubicBezTo>
                          <a:pt x="-3128" y="6230730"/>
                          <a:pt x="21570" y="6052262"/>
                          <a:pt x="0" y="5765579"/>
                        </a:cubicBezTo>
                        <a:cubicBezTo>
                          <a:pt x="-11242" y="5457913"/>
                          <a:pt x="57251" y="5436166"/>
                          <a:pt x="0" y="5310862"/>
                        </a:cubicBezTo>
                        <a:cubicBezTo>
                          <a:pt x="-40703" y="5218404"/>
                          <a:pt x="55127" y="5017888"/>
                          <a:pt x="0" y="4920271"/>
                        </a:cubicBezTo>
                        <a:cubicBezTo>
                          <a:pt x="-61359" y="4784673"/>
                          <a:pt x="68153" y="4554064"/>
                          <a:pt x="0" y="4465554"/>
                        </a:cubicBezTo>
                        <a:cubicBezTo>
                          <a:pt x="-39912" y="4375059"/>
                          <a:pt x="42434" y="4004973"/>
                          <a:pt x="0" y="3818457"/>
                        </a:cubicBezTo>
                        <a:cubicBezTo>
                          <a:pt x="-23425" y="3661484"/>
                          <a:pt x="30805" y="3516111"/>
                          <a:pt x="0" y="3427867"/>
                        </a:cubicBezTo>
                        <a:cubicBezTo>
                          <a:pt x="16935" y="3269976"/>
                          <a:pt x="52024" y="3037205"/>
                          <a:pt x="0" y="2780770"/>
                        </a:cubicBezTo>
                        <a:cubicBezTo>
                          <a:pt x="-30590" y="2513388"/>
                          <a:pt x="-10790" y="2560594"/>
                          <a:pt x="0" y="2390179"/>
                        </a:cubicBezTo>
                        <a:cubicBezTo>
                          <a:pt x="-41710" y="2194926"/>
                          <a:pt x="10238" y="2070113"/>
                          <a:pt x="0" y="1743082"/>
                        </a:cubicBezTo>
                        <a:cubicBezTo>
                          <a:pt x="3473" y="1467973"/>
                          <a:pt x="15745" y="1369071"/>
                          <a:pt x="0" y="1224238"/>
                        </a:cubicBezTo>
                        <a:cubicBezTo>
                          <a:pt x="-8112" y="1049561"/>
                          <a:pt x="33224" y="794347"/>
                          <a:pt x="0" y="641268"/>
                        </a:cubicBezTo>
                        <a:cubicBezTo>
                          <a:pt x="-47068" y="498185"/>
                          <a:pt x="78127" y="254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16DDA9-9B25-47E1-B711-C2AF969C5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32" y="216487"/>
            <a:ext cx="1342067" cy="600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BA656-89E2-457B-BA3C-942CFA105B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82" y="1062911"/>
            <a:ext cx="7365017" cy="5520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967EEC-B2D8-494E-8129-A779F4A489D4}"/>
              </a:ext>
            </a:extLst>
          </p:cNvPr>
          <p:cNvSpPr txBox="1"/>
          <p:nvPr/>
        </p:nvSpPr>
        <p:spPr>
          <a:xfrm>
            <a:off x="5486416" y="353932"/>
            <a:ext cx="3218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Giới thiệu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D12D18-A63D-DB71-E912-14540A1B0040}"/>
              </a:ext>
            </a:extLst>
          </p:cNvPr>
          <p:cNvGrpSpPr/>
          <p:nvPr/>
        </p:nvGrpSpPr>
        <p:grpSpPr>
          <a:xfrm>
            <a:off x="-309498" y="4012053"/>
            <a:ext cx="2930398" cy="2845947"/>
            <a:chOff x="-604350" y="2672899"/>
            <a:chExt cx="4395597" cy="42689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F87689-1297-3AA6-BB98-96438C984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604350" y="4009390"/>
              <a:ext cx="4395597" cy="29324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46E6AC-3C1E-EF94-00C1-84B1C6028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3829" y="2672899"/>
              <a:ext cx="2780017" cy="185944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87BAEAB-C744-13C9-08EA-5F1F4512B953}"/>
              </a:ext>
            </a:extLst>
          </p:cNvPr>
          <p:cNvSpPr/>
          <p:nvPr/>
        </p:nvSpPr>
        <p:spPr>
          <a:xfrm>
            <a:off x="457348" y="4012053"/>
            <a:ext cx="2133544" cy="1065310"/>
          </a:xfrm>
          <a:prstGeom prst="wedgeRoundRect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đôi</a:t>
            </a:r>
            <a:endParaRPr lang="vi-VN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418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72431" y="1"/>
            <a:ext cx="8133913" cy="5586413"/>
          </a:xfrm>
          <a:prstGeom prst="rect">
            <a:avLst/>
          </a:prstGeom>
        </p:spPr>
      </p:pic>
      <p:pic>
        <p:nvPicPr>
          <p:cNvPr id="3" name="Picture 2" descr="A green and yellow logo&#10;&#10;AI-generated content may be incorrect.">
            <a:extLst>
              <a:ext uri="{FF2B5EF4-FFF2-40B4-BE49-F238E27FC236}">
                <a16:creationId xmlns:a16="http://schemas.microsoft.com/office/drawing/2014/main" id="{05F475E8-E8C4-DFC6-8BE1-3F6859B1C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98" y="2590822"/>
            <a:ext cx="6953271" cy="190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A68C92-F8C2-0218-7549-EAB3FE508BA6}"/>
              </a:ext>
            </a:extLst>
          </p:cNvPr>
          <p:cNvSpPr txBox="1"/>
          <p:nvPr/>
        </p:nvSpPr>
        <p:spPr>
          <a:xfrm>
            <a:off x="2667090" y="1828842"/>
            <a:ext cx="7695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Bell MT" panose="02020503060305020303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Bell MT" panose="02020503060305020303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ll MT" panose="02020503060305020303" pitchFamily="18" charset="0"/>
              </a:rPr>
              <a:t>tìm</a:t>
            </a:r>
            <a:r>
              <a:rPr lang="en-US" dirty="0">
                <a:solidFill>
                  <a:srgbClr val="002060"/>
                </a:solidFill>
                <a:latin typeface="Bell MT" panose="02020503060305020303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ll MT" panose="02020503060305020303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Bell MT" panose="02020503060305020303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ll MT" panose="02020503060305020303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Bell MT" panose="02020503060305020303" pitchFamily="18" charset="0"/>
              </a:rPr>
              <a:t>: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Bell MT" panose="02020503060305020303" pitchFamily="18" charset="0"/>
              </a:rPr>
              <a:t> m, n</a:t>
            </a:r>
            <a:endParaRPr lang="vi-VN" b="1" dirty="0">
              <a:solidFill>
                <a:srgbClr val="FF0000"/>
              </a:solidFill>
              <a:latin typeface="A"/>
            </a:endParaRPr>
          </a:p>
        </p:txBody>
      </p:sp>
    </p:spTree>
    <p:extLst>
      <p:ext uri="{BB962C8B-B14F-4D97-AF65-F5344CB8AC3E}">
        <p14:creationId xmlns:p14="http://schemas.microsoft.com/office/powerpoint/2010/main" val="3778880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319" name="b">
            <a:extLst>
              <a:ext uri="{FF2B5EF4-FFF2-40B4-BE49-F238E27FC236}">
                <a16:creationId xmlns:a16="http://schemas.microsoft.com/office/drawing/2014/main" id="{752FBDE0-1813-4950-CD28-433A7524CE38}"/>
              </a:ext>
            </a:extLst>
          </p:cNvPr>
          <p:cNvSpPr/>
          <p:nvPr/>
        </p:nvSpPr>
        <p:spPr>
          <a:xfrm>
            <a:off x="2209902" y="2971812"/>
            <a:ext cx="8059758" cy="1414656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70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kumimoji="0" lang="en-US" sz="70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70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70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Left 1">
            <a:hlinkClick r:id="rId6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3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tree, screenshot&#10;&#10;Description automatically generated">
            <a:extLst>
              <a:ext uri="{FF2B5EF4-FFF2-40B4-BE49-F238E27FC236}">
                <a16:creationId xmlns:a16="http://schemas.microsoft.com/office/drawing/2014/main" id="{E2D238D3-0EAD-AFB3-FCC1-2B9A96C34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4205B0-8DEA-2324-A6A0-015B7320D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86"/>
          <a:stretch/>
        </p:blipFill>
        <p:spPr>
          <a:xfrm>
            <a:off x="968" y="2178000"/>
            <a:ext cx="3391490" cy="4680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910FA1-38B8-A6AB-106C-972FD0D45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419" y="2178000"/>
            <a:ext cx="3590536" cy="46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FB36DB-8206-3BF1-969D-9A323287D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194" y="1164139"/>
            <a:ext cx="8059611" cy="452972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664610-E378-6844-E057-4E5C0044E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EB0C32-100A-08CF-CA96-CF183211D0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8" y="518155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5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5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500" fill="hold">
                                              <p:stCondLst>
                                                <p:cond delay="1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5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9904503C-77C5-CD22-E807-14F59E6D47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1" name="Bảng câu hỏi">
            <a:extLst>
              <a:ext uri="{FF2B5EF4-FFF2-40B4-BE49-F238E27FC236}">
                <a16:creationId xmlns:a16="http://schemas.microsoft.com/office/drawing/2014/main" id="{4099A742-2255-4A64-2E45-07446F4B24B7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Chứa câu hỏi">
            <a:extLst>
              <a:ext uri="{FF2B5EF4-FFF2-40B4-BE49-F238E27FC236}">
                <a16:creationId xmlns:a16="http://schemas.microsoft.com/office/drawing/2014/main" id="{C9CA0F49-2DE7-9B20-98E3-B2EEB1861E2C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6BDB0F3-BF8F-BCF6-C01F-7B051B0CD614}"/>
              </a:ext>
            </a:extLst>
          </p:cNvPr>
          <p:cNvSpPr/>
          <p:nvPr/>
        </p:nvSpPr>
        <p:spPr>
          <a:xfrm>
            <a:off x="2209902" y="2971812"/>
            <a:ext cx="8059758" cy="1414656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Arrow: Left 23">
            <a:hlinkClick r:id="rId6" action="ppaction://hlinksldjump"/>
            <a:extLst>
              <a:ext uri="{FF2B5EF4-FFF2-40B4-BE49-F238E27FC236}">
                <a16:creationId xmlns:a16="http://schemas.microsoft.com/office/drawing/2014/main" id="{9724C5D6-9C84-889E-5D99-8A75624045A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E11E5C93-27F4-B807-26C6-BB52C83BFB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1" name="Bảng câu hỏi">
            <a:extLst>
              <a:ext uri="{FF2B5EF4-FFF2-40B4-BE49-F238E27FC236}">
                <a16:creationId xmlns:a16="http://schemas.microsoft.com/office/drawing/2014/main" id="{04A074DA-0133-5738-DC3D-4A953248E80C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Chứa câu hỏi">
            <a:extLst>
              <a:ext uri="{FF2B5EF4-FFF2-40B4-BE49-F238E27FC236}">
                <a16:creationId xmlns:a16="http://schemas.microsoft.com/office/drawing/2014/main" id="{54D8839D-02C0-5D18-C6BF-4590A690C806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6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6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6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9F7F52B0-2D10-A2C9-AA50-528ECB5FDC09}"/>
              </a:ext>
            </a:extLst>
          </p:cNvPr>
          <p:cNvSpPr/>
          <p:nvPr/>
        </p:nvSpPr>
        <p:spPr>
          <a:xfrm>
            <a:off x="2209902" y="2971812"/>
            <a:ext cx="8059758" cy="1414656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noProof="0" dirty="0" err="1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Arrow: Left 23">
            <a:hlinkClick r:id="rId6" action="ppaction://hlinksldjump"/>
            <a:extLst>
              <a:ext uri="{FF2B5EF4-FFF2-40B4-BE49-F238E27FC236}">
                <a16:creationId xmlns:a16="http://schemas.microsoft.com/office/drawing/2014/main" id="{962C5866-62D2-5E3C-8EFC-A80E02D067AA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07056D-7365-4DA1-4544-F0F5138C58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4" name="Bảng câu hỏi">
            <a:extLst>
              <a:ext uri="{FF2B5EF4-FFF2-40B4-BE49-F238E27FC236}">
                <a16:creationId xmlns:a16="http://schemas.microsoft.com/office/drawing/2014/main" id="{5E3BCF6A-963E-A8B9-1009-A38A34729C29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63C9913E-E0F6-B205-18B0-0353B2142F20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E948B0F-73D8-724B-A8C7-275237F35646}"/>
              </a:ext>
            </a:extLst>
          </p:cNvPr>
          <p:cNvSpPr/>
          <p:nvPr/>
        </p:nvSpPr>
        <p:spPr>
          <a:xfrm>
            <a:off x="2209902" y="2971812"/>
            <a:ext cx="8059758" cy="1414656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dirty="0" err="1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7000" b="1" dirty="0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000" b="1" dirty="0" err="1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7000" b="1" dirty="0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000" b="1" dirty="0" err="1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7000" b="1" dirty="0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000" b="1" dirty="0" err="1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7000" b="1" dirty="0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000" b="1" dirty="0" err="1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7000" b="1" dirty="0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6C62D450-FB25-07F6-EAA5-668F18B3BF2B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C326046-8A4F-1A97-0493-A4B61CA73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4" name="Bảng câu hỏi">
            <a:extLst>
              <a:ext uri="{FF2B5EF4-FFF2-40B4-BE49-F238E27FC236}">
                <a16:creationId xmlns:a16="http://schemas.microsoft.com/office/drawing/2014/main" id="{30CB20BD-E697-D0FE-881C-31679208487B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0BA1C8F6-6E1E-10DA-2FD7-3C54615067BD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9A5D5268-3168-53E6-7F65-3C36A6046E7F}"/>
              </a:ext>
            </a:extLst>
          </p:cNvPr>
          <p:cNvSpPr/>
          <p:nvPr/>
        </p:nvSpPr>
        <p:spPr>
          <a:xfrm>
            <a:off x="2209902" y="2971812"/>
            <a:ext cx="8059758" cy="1414656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6000" b="1" dirty="0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Hà </a:t>
            </a:r>
            <a:r>
              <a:rPr lang="en-US" sz="6000" b="1" dirty="0" err="1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000" b="1" dirty="0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b="1" dirty="0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6000" b="1" dirty="0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6000" b="1" dirty="0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FD427708-5934-0C90-7219-06B9F8F0C13D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7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đồ họa Clip art Portable Network Graphics Tree Image - phim hoạt  hình thiên nhiên cây png png tải về - Miễn phí trong suốt Cây png Tải về.">
            <a:extLst>
              <a:ext uri="{FF2B5EF4-FFF2-40B4-BE49-F238E27FC236}">
                <a16:creationId xmlns:a16="http://schemas.microsoft.com/office/drawing/2014/main" id="{066C14EC-3CA1-8827-FF1D-9E72A9C9A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4" b="97500" l="10000" r="90000">
                        <a14:foregroundMark x1="49889" y1="4605" x2="49889" y2="4605"/>
                        <a14:foregroundMark x1="51000" y1="93158" x2="51000" y2="93158"/>
                        <a14:foregroundMark x1="43667" y1="96711" x2="43667" y2="96711"/>
                        <a14:foregroundMark x1="57000" y1="97500" x2="57000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279" y="-588063"/>
            <a:ext cx="8121649" cy="724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4184F86-9D0C-6AE7-551D-805342748B6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700">
            <a:off x="322894" y="385132"/>
            <a:ext cx="3698700" cy="15590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61AFC71-42F5-E343-F4B1-B90C3E5C0B0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480" y="1156131"/>
            <a:ext cx="2532724" cy="123909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3EAF341-13B8-F3CA-4E6C-B29F33EC618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483" y="105169"/>
            <a:ext cx="3014359" cy="127060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EC1D00-05D4-ED67-155C-28BB4CA4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49" y="-297965"/>
            <a:ext cx="6924956" cy="42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4205B0-8DEA-2324-A6A0-015B7320D4D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286"/>
          <a:stretch/>
        </p:blipFill>
        <p:spPr>
          <a:xfrm>
            <a:off x="-86927" y="2093694"/>
            <a:ext cx="2855670" cy="394060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910FA1-38B8-A6AB-106C-972FD0D451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18697" y="3165137"/>
            <a:ext cx="2824709" cy="36818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E753BA-55FE-3C1D-D4FE-B13AFD104B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952" y="609674"/>
            <a:ext cx="4566300" cy="34445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05969C6-2F8F-A10B-8EFC-ABC1BBA2E530}"/>
              </a:ext>
            </a:extLst>
          </p:cNvPr>
          <p:cNvSpPr txBox="1">
            <a:spLocks/>
          </p:cNvSpPr>
          <p:nvPr/>
        </p:nvSpPr>
        <p:spPr>
          <a:xfrm>
            <a:off x="2209902" y="426717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  </a:t>
            </a:r>
            <a:r>
              <a:rPr lang="en-US" sz="115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N   </a:t>
            </a:r>
            <a:r>
              <a:rPr lang="en-US" sz="115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571CB-925B-FA97-E36D-6705C457F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" t="2911" b="2911"/>
          <a:stretch/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155556-D946-F80A-0811-A52213FB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153" y="2177998"/>
            <a:ext cx="3106915" cy="4500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CF84A1-33DA-E804-7C12-4FFF12D07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2931" y="2177998"/>
            <a:ext cx="2808000" cy="450000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F8470E60-4D9E-A4D5-E2F5-4CFACE9E6C26}"/>
              </a:ext>
            </a:extLst>
          </p:cNvPr>
          <p:cNvSpPr/>
          <p:nvPr/>
        </p:nvSpPr>
        <p:spPr>
          <a:xfrm>
            <a:off x="4038654" y="2590822"/>
            <a:ext cx="4419484" cy="205734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1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736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133</TotalTime>
  <Words>1220</Words>
  <Application>Microsoft Office PowerPoint</Application>
  <PresentationFormat>Widescreen</PresentationFormat>
  <Paragraphs>134</Paragraphs>
  <Slides>30</Slides>
  <Notes>22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.VnAvant</vt:lpstr>
      <vt:lpstr>A</vt:lpstr>
      <vt:lpstr>Amatic SC</vt:lpstr>
      <vt:lpstr>Aptos</vt:lpstr>
      <vt:lpstr>Aptos Display</vt:lpstr>
      <vt:lpstr>Arial</vt:lpstr>
      <vt:lpstr>Arial Rounded MT Bold</vt:lpstr>
      <vt:lpstr>Arial-Rounded</vt:lpstr>
      <vt:lpstr>Bell MT</vt:lpstr>
      <vt:lpstr>Calibri</vt:lpstr>
      <vt:lpstr>Calibri Light</vt:lpstr>
      <vt:lpstr>Fira Sans</vt:lpstr>
      <vt:lpstr>Quicksand Medium</vt:lpstr>
      <vt:lpstr>UTM Avo</vt:lpstr>
      <vt:lpstr>Default Design</vt:lpstr>
      <vt:lpstr>2_Office 主题​​</vt:lpstr>
      <vt:lpstr>4_Office Theme</vt:lpstr>
      <vt:lpstr>2_Office Theme</vt:lpstr>
      <vt:lpstr>Custom Design</vt:lpstr>
      <vt:lpstr>1_Custom Design</vt:lpstr>
      <vt:lpstr>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Huong Thao - 0972115126</dc:creator>
  <cp:lastModifiedBy>Windows 11</cp:lastModifiedBy>
  <cp:revision>171</cp:revision>
  <dcterms:created xsi:type="dcterms:W3CDTF">2002-08-27T21:28:00Z</dcterms:created>
  <dcterms:modified xsi:type="dcterms:W3CDTF">2025-10-05T08:52:35Z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