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9" r:id="rId2"/>
    <p:sldId id="322" r:id="rId3"/>
    <p:sldId id="423" r:id="rId4"/>
    <p:sldId id="425" r:id="rId5"/>
    <p:sldId id="424" r:id="rId6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8" autoAdjust="0"/>
    <p:restoredTop sz="85070" autoAdjust="0"/>
  </p:normalViewPr>
  <p:slideViewPr>
    <p:cSldViewPr>
      <p:cViewPr varScale="1">
        <p:scale>
          <a:sx n="82" d="100"/>
          <a:sy n="82" d="100"/>
        </p:scale>
        <p:origin x="780" y="90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2025/10/22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pPr/>
              <a:t>2025/10/22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9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D8E0-9F16-4352-ADE6-E05E007536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5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29793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1243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50134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83916"/>
      </p:ext>
    </p:extLst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275"/>
      </p:ext>
    </p:extLst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16211"/>
      </p:ext>
    </p:extLst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6998"/>
      </p:ext>
    </p:extLst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3275"/>
      </p:ext>
    </p:extLst>
  </p:cSld>
  <p:clrMapOvr>
    <a:masterClrMapping/>
  </p:clrMapOvr>
  <p:transition spd="slow" advTm="5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65419"/>
      </p:ext>
    </p:extLst>
  </p:cSld>
  <p:clrMapOvr>
    <a:masterClrMapping/>
  </p:clrMapOvr>
  <p:transition spd="slow" advTm="5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52841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5165"/>
      </p:ext>
    </p:extLst>
  </p:cSld>
  <p:clrMapOvr>
    <a:masterClrMapping/>
  </p:clrMapOvr>
  <p:transition spd="slow" advTm="5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00398"/>
      </p:ext>
    </p:extLst>
  </p:cSld>
  <p:clrMapOvr>
    <a:masterClrMapping/>
  </p:clrMapOvr>
  <p:transition spd="slow" advTm="5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70073"/>
      </p:ext>
    </p:extLst>
  </p:cSld>
  <p:clrMapOvr>
    <a:masterClrMapping/>
  </p:clrMapOvr>
  <p:transition spd="slow" advTm="5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58594"/>
      </p:ext>
    </p:extLst>
  </p:cSld>
  <p:clrMapOvr>
    <a:masterClrMapping/>
  </p:clrMapOvr>
  <p:transition spd="slow" advTm="5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67406"/>
      </p:ext>
    </p:extLst>
  </p:cSld>
  <p:clrMapOvr>
    <a:masterClrMapping/>
  </p:clrMapOvr>
  <p:transition spd="slow" advTm="500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91093"/>
      </p:ext>
    </p:extLst>
  </p:cSld>
  <p:clrMapOvr>
    <a:masterClrMapping/>
  </p:clrMapOvr>
  <p:transition spd="slow" advTm="5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65422"/>
      </p:ext>
    </p:extLst>
  </p:cSld>
  <p:clrMapOvr>
    <a:masterClrMapping/>
  </p:clrMapOvr>
  <p:transition spd="slow" advTm="500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70341"/>
      </p:ext>
    </p:extLst>
  </p:cSld>
  <p:clrMapOvr>
    <a:masterClrMapping/>
  </p:clrMapOvr>
  <p:transition spd="slow" advTm="500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2084"/>
      </p:ext>
    </p:extLst>
  </p:cSld>
  <p:clrMapOvr>
    <a:masterClrMapping/>
  </p:clrMapOvr>
  <p:transition spd="slow" advTm="500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1637"/>
      </p:ext>
    </p:extLst>
  </p:cSld>
  <p:clrMapOvr>
    <a:masterClrMapping/>
  </p:clrMapOvr>
  <p:transition spd="slow" advTm="500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84731"/>
      </p:ext>
    </p:extLst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4730"/>
      </p:ext>
    </p:extLst>
  </p:cSld>
  <p:clrMapOvr>
    <a:masterClrMapping/>
  </p:clrMapOvr>
  <p:transition spd="slow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310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56478"/>
      </p:ext>
    </p:extLst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45204"/>
      </p:ext>
    </p:extLst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4024"/>
      </p:ext>
    </p:extLst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3301"/>
      </p:ext>
    </p:extLst>
  </p:cSld>
  <p:clrMapOvr>
    <a:masterClrMapping/>
  </p:clrMapOvr>
  <p:transition spd="slow" advTm="500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0182"/>
      </p:ext>
    </p:extLst>
  </p:cSld>
  <p:clrMapOvr>
    <a:masterClrMapping/>
  </p:clrMapOvr>
  <p:transition spd="slow" advTm="500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8146"/>
      </p:ext>
    </p:extLst>
  </p:cSld>
  <p:clrMapOvr>
    <a:masterClrMapping/>
  </p:clrMapOvr>
  <p:transition spd="slow" advTm="500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26988"/>
      </p:ext>
    </p:extLst>
  </p:cSld>
  <p:clrMapOvr>
    <a:masterClrMapping/>
  </p:clrMapOvr>
  <p:transition spd="slow" advTm="500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01987"/>
      </p:ext>
    </p:extLst>
  </p:cSld>
  <p:clrMapOvr>
    <a:masterClrMapping/>
  </p:clrMapOvr>
  <p:transition spd="slow" advTm="500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46715"/>
      </p:ext>
    </p:extLst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7714"/>
      </p:ext>
    </p:extLst>
  </p:cSld>
  <p:clrMapOvr>
    <a:masterClrMapping/>
  </p:clrMapOvr>
  <p:transition spd="slow" advTm="5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12693"/>
      </p:ext>
    </p:extLst>
  </p:cSld>
  <p:clrMapOvr>
    <a:masterClrMapping/>
  </p:clrMapOvr>
  <p:transition spd="slow" advTm="500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500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693918"/>
      </p:ext>
    </p:extLst>
  </p:cSld>
  <p:clrMapOvr>
    <a:masterClrMapping/>
  </p:clrMapOvr>
  <p:transition spd="slow" advTm="500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8534188"/>
      </p:ext>
    </p:extLst>
  </p:cSld>
  <p:clrMapOvr>
    <a:masterClrMapping/>
  </p:clrMapOvr>
  <p:transition spd="slow" advTm="500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374257"/>
      </p:ext>
    </p:extLst>
  </p:cSld>
  <p:clrMapOvr>
    <a:masterClrMapping/>
  </p:clrMapOvr>
  <p:transition spd="slow" advTm="500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407959"/>
      </p:ext>
    </p:extLst>
  </p:cSld>
  <p:clrMapOvr>
    <a:masterClrMapping/>
  </p:clrMapOvr>
  <p:transition spd="slow" advTm="500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57906"/>
      </p:ext>
    </p:extLst>
  </p:cSld>
  <p:clrMapOvr>
    <a:masterClrMapping/>
  </p:clrMapOvr>
  <p:transition spd="slow" advTm="5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0333791"/>
      </p:ext>
    </p:extLst>
  </p:cSld>
  <p:clrMapOvr>
    <a:masterClrMapping/>
  </p:clrMapOvr>
  <p:transition spd="slow" advTm="5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92543"/>
      </p:ext>
    </p:extLst>
  </p:cSld>
  <p:clrMapOvr>
    <a:masterClrMapping/>
  </p:clrMapOvr>
  <p:transition spd="slow" advTm="5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969809"/>
      </p:ext>
    </p:extLst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5597"/>
      </p:ext>
    </p:extLst>
  </p:cSld>
  <p:clrMapOvr>
    <a:masterClrMapping/>
  </p:clrMapOvr>
  <p:transition spd="slow" advTm="500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534378"/>
      </p:ext>
    </p:extLst>
  </p:cSld>
  <p:clrMapOvr>
    <a:masterClrMapping/>
  </p:clrMapOvr>
  <p:transition spd="slow" advTm="5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885639"/>
      </p:ext>
    </p:extLst>
  </p:cSld>
  <p:clrMapOvr>
    <a:masterClrMapping/>
  </p:clrMapOvr>
  <p:transition spd="slow" advTm="5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621586"/>
      </p:ext>
    </p:extLst>
  </p:cSld>
  <p:clrMapOvr>
    <a:masterClrMapping/>
  </p:clrMapOvr>
  <p:transition spd="slow" advTm="5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50744"/>
      </p:ext>
    </p:extLst>
  </p:cSld>
  <p:clrMapOvr>
    <a:masterClrMapping/>
  </p:clrMapOvr>
  <p:transition spd="slow" advTm="5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078241"/>
      </p:ext>
    </p:extLst>
  </p:cSld>
  <p:clrMapOvr>
    <a:masterClrMapping/>
  </p:clrMapOvr>
  <p:transition spd="slow" advTm="5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48937"/>
      </p:ext>
    </p:extLst>
  </p:cSld>
  <p:clrMapOvr>
    <a:masterClrMapping/>
  </p:clrMapOvr>
  <p:transition spd="slow" advTm="5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254455"/>
      </p:ext>
    </p:extLst>
  </p:cSld>
  <p:clrMapOvr>
    <a:masterClrMapping/>
  </p:clrMapOvr>
  <p:transition spd="slow" advTm="5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467415"/>
      </p:ext>
    </p:extLst>
  </p:cSld>
  <p:clrMapOvr>
    <a:masterClrMapping/>
  </p:clrMapOvr>
  <p:transition spd="slow" advTm="500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391945"/>
      </p:ext>
    </p:extLst>
  </p:cSld>
  <p:clrMapOvr>
    <a:masterClrMapping/>
  </p:clrMapOvr>
  <p:transition spd="slow" advTm="5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414"/>
      </p:ext>
    </p:extLst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3967"/>
      </p:ext>
    </p:extLst>
  </p:cSld>
  <p:clrMapOvr>
    <a:masterClrMapping/>
  </p:clrMapOvr>
  <p:transition spd="slow" advTm="500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72742"/>
      </p:ext>
    </p:extLst>
  </p:cSld>
  <p:clrMapOvr>
    <a:masterClrMapping/>
  </p:clrMapOvr>
  <p:transition spd="slow" advTm="5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66731"/>
      </p:ext>
    </p:extLst>
  </p:cSld>
  <p:clrMapOvr>
    <a:masterClrMapping/>
  </p:clrMapOvr>
  <p:transition spd="slow" advTm="5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5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3826"/>
      </p:ext>
    </p:extLst>
  </p:cSld>
  <p:clrMapOvr>
    <a:masterClrMapping/>
  </p:clrMapOvr>
  <p:transition spd="slow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6096"/>
      </p:ext>
    </p:extLst>
  </p:cSld>
  <p:clrMapOvr>
    <a:masterClrMapping/>
  </p:clrMapOvr>
  <p:transition spd="slow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1055"/>
      </p:ext>
    </p:extLst>
  </p:cSld>
  <p:clrMapOvr>
    <a:masterClrMapping/>
  </p:clrMapOvr>
  <p:transition spd="slow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2025/10/22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20" r:id="rId2"/>
    <p:sldLayoutId id="2147483719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08" r:id="rId12"/>
    <p:sldLayoutId id="2147483706" r:id="rId13"/>
    <p:sldLayoutId id="2147483705" r:id="rId14"/>
    <p:sldLayoutId id="2147483704" r:id="rId15"/>
    <p:sldLayoutId id="2147483703" r:id="rId16"/>
    <p:sldLayoutId id="2147483702" r:id="rId17"/>
    <p:sldLayoutId id="2147483701" r:id="rId18"/>
    <p:sldLayoutId id="2147483700" r:id="rId19"/>
    <p:sldLayoutId id="2147483697" r:id="rId20"/>
    <p:sldLayoutId id="2147483696" r:id="rId21"/>
    <p:sldLayoutId id="2147483695" r:id="rId22"/>
    <p:sldLayoutId id="2147483691" r:id="rId23"/>
    <p:sldLayoutId id="2147483690" r:id="rId24"/>
    <p:sldLayoutId id="2147483687" r:id="rId25"/>
    <p:sldLayoutId id="2147483686" r:id="rId26"/>
    <p:sldLayoutId id="2147483685" r:id="rId27"/>
    <p:sldLayoutId id="2147483684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6" r:id="rId34"/>
    <p:sldLayoutId id="2147483675" r:id="rId35"/>
    <p:sldLayoutId id="2147483674" r:id="rId36"/>
    <p:sldLayoutId id="2147483669" r:id="rId37"/>
    <p:sldLayoutId id="2147483668" r:id="rId38"/>
    <p:sldLayoutId id="2147483667" r:id="rId39"/>
    <p:sldLayoutId id="2147483664" r:id="rId40"/>
    <p:sldLayoutId id="2147483660" r:id="rId41"/>
    <p:sldLayoutId id="2147483718" r:id="rId42"/>
    <p:sldLayoutId id="2147483717" r:id="rId43"/>
    <p:sldLayoutId id="2147483707" r:id="rId44"/>
    <p:sldLayoutId id="2147483699" r:id="rId45"/>
    <p:sldLayoutId id="2147483698" r:id="rId46"/>
    <p:sldLayoutId id="2147483694" r:id="rId47"/>
    <p:sldLayoutId id="2147483693" r:id="rId48"/>
    <p:sldLayoutId id="2147483692" r:id="rId49"/>
    <p:sldLayoutId id="2147483689" r:id="rId50"/>
    <p:sldLayoutId id="2147483688" r:id="rId51"/>
    <p:sldLayoutId id="2147483683" r:id="rId52"/>
    <p:sldLayoutId id="2147483677" r:id="rId53"/>
    <p:sldLayoutId id="2147483673" r:id="rId54"/>
    <p:sldLayoutId id="2147483672" r:id="rId55"/>
    <p:sldLayoutId id="2147483671" r:id="rId56"/>
    <p:sldLayoutId id="2147483670" r:id="rId57"/>
    <p:sldLayoutId id="2147483666" r:id="rId58"/>
    <p:sldLayoutId id="2147483665" r:id="rId59"/>
    <p:sldLayoutId id="2147483663" r:id="rId60"/>
    <p:sldLayoutId id="2147483662" r:id="rId61"/>
    <p:sldLayoutId id="2147483661" r:id="rId62"/>
    <p:sldLayoutId id="2147483654" r:id="rId63"/>
    <p:sldLayoutId id="2147483655" r:id="rId64"/>
    <p:sldLayoutId id="2147483721" r:id="rId6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-107109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57" y="219776"/>
            <a:ext cx="1901121" cy="787111"/>
          </a:xfrm>
          <a:prstGeom prst="rect">
            <a:avLst/>
          </a:prstGeom>
        </p:spPr>
      </p:pic>
      <p:sp>
        <p:nvSpPr>
          <p:cNvPr id="37" name="TextBox 71"/>
          <p:cNvSpPr txBox="1"/>
          <p:nvPr/>
        </p:nvSpPr>
        <p:spPr>
          <a:xfrm>
            <a:off x="2548186" y="811198"/>
            <a:ext cx="526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altLang="zh-CN" sz="2800" b="1" dirty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2: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zh-CN" altLang="en-US" sz="28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inpin heiti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466938" y="1701863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168151" y="1996521"/>
            <a:ext cx="1080120" cy="1034189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078932" y="1988029"/>
            <a:ext cx="1080120" cy="1034189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040362" y="1963958"/>
            <a:ext cx="1207074" cy="1084903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168277" y="1995817"/>
            <a:ext cx="1159279" cy="1018351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170802" y="1945807"/>
            <a:ext cx="1119954" cy="1084903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2334251" y="2257456"/>
            <a:ext cx="4619296" cy="764762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dist"/>
            <a:r>
              <a:rPr lang="en-US" altLang="zh-CN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 MĨ THUẬT CỦA EM</a:t>
            </a:r>
            <a:endParaRPr lang="zh-CN" alt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  <p:sp>
        <p:nvSpPr>
          <p:cNvPr id="21" name="TextBox 71">
            <a:extLst>
              <a:ext uri="{FF2B5EF4-FFF2-40B4-BE49-F238E27FC236}">
                <a16:creationId xmlns:a16="http://schemas.microsoft.com/office/drawing/2014/main" id="{D5E2574D-C71A-443D-95BB-7E31CCEAFD61}"/>
              </a:ext>
            </a:extLst>
          </p:cNvPr>
          <p:cNvSpPr txBox="1"/>
          <p:nvPr/>
        </p:nvSpPr>
        <p:spPr>
          <a:xfrm>
            <a:off x="2523480" y="1437275"/>
            <a:ext cx="446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altLang="zh-CN" sz="2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  <a:endParaRPr lang="zh-CN" altLang="en-US" sz="28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mbria" panose="02040503050406030204" pitchFamily="18" charset="0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3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7718">
            <a:off x="-785718" y="10602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611560" y="1359474"/>
            <a:ext cx="81369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1: </a:t>
            </a:r>
          </a:p>
          <a:p>
            <a:pPr algn="ctr"/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trưng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bày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sản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phẩm</a:t>
            </a:r>
            <a:endParaRPr lang="en-GB" altLang="zh-C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2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310442" y="24613"/>
            <a:ext cx="3522947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4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endParaRPr lang="en-US" altLang="zh-CN" sz="4000" b="1" u="sng" dirty="0">
              <a:solidFill>
                <a:srgbClr val="FF000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560" y="627534"/>
            <a:ext cx="2088232" cy="1586284"/>
            <a:chOff x="611560" y="634282"/>
            <a:chExt cx="2088232" cy="15862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6451" r="7240" b="6454"/>
            <a:stretch>
              <a:fillRect/>
            </a:stretch>
          </p:blipFill>
          <p:spPr bwMode="auto">
            <a:xfrm>
              <a:off x="611560" y="634282"/>
              <a:ext cx="2088232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33066" y="1966058"/>
              <a:ext cx="288032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2373" y="2499742"/>
            <a:ext cx="2065750" cy="1544941"/>
            <a:chOff x="612373" y="2499742"/>
            <a:chExt cx="2065750" cy="154494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3505" b="24800"/>
            <a:stretch/>
          </p:blipFill>
          <p:spPr>
            <a:xfrm>
              <a:off x="612373" y="2499742"/>
              <a:ext cx="2065750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27374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191265" y="634282"/>
            <a:ext cx="2341175" cy="1602414"/>
            <a:chOff x="6191265" y="634282"/>
            <a:chExt cx="2341175" cy="1602414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65" y="634282"/>
              <a:ext cx="2341175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8201393" y="1989780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72476" y="2499743"/>
            <a:ext cx="2359964" cy="1544940"/>
            <a:chOff x="6172476" y="2499743"/>
            <a:chExt cx="2359964" cy="154494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476" y="2499743"/>
              <a:ext cx="2359964" cy="154494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8201393" y="3797767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6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347864" y="627534"/>
            <a:ext cx="2232248" cy="1591820"/>
            <a:chOff x="3347864" y="627534"/>
            <a:chExt cx="2232248" cy="1591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86" t="17801" r="13486" b="26769"/>
            <a:stretch/>
          </p:blipFill>
          <p:spPr>
            <a:xfrm>
              <a:off x="3347864" y="627534"/>
              <a:ext cx="2232248" cy="15918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5205747" y="1971451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47864" y="2499742"/>
            <a:ext cx="2232248" cy="1544941"/>
            <a:chOff x="3347864" y="2499742"/>
            <a:chExt cx="2232248" cy="15449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499742"/>
              <a:ext cx="2232248" cy="154494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5222958" y="3792804"/>
              <a:ext cx="293724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  <p:sp>
        <p:nvSpPr>
          <p:cNvPr id="3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187624" y="4066926"/>
            <a:ext cx="5672234" cy="1092139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altLang="zh-CN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574399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1841" cy="5143500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55576" y="1194323"/>
            <a:ext cx="7056784" cy="24575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400512" y="29860"/>
            <a:ext cx="6259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2: </a:t>
            </a:r>
            <a:endParaRPr lang="en-US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đánh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sym typeface="+mn-lt"/>
              </a:rPr>
              <a:t>giá</a:t>
            </a:r>
            <a:endParaRPr lang="en-GB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899592" y="1347614"/>
            <a:ext cx="7056783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71450" algn="l"/>
              </a:tabLst>
            </a:pPr>
            <a:r>
              <a:rPr lang="vi-VN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ngôi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cắt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,…)?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1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100" dirty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r>
              <a:rPr lang="en-US" sz="21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" algn="l"/>
              </a:tabLst>
            </a:pPr>
            <a:endParaRPr lang="en-US" sz="2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" descr="C:\Users\Admin\Downloads\free-png-ykjdu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322" y="3529506"/>
            <a:ext cx="3250916" cy="16139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1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5FCF4-A914-47C8-AE8D-396DF1EAC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83518"/>
            <a:ext cx="7992888" cy="3600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22FB84-A4AF-4883-8931-7C5FD2747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5" y="627535"/>
            <a:ext cx="2053782" cy="1348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17C79-E512-4116-8982-946F038A60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497"/>
          <a:stretch/>
        </p:blipFill>
        <p:spPr>
          <a:xfrm>
            <a:off x="3339113" y="627535"/>
            <a:ext cx="2222580" cy="1348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0CB27-B103-4907-8A92-4E4321667DB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2" r="7854"/>
          <a:stretch/>
        </p:blipFill>
        <p:spPr>
          <a:xfrm>
            <a:off x="5901745" y="627534"/>
            <a:ext cx="2110631" cy="1348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3976C-1036-467E-810D-52055C6A34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3" y="2357175"/>
            <a:ext cx="2057554" cy="16041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2B551F-BBC1-4F87-9384-30F4762F5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13" y="2357175"/>
            <a:ext cx="2222580" cy="16041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3D7BC-9D37-4726-A5DD-1F74F136AA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930" y="2357175"/>
            <a:ext cx="2114403" cy="1604195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239557" y="0"/>
            <a:ext cx="4548467" cy="504987"/>
          </a:xfrm>
          <a:prstGeom prst="rect">
            <a:avLst/>
          </a:prstGeom>
          <a:noFill/>
        </p:spPr>
        <p:txBody>
          <a:bodyPr wrap="none" anchor="ctr">
            <a:normAutofit fontScale="77500" lnSpcReduction="20000"/>
          </a:bodyPr>
          <a:lstStyle/>
          <a:p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40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40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4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245033" y="4151952"/>
            <a:ext cx="8712968" cy="83096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lõi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vỏ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ngôi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95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  <p:tag name="INKNOELEADERBOARD" val="-914425185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189</Words>
  <Application>Microsoft Office PowerPoint</Application>
  <PresentationFormat>On-screen Show (16:9)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LAPTOP</cp:lastModifiedBy>
  <cp:revision>325</cp:revision>
  <dcterms:created xsi:type="dcterms:W3CDTF">2015-12-11T17:46:17Z</dcterms:created>
  <dcterms:modified xsi:type="dcterms:W3CDTF">2025-10-22T00:11:01Z</dcterms:modified>
</cp:coreProperties>
</file>