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4" r:id="rId2"/>
    <p:sldId id="258" r:id="rId3"/>
    <p:sldId id="262" r:id="rId4"/>
    <p:sldId id="260" r:id="rId5"/>
    <p:sldId id="266" r:id="rId6"/>
    <p:sldId id="269" r:id="rId7"/>
    <p:sldId id="272" r:id="rId8"/>
    <p:sldId id="291" r:id="rId9"/>
    <p:sldId id="278" r:id="rId10"/>
    <p:sldId id="271" r:id="rId11"/>
    <p:sldId id="294" r:id="rId12"/>
    <p:sldId id="295" r:id="rId13"/>
  </p:sldIdLst>
  <p:sldSz cx="12192000" cy="6858000"/>
  <p:notesSz cx="6858000" cy="9144000"/>
  <p:embeddedFontLst>
    <p:embeddedFont>
      <p:font typeface="字体管家棉花糖" panose="020B0604020202020204" charset="-12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锐字工房洪荒之光中黑简1.0" panose="020B0604020202020204" charset="-122"/>
      <p:regular r:id="rId26"/>
    </p:embeddedFont>
    <p:embeddedFont>
      <p:font typeface="宋体" panose="02010600030101010101" pitchFamily="2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E38"/>
    <a:srgbClr val="FFE305"/>
    <a:srgbClr val="FFDE05"/>
    <a:srgbClr val="FEEF05"/>
    <a:srgbClr val="FFF473"/>
    <a:srgbClr val="81FFB4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6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90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14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01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3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05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2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2" r:id="rId3"/>
    <p:sldLayoutId id="2147483661" r:id="rId4"/>
    <p:sldLayoutId id="2147483660" r:id="rId5"/>
    <p:sldLayoutId id="2147483650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  <p:sldLayoutId id="2147483685" r:id="rId14"/>
    <p:sldLayoutId id="2147483684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3" r:id="rId25"/>
    <p:sldLayoutId id="2147483672" r:id="rId26"/>
    <p:sldLayoutId id="2147483671" r:id="rId27"/>
    <p:sldLayoutId id="2147483670" r:id="rId28"/>
    <p:sldLayoutId id="2147483669" r:id="rId29"/>
    <p:sldLayoutId id="2147483668" r:id="rId30"/>
    <p:sldLayoutId id="2147483667" r:id="rId31"/>
    <p:sldLayoutId id="2147483666" r:id="rId32"/>
    <p:sldLayoutId id="2147483665" r:id="rId33"/>
    <p:sldLayoutId id="2147483664" r:id="rId34"/>
    <p:sldLayoutId id="2147483663" r:id="rId35"/>
    <p:sldLayoutId id="2147483651" r:id="rId36"/>
    <p:sldLayoutId id="2147483652" r:id="rId37"/>
    <p:sldLayoutId id="2147483653" r:id="rId38"/>
    <p:sldLayoutId id="2147483654" r:id="rId39"/>
    <p:sldLayoutId id="2147483655" r:id="rId40"/>
    <p:sldLayoutId id="2147483656" r:id="rId41"/>
    <p:sldLayoutId id="2147483657" r:id="rId42"/>
    <p:sldLayoutId id="2147483658" r:id="rId43"/>
    <p:sldLayoutId id="2147483659" r:id="rId4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7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91584" y="1477719"/>
            <a:ext cx="684847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4400" b="1" spc="180" dirty="0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4400" b="1" spc="180" dirty="0" err="1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4400" b="1" spc="180" dirty="0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4400" b="1" spc="180" dirty="0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4400" b="1" spc="180" dirty="0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endParaRPr lang="en-US" altLang="zh-CN" sz="4400" b="1" spc="180" dirty="0">
              <a:solidFill>
                <a:srgbClr val="6FA068"/>
              </a:solidFill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1186240" y="104503"/>
            <a:ext cx="671678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zh-CN" sz="4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4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  <a:p>
            <a:pPr algn="ctr">
              <a:lnSpc>
                <a:spcPct val="80000"/>
              </a:lnSpc>
            </a:pPr>
            <a:r>
              <a:rPr lang="en-US" altLang="zh-CN" sz="4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4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4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4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zh-CN" altLang="en-US" b="1" spc="180" dirty="0">
              <a:solidFill>
                <a:srgbClr val="6FA068"/>
              </a:solidFill>
              <a:uFillTx/>
              <a:latin typeface="Cambria" panose="02040503050406030204" pitchFamily="18" charset="0"/>
              <a:ea typeface="方正胖娃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66570" y="877465"/>
            <a:ext cx="7564120" cy="1993900"/>
            <a:chOff x="707" y="2702"/>
            <a:chExt cx="11912" cy="3140"/>
          </a:xfrm>
        </p:grpSpPr>
        <p:grpSp>
          <p:nvGrpSpPr>
            <p:cNvPr id="23" name="组合 22"/>
            <p:cNvGrpSpPr/>
            <p:nvPr/>
          </p:nvGrpSpPr>
          <p:grpSpPr>
            <a:xfrm>
              <a:off x="707" y="2702"/>
              <a:ext cx="3118" cy="3118"/>
              <a:chOff x="707" y="2702"/>
              <a:chExt cx="3118" cy="3118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07" y="2702"/>
                <a:ext cx="3118" cy="3118"/>
                <a:chOff x="1736" y="2746"/>
                <a:chExt cx="3118" cy="3118"/>
              </a:xfrm>
              <a:solidFill>
                <a:srgbClr val="00B0F0"/>
              </a:solidFill>
            </p:grpSpPr>
            <p:sp>
              <p:nvSpPr>
                <p:cNvPr id="271" name=" 271"/>
                <p:cNvSpPr/>
                <p:nvPr/>
              </p:nvSpPr>
              <p:spPr>
                <a:xfrm>
                  <a:off x="1736" y="2746"/>
                  <a:ext cx="3118" cy="3118"/>
                </a:xfrm>
                <a:custGeom>
                  <a:avLst/>
                  <a:gdLst>
                    <a:gd name="connsiteX0" fmla="*/ 2055718 w 4111436"/>
                    <a:gd name="connsiteY0" fmla="*/ 3729003 h 4111436"/>
                    <a:gd name="connsiteX1" fmla="*/ 2055718 w 4111436"/>
                    <a:gd name="connsiteY1" fmla="*/ 4019426 h 4111436"/>
                    <a:gd name="connsiteX2" fmla="*/ 2055718 w 4111436"/>
                    <a:gd name="connsiteY2" fmla="*/ 3729003 h 4111436"/>
                    <a:gd name="connsiteX3" fmla="*/ 2488796 w 4111436"/>
                    <a:gd name="connsiteY3" fmla="*/ 3671988 h 4111436"/>
                    <a:gd name="connsiteX4" fmla="*/ 2563963 w 4111436"/>
                    <a:gd name="connsiteY4" fmla="*/ 3952515 h 4111436"/>
                    <a:gd name="connsiteX5" fmla="*/ 2488796 w 4111436"/>
                    <a:gd name="connsiteY5" fmla="*/ 3671988 h 4111436"/>
                    <a:gd name="connsiteX6" fmla="*/ 1622639 w 4111436"/>
                    <a:gd name="connsiteY6" fmla="*/ 3671987 h 4111436"/>
                    <a:gd name="connsiteX7" fmla="*/ 1547472 w 4111436"/>
                    <a:gd name="connsiteY7" fmla="*/ 3952514 h 4111436"/>
                    <a:gd name="connsiteX8" fmla="*/ 1622639 w 4111436"/>
                    <a:gd name="connsiteY8" fmla="*/ 3671987 h 4111436"/>
                    <a:gd name="connsiteX9" fmla="*/ 2892361 w 4111436"/>
                    <a:gd name="connsiteY9" fmla="*/ 3504825 h 4111436"/>
                    <a:gd name="connsiteX10" fmla="*/ 3037572 w 4111436"/>
                    <a:gd name="connsiteY10" fmla="*/ 3756339 h 4111436"/>
                    <a:gd name="connsiteX11" fmla="*/ 2892361 w 4111436"/>
                    <a:gd name="connsiteY11" fmla="*/ 3504825 h 4111436"/>
                    <a:gd name="connsiteX12" fmla="*/ 1219076 w 4111436"/>
                    <a:gd name="connsiteY12" fmla="*/ 3504825 h 4111436"/>
                    <a:gd name="connsiteX13" fmla="*/ 1073864 w 4111436"/>
                    <a:gd name="connsiteY13" fmla="*/ 3756338 h 4111436"/>
                    <a:gd name="connsiteX14" fmla="*/ 1219076 w 4111436"/>
                    <a:gd name="connsiteY14" fmla="*/ 3504825 h 4111436"/>
                    <a:gd name="connsiteX15" fmla="*/ 3323502 w 4111436"/>
                    <a:gd name="connsiteY15" fmla="*/ 3230123 h 4111436"/>
                    <a:gd name="connsiteX16" fmla="*/ 3444269 w 4111436"/>
                    <a:gd name="connsiteY16" fmla="*/ 3444269 h 4111436"/>
                    <a:gd name="connsiteX17" fmla="*/ 3238909 w 4111436"/>
                    <a:gd name="connsiteY17" fmla="*/ 3238909 h 4111436"/>
                    <a:gd name="connsiteX18" fmla="*/ 3323502 w 4111436"/>
                    <a:gd name="connsiteY18" fmla="*/ 3230123 h 4111436"/>
                    <a:gd name="connsiteX19" fmla="*/ 787934 w 4111436"/>
                    <a:gd name="connsiteY19" fmla="*/ 3230122 h 4111436"/>
                    <a:gd name="connsiteX20" fmla="*/ 872527 w 4111436"/>
                    <a:gd name="connsiteY20" fmla="*/ 3238909 h 4111436"/>
                    <a:gd name="connsiteX21" fmla="*/ 667167 w 4111436"/>
                    <a:gd name="connsiteY21" fmla="*/ 3444269 h 4111436"/>
                    <a:gd name="connsiteX22" fmla="*/ 787934 w 4111436"/>
                    <a:gd name="connsiteY22" fmla="*/ 3230122 h 4111436"/>
                    <a:gd name="connsiteX23" fmla="*/ 3715047 w 4111436"/>
                    <a:gd name="connsiteY23" fmla="*/ 2836253 h 4111436"/>
                    <a:gd name="connsiteX24" fmla="*/ 3756338 w 4111436"/>
                    <a:gd name="connsiteY24" fmla="*/ 3037573 h 4111436"/>
                    <a:gd name="connsiteX25" fmla="*/ 3504825 w 4111436"/>
                    <a:gd name="connsiteY25" fmla="*/ 2892361 h 4111436"/>
                    <a:gd name="connsiteX26" fmla="*/ 3715047 w 4111436"/>
                    <a:gd name="connsiteY26" fmla="*/ 2836253 h 4111436"/>
                    <a:gd name="connsiteX27" fmla="*/ 396389 w 4111436"/>
                    <a:gd name="connsiteY27" fmla="*/ 2836252 h 4111436"/>
                    <a:gd name="connsiteX28" fmla="*/ 606611 w 4111436"/>
                    <a:gd name="connsiteY28" fmla="*/ 2892361 h 4111436"/>
                    <a:gd name="connsiteX29" fmla="*/ 355097 w 4111436"/>
                    <a:gd name="connsiteY29" fmla="*/ 3037572 h 4111436"/>
                    <a:gd name="connsiteX30" fmla="*/ 396389 w 4111436"/>
                    <a:gd name="connsiteY30" fmla="*/ 2836252 h 4111436"/>
                    <a:gd name="connsiteX31" fmla="*/ 3954844 w 4111436"/>
                    <a:gd name="connsiteY31" fmla="*/ 2366424 h 4111436"/>
                    <a:gd name="connsiteX32" fmla="*/ 3952514 w 4111436"/>
                    <a:gd name="connsiteY32" fmla="*/ 2563964 h 4111436"/>
                    <a:gd name="connsiteX33" fmla="*/ 3671987 w 4111436"/>
                    <a:gd name="connsiteY33" fmla="*/ 2488797 h 4111436"/>
                    <a:gd name="connsiteX34" fmla="*/ 3954844 w 4111436"/>
                    <a:gd name="connsiteY34" fmla="*/ 2366424 h 4111436"/>
                    <a:gd name="connsiteX35" fmla="*/ 156592 w 4111436"/>
                    <a:gd name="connsiteY35" fmla="*/ 2366423 h 4111436"/>
                    <a:gd name="connsiteX36" fmla="*/ 439449 w 4111436"/>
                    <a:gd name="connsiteY36" fmla="*/ 2488796 h 4111436"/>
                    <a:gd name="connsiteX37" fmla="*/ 158922 w 4111436"/>
                    <a:gd name="connsiteY37" fmla="*/ 2563963 h 4111436"/>
                    <a:gd name="connsiteX38" fmla="*/ 156592 w 4111436"/>
                    <a:gd name="connsiteY38" fmla="*/ 2366423 h 4111436"/>
                    <a:gd name="connsiteX39" fmla="*/ 4008082 w 4111436"/>
                    <a:gd name="connsiteY39" fmla="*/ 1860732 h 4111436"/>
                    <a:gd name="connsiteX40" fmla="*/ 4019426 w 4111436"/>
                    <a:gd name="connsiteY40" fmla="*/ 2055719 h 4111436"/>
                    <a:gd name="connsiteX41" fmla="*/ 3729003 w 4111436"/>
                    <a:gd name="connsiteY41" fmla="*/ 2055719 h 4111436"/>
                    <a:gd name="connsiteX42" fmla="*/ 4008082 w 4111436"/>
                    <a:gd name="connsiteY42" fmla="*/ 1860732 h 4111436"/>
                    <a:gd name="connsiteX43" fmla="*/ 103354 w 4111436"/>
                    <a:gd name="connsiteY43" fmla="*/ 1860732 h 4111436"/>
                    <a:gd name="connsiteX44" fmla="*/ 382433 w 4111436"/>
                    <a:gd name="connsiteY44" fmla="*/ 2055718 h 4111436"/>
                    <a:gd name="connsiteX45" fmla="*/ 92010 w 4111436"/>
                    <a:gd name="connsiteY45" fmla="*/ 2055718 h 4111436"/>
                    <a:gd name="connsiteX46" fmla="*/ 103354 w 4111436"/>
                    <a:gd name="connsiteY46" fmla="*/ 1860732 h 4111436"/>
                    <a:gd name="connsiteX47" fmla="*/ 3923829 w 4111436"/>
                    <a:gd name="connsiteY47" fmla="*/ 1358232 h 4111436"/>
                    <a:gd name="connsiteX48" fmla="*/ 3952515 w 4111436"/>
                    <a:gd name="connsiteY48" fmla="*/ 1547474 h 4111436"/>
                    <a:gd name="connsiteX49" fmla="*/ 3671988 w 4111436"/>
                    <a:gd name="connsiteY49" fmla="*/ 1622641 h 4111436"/>
                    <a:gd name="connsiteX50" fmla="*/ 3923829 w 4111436"/>
                    <a:gd name="connsiteY50" fmla="*/ 1358232 h 4111436"/>
                    <a:gd name="connsiteX51" fmla="*/ 187608 w 4111436"/>
                    <a:gd name="connsiteY51" fmla="*/ 1358232 h 4111436"/>
                    <a:gd name="connsiteX52" fmla="*/ 439450 w 4111436"/>
                    <a:gd name="connsiteY52" fmla="*/ 1622641 h 4111436"/>
                    <a:gd name="connsiteX53" fmla="*/ 158923 w 4111436"/>
                    <a:gd name="connsiteY53" fmla="*/ 1547474 h 4111436"/>
                    <a:gd name="connsiteX54" fmla="*/ 187608 w 4111436"/>
                    <a:gd name="connsiteY54" fmla="*/ 1358232 h 4111436"/>
                    <a:gd name="connsiteX55" fmla="*/ 3709013 w 4111436"/>
                    <a:gd name="connsiteY55" fmla="*/ 895087 h 4111436"/>
                    <a:gd name="connsiteX56" fmla="*/ 3756339 w 4111436"/>
                    <a:gd name="connsiteY56" fmla="*/ 1073865 h 4111436"/>
                    <a:gd name="connsiteX57" fmla="*/ 3504825 w 4111436"/>
                    <a:gd name="connsiteY57" fmla="*/ 1219077 h 4111436"/>
                    <a:gd name="connsiteX58" fmla="*/ 3709013 w 4111436"/>
                    <a:gd name="connsiteY58" fmla="*/ 895087 h 4111436"/>
                    <a:gd name="connsiteX59" fmla="*/ 402423 w 4111436"/>
                    <a:gd name="connsiteY59" fmla="*/ 895086 h 4111436"/>
                    <a:gd name="connsiteX60" fmla="*/ 606612 w 4111436"/>
                    <a:gd name="connsiteY60" fmla="*/ 1219076 h 4111436"/>
                    <a:gd name="connsiteX61" fmla="*/ 355098 w 4111436"/>
                    <a:gd name="connsiteY61" fmla="*/ 1073864 h 4111436"/>
                    <a:gd name="connsiteX62" fmla="*/ 402423 w 4111436"/>
                    <a:gd name="connsiteY62" fmla="*/ 895086 h 4111436"/>
                    <a:gd name="connsiteX63" fmla="*/ 3379430 w 4111436"/>
                    <a:gd name="connsiteY63" fmla="*/ 504060 h 4111436"/>
                    <a:gd name="connsiteX64" fmla="*/ 3444269 w 4111436"/>
                    <a:gd name="connsiteY64" fmla="*/ 667168 h 4111436"/>
                    <a:gd name="connsiteX65" fmla="*/ 3238909 w 4111436"/>
                    <a:gd name="connsiteY65" fmla="*/ 872528 h 4111436"/>
                    <a:gd name="connsiteX66" fmla="*/ 3379430 w 4111436"/>
                    <a:gd name="connsiteY66" fmla="*/ 504060 h 4111436"/>
                    <a:gd name="connsiteX67" fmla="*/ 732007 w 4111436"/>
                    <a:gd name="connsiteY67" fmla="*/ 504060 h 4111436"/>
                    <a:gd name="connsiteX68" fmla="*/ 872528 w 4111436"/>
                    <a:gd name="connsiteY68" fmla="*/ 872527 h 4111436"/>
                    <a:gd name="connsiteX69" fmla="*/ 667167 w 4111436"/>
                    <a:gd name="connsiteY69" fmla="*/ 667167 h 4111436"/>
                    <a:gd name="connsiteX70" fmla="*/ 732007 w 4111436"/>
                    <a:gd name="connsiteY70" fmla="*/ 504060 h 4111436"/>
                    <a:gd name="connsiteX71" fmla="*/ 2958580 w 4111436"/>
                    <a:gd name="connsiteY71" fmla="*/ 212554 h 4111436"/>
                    <a:gd name="connsiteX72" fmla="*/ 3037573 w 4111436"/>
                    <a:gd name="connsiteY72" fmla="*/ 355098 h 4111436"/>
                    <a:gd name="connsiteX73" fmla="*/ 2892361 w 4111436"/>
                    <a:gd name="connsiteY73" fmla="*/ 606612 h 4111436"/>
                    <a:gd name="connsiteX74" fmla="*/ 2958580 w 4111436"/>
                    <a:gd name="connsiteY74" fmla="*/ 212554 h 4111436"/>
                    <a:gd name="connsiteX75" fmla="*/ 1152857 w 4111436"/>
                    <a:gd name="connsiteY75" fmla="*/ 212554 h 4111436"/>
                    <a:gd name="connsiteX76" fmla="*/ 1219077 w 4111436"/>
                    <a:gd name="connsiteY76" fmla="*/ 606611 h 4111436"/>
                    <a:gd name="connsiteX77" fmla="*/ 1073865 w 4111436"/>
                    <a:gd name="connsiteY77" fmla="*/ 355098 h 4111436"/>
                    <a:gd name="connsiteX78" fmla="*/ 1152857 w 4111436"/>
                    <a:gd name="connsiteY78" fmla="*/ 212554 h 4111436"/>
                    <a:gd name="connsiteX79" fmla="*/ 2476140 w 4111436"/>
                    <a:gd name="connsiteY79" fmla="*/ 40943 h 4111436"/>
                    <a:gd name="connsiteX80" fmla="*/ 2563964 w 4111436"/>
                    <a:gd name="connsiteY80" fmla="*/ 158922 h 4111436"/>
                    <a:gd name="connsiteX81" fmla="*/ 2488797 w 4111436"/>
                    <a:gd name="connsiteY81" fmla="*/ 439449 h 4111436"/>
                    <a:gd name="connsiteX82" fmla="*/ 2476140 w 4111436"/>
                    <a:gd name="connsiteY82" fmla="*/ 40943 h 4111436"/>
                    <a:gd name="connsiteX83" fmla="*/ 1635297 w 4111436"/>
                    <a:gd name="connsiteY83" fmla="*/ 40941 h 4111436"/>
                    <a:gd name="connsiteX84" fmla="*/ 1622640 w 4111436"/>
                    <a:gd name="connsiteY84" fmla="*/ 439449 h 4111436"/>
                    <a:gd name="connsiteX85" fmla="*/ 1547473 w 4111436"/>
                    <a:gd name="connsiteY85" fmla="*/ 158922 h 4111436"/>
                    <a:gd name="connsiteX86" fmla="*/ 1635297 w 4111436"/>
                    <a:gd name="connsiteY86" fmla="*/ 40941 h 4111436"/>
                    <a:gd name="connsiteX87" fmla="*/ 2171086 w 4111436"/>
                    <a:gd name="connsiteY87" fmla="*/ 781 h 4111436"/>
                    <a:gd name="connsiteX88" fmla="*/ 2055719 w 4111436"/>
                    <a:gd name="connsiteY88" fmla="*/ 382434 h 4111436"/>
                    <a:gd name="connsiteX89" fmla="*/ 1940352 w 4111436"/>
                    <a:gd name="connsiteY89" fmla="*/ 783 h 4111436"/>
                    <a:gd name="connsiteX90" fmla="*/ 2055719 w 4111436"/>
                    <a:gd name="connsiteY90" fmla="*/ 92011 h 4111436"/>
                    <a:gd name="connsiteX91" fmla="*/ 2171086 w 4111436"/>
                    <a:gd name="connsiteY91" fmla="*/ 781 h 41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4111436" h="4111436">
                      <a:moveTo>
                        <a:pt x="2055718" y="3729003"/>
                      </a:moveTo>
                      <a:cubicBezTo>
                        <a:pt x="2451017" y="4019426"/>
                        <a:pt x="2136392" y="4245311"/>
                        <a:pt x="2055718" y="4019426"/>
                      </a:cubicBezTo>
                      <a:cubicBezTo>
                        <a:pt x="1975045" y="4245311"/>
                        <a:pt x="1660420" y="4019426"/>
                        <a:pt x="2055718" y="3729003"/>
                      </a:cubicBezTo>
                      <a:close/>
                      <a:moveTo>
                        <a:pt x="2488796" y="3671988"/>
                      </a:moveTo>
                      <a:cubicBezTo>
                        <a:pt x="2945792" y="3850204"/>
                        <a:pt x="2700351" y="4149823"/>
                        <a:pt x="2563963" y="3952515"/>
                      </a:cubicBezTo>
                      <a:cubicBezTo>
                        <a:pt x="2544502" y="4191583"/>
                        <a:pt x="2182134" y="4054825"/>
                        <a:pt x="2488796" y="3671988"/>
                      </a:cubicBezTo>
                      <a:close/>
                      <a:moveTo>
                        <a:pt x="1622639" y="3671987"/>
                      </a:moveTo>
                      <a:cubicBezTo>
                        <a:pt x="1929302" y="4054825"/>
                        <a:pt x="1566934" y="4191583"/>
                        <a:pt x="1547472" y="3952514"/>
                      </a:cubicBezTo>
                      <a:cubicBezTo>
                        <a:pt x="1411085" y="4149823"/>
                        <a:pt x="1165644" y="3850204"/>
                        <a:pt x="1622639" y="3671987"/>
                      </a:cubicBezTo>
                      <a:close/>
                      <a:moveTo>
                        <a:pt x="2892361" y="3504825"/>
                      </a:moveTo>
                      <a:cubicBezTo>
                        <a:pt x="3379911" y="3558689"/>
                        <a:pt x="3220380" y="3911624"/>
                        <a:pt x="3037572" y="3756339"/>
                      </a:cubicBezTo>
                      <a:cubicBezTo>
                        <a:pt x="3080650" y="3992297"/>
                        <a:pt x="2695234" y="3953988"/>
                        <a:pt x="2892361" y="3504825"/>
                      </a:cubicBezTo>
                      <a:close/>
                      <a:moveTo>
                        <a:pt x="1219076" y="3504825"/>
                      </a:moveTo>
                      <a:cubicBezTo>
                        <a:pt x="1416203" y="3953988"/>
                        <a:pt x="1030787" y="3992297"/>
                        <a:pt x="1073864" y="3756338"/>
                      </a:cubicBezTo>
                      <a:cubicBezTo>
                        <a:pt x="891057" y="3911624"/>
                        <a:pt x="731526" y="3558689"/>
                        <a:pt x="1219076" y="3504825"/>
                      </a:cubicBezTo>
                      <a:close/>
                      <a:moveTo>
                        <a:pt x="3323502" y="3230123"/>
                      </a:moveTo>
                      <a:cubicBezTo>
                        <a:pt x="3715342" y="3210632"/>
                        <a:pt x="3647491" y="3540532"/>
                        <a:pt x="3444269" y="3444269"/>
                      </a:cubicBezTo>
                      <a:cubicBezTo>
                        <a:pt x="3546949" y="3661039"/>
                        <a:pt x="3164751" y="3723787"/>
                        <a:pt x="3238909" y="3238909"/>
                      </a:cubicBezTo>
                      <a:cubicBezTo>
                        <a:pt x="3269214" y="3234274"/>
                        <a:pt x="3297379" y="3231422"/>
                        <a:pt x="3323502" y="3230123"/>
                      </a:cubicBezTo>
                      <a:close/>
                      <a:moveTo>
                        <a:pt x="787934" y="3230122"/>
                      </a:moveTo>
                      <a:cubicBezTo>
                        <a:pt x="814056" y="3231422"/>
                        <a:pt x="842222" y="3234274"/>
                        <a:pt x="872527" y="3238909"/>
                      </a:cubicBezTo>
                      <a:cubicBezTo>
                        <a:pt x="946685" y="3723787"/>
                        <a:pt x="564487" y="3661039"/>
                        <a:pt x="667167" y="3444269"/>
                      </a:cubicBezTo>
                      <a:cubicBezTo>
                        <a:pt x="463946" y="3540532"/>
                        <a:pt x="396094" y="3210632"/>
                        <a:pt x="787934" y="3230122"/>
                      </a:cubicBezTo>
                      <a:close/>
                      <a:moveTo>
                        <a:pt x="3715047" y="2836253"/>
                      </a:moveTo>
                      <a:cubicBezTo>
                        <a:pt x="3958712" y="2824701"/>
                        <a:pt x="3948055" y="3072573"/>
                        <a:pt x="3756338" y="3037573"/>
                      </a:cubicBezTo>
                      <a:cubicBezTo>
                        <a:pt x="3911624" y="3220380"/>
                        <a:pt x="3558689" y="3379911"/>
                        <a:pt x="3504825" y="2892361"/>
                      </a:cubicBezTo>
                      <a:cubicBezTo>
                        <a:pt x="3589043" y="2855400"/>
                        <a:pt x="3658817" y="2838918"/>
                        <a:pt x="3715047" y="2836253"/>
                      </a:cubicBezTo>
                      <a:close/>
                      <a:moveTo>
                        <a:pt x="396389" y="2836252"/>
                      </a:moveTo>
                      <a:cubicBezTo>
                        <a:pt x="452619" y="2838918"/>
                        <a:pt x="522393" y="2855399"/>
                        <a:pt x="606611" y="2892361"/>
                      </a:cubicBezTo>
                      <a:cubicBezTo>
                        <a:pt x="552747" y="3379911"/>
                        <a:pt x="199812" y="3220380"/>
                        <a:pt x="355097" y="3037572"/>
                      </a:cubicBezTo>
                      <a:cubicBezTo>
                        <a:pt x="163381" y="3072573"/>
                        <a:pt x="152725" y="2824701"/>
                        <a:pt x="396389" y="2836252"/>
                      </a:cubicBezTo>
                      <a:close/>
                      <a:moveTo>
                        <a:pt x="3954844" y="2366424"/>
                      </a:moveTo>
                      <a:cubicBezTo>
                        <a:pt x="4103597" y="2375127"/>
                        <a:pt x="4116874" y="2550584"/>
                        <a:pt x="3952514" y="2563964"/>
                      </a:cubicBezTo>
                      <a:cubicBezTo>
                        <a:pt x="4149823" y="2700351"/>
                        <a:pt x="3850204" y="2945792"/>
                        <a:pt x="3671987" y="2488797"/>
                      </a:cubicBezTo>
                      <a:cubicBezTo>
                        <a:pt x="3791624" y="2392965"/>
                        <a:pt x="3887230" y="2362468"/>
                        <a:pt x="3954844" y="2366424"/>
                      </a:cubicBezTo>
                      <a:close/>
                      <a:moveTo>
                        <a:pt x="156592" y="2366423"/>
                      </a:moveTo>
                      <a:cubicBezTo>
                        <a:pt x="224207" y="2362467"/>
                        <a:pt x="319813" y="2392964"/>
                        <a:pt x="439449" y="2488796"/>
                      </a:cubicBezTo>
                      <a:cubicBezTo>
                        <a:pt x="261233" y="2945792"/>
                        <a:pt x="-38385" y="2700351"/>
                        <a:pt x="158922" y="2563963"/>
                      </a:cubicBezTo>
                      <a:cubicBezTo>
                        <a:pt x="-5437" y="2550584"/>
                        <a:pt x="7840" y="2375127"/>
                        <a:pt x="156592" y="2366423"/>
                      </a:cubicBezTo>
                      <a:close/>
                      <a:moveTo>
                        <a:pt x="4008082" y="1860732"/>
                      </a:moveTo>
                      <a:cubicBezTo>
                        <a:pt x="4125310" y="1863490"/>
                        <a:pt x="4160604" y="2005298"/>
                        <a:pt x="4019426" y="2055719"/>
                      </a:cubicBezTo>
                      <a:cubicBezTo>
                        <a:pt x="4245311" y="2136392"/>
                        <a:pt x="4019426" y="2451017"/>
                        <a:pt x="3729003" y="2055719"/>
                      </a:cubicBezTo>
                      <a:cubicBezTo>
                        <a:pt x="3837912" y="1907482"/>
                        <a:pt x="3937745" y="1859078"/>
                        <a:pt x="4008082" y="1860732"/>
                      </a:cubicBezTo>
                      <a:close/>
                      <a:moveTo>
                        <a:pt x="103354" y="1860732"/>
                      </a:moveTo>
                      <a:cubicBezTo>
                        <a:pt x="173691" y="1859078"/>
                        <a:pt x="273524" y="1907481"/>
                        <a:pt x="382433" y="2055718"/>
                      </a:cubicBezTo>
                      <a:cubicBezTo>
                        <a:pt x="92010" y="2451017"/>
                        <a:pt x="-133875" y="2136392"/>
                        <a:pt x="92010" y="2055718"/>
                      </a:cubicBezTo>
                      <a:cubicBezTo>
                        <a:pt x="-49167" y="2005298"/>
                        <a:pt x="-13874" y="1863489"/>
                        <a:pt x="103354" y="1860732"/>
                      </a:cubicBezTo>
                      <a:close/>
                      <a:moveTo>
                        <a:pt x="3923829" y="1358232"/>
                      </a:moveTo>
                      <a:cubicBezTo>
                        <a:pt x="4017255" y="1359533"/>
                        <a:pt x="4063500" y="1470756"/>
                        <a:pt x="3952515" y="1547474"/>
                      </a:cubicBezTo>
                      <a:cubicBezTo>
                        <a:pt x="4191583" y="1566935"/>
                        <a:pt x="4054825" y="1929303"/>
                        <a:pt x="3671988" y="1622641"/>
                      </a:cubicBezTo>
                      <a:cubicBezTo>
                        <a:pt x="3749957" y="1422705"/>
                        <a:pt x="3851164" y="1357220"/>
                        <a:pt x="3923829" y="1358232"/>
                      </a:cubicBezTo>
                      <a:close/>
                      <a:moveTo>
                        <a:pt x="187608" y="1358232"/>
                      </a:moveTo>
                      <a:cubicBezTo>
                        <a:pt x="260273" y="1357220"/>
                        <a:pt x="361480" y="1422705"/>
                        <a:pt x="439450" y="1622641"/>
                      </a:cubicBezTo>
                      <a:cubicBezTo>
                        <a:pt x="56612" y="1929303"/>
                        <a:pt x="-80145" y="1566935"/>
                        <a:pt x="158923" y="1547474"/>
                      </a:cubicBezTo>
                      <a:cubicBezTo>
                        <a:pt x="47937" y="1470756"/>
                        <a:pt x="94182" y="1359532"/>
                        <a:pt x="187608" y="1358232"/>
                      </a:cubicBezTo>
                      <a:close/>
                      <a:moveTo>
                        <a:pt x="3709013" y="895087"/>
                      </a:moveTo>
                      <a:cubicBezTo>
                        <a:pt x="3784569" y="896877"/>
                        <a:pt x="3833981" y="982461"/>
                        <a:pt x="3756339" y="1073865"/>
                      </a:cubicBezTo>
                      <a:cubicBezTo>
                        <a:pt x="3992297" y="1030788"/>
                        <a:pt x="3953988" y="1416203"/>
                        <a:pt x="3504825" y="1219077"/>
                      </a:cubicBezTo>
                      <a:cubicBezTo>
                        <a:pt x="3531757" y="975302"/>
                        <a:pt x="3633457" y="893297"/>
                        <a:pt x="3709013" y="895087"/>
                      </a:cubicBezTo>
                      <a:close/>
                      <a:moveTo>
                        <a:pt x="402423" y="895086"/>
                      </a:moveTo>
                      <a:cubicBezTo>
                        <a:pt x="477979" y="893297"/>
                        <a:pt x="579679" y="975301"/>
                        <a:pt x="606612" y="1219076"/>
                      </a:cubicBezTo>
                      <a:cubicBezTo>
                        <a:pt x="157448" y="1416203"/>
                        <a:pt x="119139" y="1030788"/>
                        <a:pt x="355098" y="1073864"/>
                      </a:cubicBezTo>
                      <a:cubicBezTo>
                        <a:pt x="277455" y="982461"/>
                        <a:pt x="326867" y="896876"/>
                        <a:pt x="402423" y="895086"/>
                      </a:cubicBezTo>
                      <a:close/>
                      <a:moveTo>
                        <a:pt x="3379430" y="504060"/>
                      </a:moveTo>
                      <a:cubicBezTo>
                        <a:pt x="3441305" y="506975"/>
                        <a:pt x="3489192" y="572331"/>
                        <a:pt x="3444269" y="667168"/>
                      </a:cubicBezTo>
                      <a:cubicBezTo>
                        <a:pt x="3661039" y="564487"/>
                        <a:pt x="3723787" y="946686"/>
                        <a:pt x="3238909" y="872528"/>
                      </a:cubicBezTo>
                      <a:cubicBezTo>
                        <a:pt x="3197195" y="599784"/>
                        <a:pt x="3299875" y="500312"/>
                        <a:pt x="3379430" y="504060"/>
                      </a:cubicBezTo>
                      <a:close/>
                      <a:moveTo>
                        <a:pt x="732007" y="504060"/>
                      </a:moveTo>
                      <a:cubicBezTo>
                        <a:pt x="811561" y="500312"/>
                        <a:pt x="914241" y="599783"/>
                        <a:pt x="872528" y="872527"/>
                      </a:cubicBezTo>
                      <a:cubicBezTo>
                        <a:pt x="387649" y="946686"/>
                        <a:pt x="450398" y="564487"/>
                        <a:pt x="667167" y="667167"/>
                      </a:cubicBezTo>
                      <a:cubicBezTo>
                        <a:pt x="622245" y="572331"/>
                        <a:pt x="670131" y="506975"/>
                        <a:pt x="732007" y="504060"/>
                      </a:cubicBezTo>
                      <a:close/>
                      <a:moveTo>
                        <a:pt x="2958580" y="212554"/>
                      </a:moveTo>
                      <a:cubicBezTo>
                        <a:pt x="3009624" y="216698"/>
                        <a:pt x="3053727" y="266613"/>
                        <a:pt x="3037573" y="355098"/>
                      </a:cubicBezTo>
                      <a:cubicBezTo>
                        <a:pt x="3220380" y="199812"/>
                        <a:pt x="3379911" y="552747"/>
                        <a:pt x="2892361" y="606612"/>
                      </a:cubicBezTo>
                      <a:cubicBezTo>
                        <a:pt x="2769157" y="325885"/>
                        <a:pt x="2873508" y="205647"/>
                        <a:pt x="2958580" y="212554"/>
                      </a:cubicBezTo>
                      <a:close/>
                      <a:moveTo>
                        <a:pt x="1152857" y="212554"/>
                      </a:moveTo>
                      <a:cubicBezTo>
                        <a:pt x="1237929" y="205647"/>
                        <a:pt x="1342281" y="325885"/>
                        <a:pt x="1219077" y="606611"/>
                      </a:cubicBezTo>
                      <a:cubicBezTo>
                        <a:pt x="731526" y="552747"/>
                        <a:pt x="891057" y="199812"/>
                        <a:pt x="1073865" y="355098"/>
                      </a:cubicBezTo>
                      <a:cubicBezTo>
                        <a:pt x="1057711" y="266613"/>
                        <a:pt x="1101814" y="216698"/>
                        <a:pt x="1152857" y="212554"/>
                      </a:cubicBezTo>
                      <a:close/>
                      <a:moveTo>
                        <a:pt x="2476140" y="40943"/>
                      </a:moveTo>
                      <a:cubicBezTo>
                        <a:pt x="2518313" y="46208"/>
                        <a:pt x="2557882" y="84213"/>
                        <a:pt x="2563964" y="158922"/>
                      </a:cubicBezTo>
                      <a:cubicBezTo>
                        <a:pt x="2700351" y="-38385"/>
                        <a:pt x="2945792" y="261233"/>
                        <a:pt x="2488797" y="439449"/>
                      </a:cubicBezTo>
                      <a:cubicBezTo>
                        <a:pt x="2277966" y="176248"/>
                        <a:pt x="2383357" y="29360"/>
                        <a:pt x="2476140" y="40943"/>
                      </a:cubicBezTo>
                      <a:close/>
                      <a:moveTo>
                        <a:pt x="1635297" y="40941"/>
                      </a:moveTo>
                      <a:cubicBezTo>
                        <a:pt x="1728079" y="29358"/>
                        <a:pt x="1833470" y="176248"/>
                        <a:pt x="1622640" y="439449"/>
                      </a:cubicBezTo>
                      <a:cubicBezTo>
                        <a:pt x="1165644" y="261233"/>
                        <a:pt x="1411085" y="-38387"/>
                        <a:pt x="1547473" y="158922"/>
                      </a:cubicBezTo>
                      <a:cubicBezTo>
                        <a:pt x="1553555" y="84213"/>
                        <a:pt x="1593123" y="46206"/>
                        <a:pt x="1635297" y="40941"/>
                      </a:cubicBezTo>
                      <a:close/>
                      <a:moveTo>
                        <a:pt x="2171086" y="781"/>
                      </a:moveTo>
                      <a:cubicBezTo>
                        <a:pt x="2263704" y="13607"/>
                        <a:pt x="2327487" y="182768"/>
                        <a:pt x="2055719" y="382434"/>
                      </a:cubicBezTo>
                      <a:cubicBezTo>
                        <a:pt x="1783951" y="182768"/>
                        <a:pt x="1847733" y="13608"/>
                        <a:pt x="1940352" y="783"/>
                      </a:cubicBezTo>
                      <a:cubicBezTo>
                        <a:pt x="1982451" y="-5047"/>
                        <a:pt x="2030509" y="21423"/>
                        <a:pt x="2055719" y="92011"/>
                      </a:cubicBezTo>
                      <a:cubicBezTo>
                        <a:pt x="2080930" y="21423"/>
                        <a:pt x="2128987" y="-5049"/>
                        <a:pt x="2171086" y="781"/>
                      </a:cubicBezTo>
                      <a:close/>
                    </a:path>
                  </a:pathLst>
                </a:custGeom>
                <a:solidFill>
                  <a:srgbClr val="FFDE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 184"/>
                <p:cNvSpPr/>
                <p:nvPr/>
              </p:nvSpPr>
              <p:spPr>
                <a:xfrm>
                  <a:off x="2125" y="3135"/>
                  <a:ext cx="2339" cy="2339"/>
                </a:xfrm>
                <a:prstGeom prst="ellipse">
                  <a:avLst/>
                </a:prstGeom>
                <a:solidFill>
                  <a:srgbClr val="FFDE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2" name="图片 21" descr="2008022008522758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1" y="3405"/>
                <a:ext cx="1711" cy="1711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5073" y="2724"/>
              <a:ext cx="3118" cy="3118"/>
              <a:chOff x="5073" y="2724"/>
              <a:chExt cx="3118" cy="311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073" y="2724"/>
                <a:ext cx="3118" cy="3118"/>
                <a:chOff x="1736" y="2746"/>
                <a:chExt cx="3118" cy="3118"/>
              </a:xfrm>
              <a:solidFill>
                <a:srgbClr val="FFC000"/>
              </a:solidFill>
            </p:grpSpPr>
            <p:sp>
              <p:nvSpPr>
                <p:cNvPr id="17" name=" 271"/>
                <p:cNvSpPr/>
                <p:nvPr/>
              </p:nvSpPr>
              <p:spPr>
                <a:xfrm>
                  <a:off x="1736" y="2746"/>
                  <a:ext cx="3118" cy="3118"/>
                </a:xfrm>
                <a:custGeom>
                  <a:avLst/>
                  <a:gdLst>
                    <a:gd name="connsiteX0" fmla="*/ 2055718 w 4111436"/>
                    <a:gd name="connsiteY0" fmla="*/ 3729003 h 4111436"/>
                    <a:gd name="connsiteX1" fmla="*/ 2055718 w 4111436"/>
                    <a:gd name="connsiteY1" fmla="*/ 4019426 h 4111436"/>
                    <a:gd name="connsiteX2" fmla="*/ 2055718 w 4111436"/>
                    <a:gd name="connsiteY2" fmla="*/ 3729003 h 4111436"/>
                    <a:gd name="connsiteX3" fmla="*/ 2488796 w 4111436"/>
                    <a:gd name="connsiteY3" fmla="*/ 3671988 h 4111436"/>
                    <a:gd name="connsiteX4" fmla="*/ 2563963 w 4111436"/>
                    <a:gd name="connsiteY4" fmla="*/ 3952515 h 4111436"/>
                    <a:gd name="connsiteX5" fmla="*/ 2488796 w 4111436"/>
                    <a:gd name="connsiteY5" fmla="*/ 3671988 h 4111436"/>
                    <a:gd name="connsiteX6" fmla="*/ 1622639 w 4111436"/>
                    <a:gd name="connsiteY6" fmla="*/ 3671987 h 4111436"/>
                    <a:gd name="connsiteX7" fmla="*/ 1547472 w 4111436"/>
                    <a:gd name="connsiteY7" fmla="*/ 3952514 h 4111436"/>
                    <a:gd name="connsiteX8" fmla="*/ 1622639 w 4111436"/>
                    <a:gd name="connsiteY8" fmla="*/ 3671987 h 4111436"/>
                    <a:gd name="connsiteX9" fmla="*/ 2892361 w 4111436"/>
                    <a:gd name="connsiteY9" fmla="*/ 3504825 h 4111436"/>
                    <a:gd name="connsiteX10" fmla="*/ 3037572 w 4111436"/>
                    <a:gd name="connsiteY10" fmla="*/ 3756339 h 4111436"/>
                    <a:gd name="connsiteX11" fmla="*/ 2892361 w 4111436"/>
                    <a:gd name="connsiteY11" fmla="*/ 3504825 h 4111436"/>
                    <a:gd name="connsiteX12" fmla="*/ 1219076 w 4111436"/>
                    <a:gd name="connsiteY12" fmla="*/ 3504825 h 4111436"/>
                    <a:gd name="connsiteX13" fmla="*/ 1073864 w 4111436"/>
                    <a:gd name="connsiteY13" fmla="*/ 3756338 h 4111436"/>
                    <a:gd name="connsiteX14" fmla="*/ 1219076 w 4111436"/>
                    <a:gd name="connsiteY14" fmla="*/ 3504825 h 4111436"/>
                    <a:gd name="connsiteX15" fmla="*/ 3323502 w 4111436"/>
                    <a:gd name="connsiteY15" fmla="*/ 3230123 h 4111436"/>
                    <a:gd name="connsiteX16" fmla="*/ 3444269 w 4111436"/>
                    <a:gd name="connsiteY16" fmla="*/ 3444269 h 4111436"/>
                    <a:gd name="connsiteX17" fmla="*/ 3238909 w 4111436"/>
                    <a:gd name="connsiteY17" fmla="*/ 3238909 h 4111436"/>
                    <a:gd name="connsiteX18" fmla="*/ 3323502 w 4111436"/>
                    <a:gd name="connsiteY18" fmla="*/ 3230123 h 4111436"/>
                    <a:gd name="connsiteX19" fmla="*/ 787934 w 4111436"/>
                    <a:gd name="connsiteY19" fmla="*/ 3230122 h 4111436"/>
                    <a:gd name="connsiteX20" fmla="*/ 872527 w 4111436"/>
                    <a:gd name="connsiteY20" fmla="*/ 3238909 h 4111436"/>
                    <a:gd name="connsiteX21" fmla="*/ 667167 w 4111436"/>
                    <a:gd name="connsiteY21" fmla="*/ 3444269 h 4111436"/>
                    <a:gd name="connsiteX22" fmla="*/ 787934 w 4111436"/>
                    <a:gd name="connsiteY22" fmla="*/ 3230122 h 4111436"/>
                    <a:gd name="connsiteX23" fmla="*/ 3715047 w 4111436"/>
                    <a:gd name="connsiteY23" fmla="*/ 2836253 h 4111436"/>
                    <a:gd name="connsiteX24" fmla="*/ 3756338 w 4111436"/>
                    <a:gd name="connsiteY24" fmla="*/ 3037573 h 4111436"/>
                    <a:gd name="connsiteX25" fmla="*/ 3504825 w 4111436"/>
                    <a:gd name="connsiteY25" fmla="*/ 2892361 h 4111436"/>
                    <a:gd name="connsiteX26" fmla="*/ 3715047 w 4111436"/>
                    <a:gd name="connsiteY26" fmla="*/ 2836253 h 4111436"/>
                    <a:gd name="connsiteX27" fmla="*/ 396389 w 4111436"/>
                    <a:gd name="connsiteY27" fmla="*/ 2836252 h 4111436"/>
                    <a:gd name="connsiteX28" fmla="*/ 606611 w 4111436"/>
                    <a:gd name="connsiteY28" fmla="*/ 2892361 h 4111436"/>
                    <a:gd name="connsiteX29" fmla="*/ 355097 w 4111436"/>
                    <a:gd name="connsiteY29" fmla="*/ 3037572 h 4111436"/>
                    <a:gd name="connsiteX30" fmla="*/ 396389 w 4111436"/>
                    <a:gd name="connsiteY30" fmla="*/ 2836252 h 4111436"/>
                    <a:gd name="connsiteX31" fmla="*/ 3954844 w 4111436"/>
                    <a:gd name="connsiteY31" fmla="*/ 2366424 h 4111436"/>
                    <a:gd name="connsiteX32" fmla="*/ 3952514 w 4111436"/>
                    <a:gd name="connsiteY32" fmla="*/ 2563964 h 4111436"/>
                    <a:gd name="connsiteX33" fmla="*/ 3671987 w 4111436"/>
                    <a:gd name="connsiteY33" fmla="*/ 2488797 h 4111436"/>
                    <a:gd name="connsiteX34" fmla="*/ 3954844 w 4111436"/>
                    <a:gd name="connsiteY34" fmla="*/ 2366424 h 4111436"/>
                    <a:gd name="connsiteX35" fmla="*/ 156592 w 4111436"/>
                    <a:gd name="connsiteY35" fmla="*/ 2366423 h 4111436"/>
                    <a:gd name="connsiteX36" fmla="*/ 439449 w 4111436"/>
                    <a:gd name="connsiteY36" fmla="*/ 2488796 h 4111436"/>
                    <a:gd name="connsiteX37" fmla="*/ 158922 w 4111436"/>
                    <a:gd name="connsiteY37" fmla="*/ 2563963 h 4111436"/>
                    <a:gd name="connsiteX38" fmla="*/ 156592 w 4111436"/>
                    <a:gd name="connsiteY38" fmla="*/ 2366423 h 4111436"/>
                    <a:gd name="connsiteX39" fmla="*/ 4008082 w 4111436"/>
                    <a:gd name="connsiteY39" fmla="*/ 1860732 h 4111436"/>
                    <a:gd name="connsiteX40" fmla="*/ 4019426 w 4111436"/>
                    <a:gd name="connsiteY40" fmla="*/ 2055719 h 4111436"/>
                    <a:gd name="connsiteX41" fmla="*/ 3729003 w 4111436"/>
                    <a:gd name="connsiteY41" fmla="*/ 2055719 h 4111436"/>
                    <a:gd name="connsiteX42" fmla="*/ 4008082 w 4111436"/>
                    <a:gd name="connsiteY42" fmla="*/ 1860732 h 4111436"/>
                    <a:gd name="connsiteX43" fmla="*/ 103354 w 4111436"/>
                    <a:gd name="connsiteY43" fmla="*/ 1860732 h 4111436"/>
                    <a:gd name="connsiteX44" fmla="*/ 382433 w 4111436"/>
                    <a:gd name="connsiteY44" fmla="*/ 2055718 h 4111436"/>
                    <a:gd name="connsiteX45" fmla="*/ 92010 w 4111436"/>
                    <a:gd name="connsiteY45" fmla="*/ 2055718 h 4111436"/>
                    <a:gd name="connsiteX46" fmla="*/ 103354 w 4111436"/>
                    <a:gd name="connsiteY46" fmla="*/ 1860732 h 4111436"/>
                    <a:gd name="connsiteX47" fmla="*/ 3923829 w 4111436"/>
                    <a:gd name="connsiteY47" fmla="*/ 1358232 h 4111436"/>
                    <a:gd name="connsiteX48" fmla="*/ 3952515 w 4111436"/>
                    <a:gd name="connsiteY48" fmla="*/ 1547474 h 4111436"/>
                    <a:gd name="connsiteX49" fmla="*/ 3671988 w 4111436"/>
                    <a:gd name="connsiteY49" fmla="*/ 1622641 h 4111436"/>
                    <a:gd name="connsiteX50" fmla="*/ 3923829 w 4111436"/>
                    <a:gd name="connsiteY50" fmla="*/ 1358232 h 4111436"/>
                    <a:gd name="connsiteX51" fmla="*/ 187608 w 4111436"/>
                    <a:gd name="connsiteY51" fmla="*/ 1358232 h 4111436"/>
                    <a:gd name="connsiteX52" fmla="*/ 439450 w 4111436"/>
                    <a:gd name="connsiteY52" fmla="*/ 1622641 h 4111436"/>
                    <a:gd name="connsiteX53" fmla="*/ 158923 w 4111436"/>
                    <a:gd name="connsiteY53" fmla="*/ 1547474 h 4111436"/>
                    <a:gd name="connsiteX54" fmla="*/ 187608 w 4111436"/>
                    <a:gd name="connsiteY54" fmla="*/ 1358232 h 4111436"/>
                    <a:gd name="connsiteX55" fmla="*/ 3709013 w 4111436"/>
                    <a:gd name="connsiteY55" fmla="*/ 895087 h 4111436"/>
                    <a:gd name="connsiteX56" fmla="*/ 3756339 w 4111436"/>
                    <a:gd name="connsiteY56" fmla="*/ 1073865 h 4111436"/>
                    <a:gd name="connsiteX57" fmla="*/ 3504825 w 4111436"/>
                    <a:gd name="connsiteY57" fmla="*/ 1219077 h 4111436"/>
                    <a:gd name="connsiteX58" fmla="*/ 3709013 w 4111436"/>
                    <a:gd name="connsiteY58" fmla="*/ 895087 h 4111436"/>
                    <a:gd name="connsiteX59" fmla="*/ 402423 w 4111436"/>
                    <a:gd name="connsiteY59" fmla="*/ 895086 h 4111436"/>
                    <a:gd name="connsiteX60" fmla="*/ 606612 w 4111436"/>
                    <a:gd name="connsiteY60" fmla="*/ 1219076 h 4111436"/>
                    <a:gd name="connsiteX61" fmla="*/ 355098 w 4111436"/>
                    <a:gd name="connsiteY61" fmla="*/ 1073864 h 4111436"/>
                    <a:gd name="connsiteX62" fmla="*/ 402423 w 4111436"/>
                    <a:gd name="connsiteY62" fmla="*/ 895086 h 4111436"/>
                    <a:gd name="connsiteX63" fmla="*/ 3379430 w 4111436"/>
                    <a:gd name="connsiteY63" fmla="*/ 504060 h 4111436"/>
                    <a:gd name="connsiteX64" fmla="*/ 3444269 w 4111436"/>
                    <a:gd name="connsiteY64" fmla="*/ 667168 h 4111436"/>
                    <a:gd name="connsiteX65" fmla="*/ 3238909 w 4111436"/>
                    <a:gd name="connsiteY65" fmla="*/ 872528 h 4111436"/>
                    <a:gd name="connsiteX66" fmla="*/ 3379430 w 4111436"/>
                    <a:gd name="connsiteY66" fmla="*/ 504060 h 4111436"/>
                    <a:gd name="connsiteX67" fmla="*/ 732007 w 4111436"/>
                    <a:gd name="connsiteY67" fmla="*/ 504060 h 4111436"/>
                    <a:gd name="connsiteX68" fmla="*/ 872528 w 4111436"/>
                    <a:gd name="connsiteY68" fmla="*/ 872527 h 4111436"/>
                    <a:gd name="connsiteX69" fmla="*/ 667167 w 4111436"/>
                    <a:gd name="connsiteY69" fmla="*/ 667167 h 4111436"/>
                    <a:gd name="connsiteX70" fmla="*/ 732007 w 4111436"/>
                    <a:gd name="connsiteY70" fmla="*/ 504060 h 4111436"/>
                    <a:gd name="connsiteX71" fmla="*/ 2958580 w 4111436"/>
                    <a:gd name="connsiteY71" fmla="*/ 212554 h 4111436"/>
                    <a:gd name="connsiteX72" fmla="*/ 3037573 w 4111436"/>
                    <a:gd name="connsiteY72" fmla="*/ 355098 h 4111436"/>
                    <a:gd name="connsiteX73" fmla="*/ 2892361 w 4111436"/>
                    <a:gd name="connsiteY73" fmla="*/ 606612 h 4111436"/>
                    <a:gd name="connsiteX74" fmla="*/ 2958580 w 4111436"/>
                    <a:gd name="connsiteY74" fmla="*/ 212554 h 4111436"/>
                    <a:gd name="connsiteX75" fmla="*/ 1152857 w 4111436"/>
                    <a:gd name="connsiteY75" fmla="*/ 212554 h 4111436"/>
                    <a:gd name="connsiteX76" fmla="*/ 1219077 w 4111436"/>
                    <a:gd name="connsiteY76" fmla="*/ 606611 h 4111436"/>
                    <a:gd name="connsiteX77" fmla="*/ 1073865 w 4111436"/>
                    <a:gd name="connsiteY77" fmla="*/ 355098 h 4111436"/>
                    <a:gd name="connsiteX78" fmla="*/ 1152857 w 4111436"/>
                    <a:gd name="connsiteY78" fmla="*/ 212554 h 4111436"/>
                    <a:gd name="connsiteX79" fmla="*/ 2476140 w 4111436"/>
                    <a:gd name="connsiteY79" fmla="*/ 40943 h 4111436"/>
                    <a:gd name="connsiteX80" fmla="*/ 2563964 w 4111436"/>
                    <a:gd name="connsiteY80" fmla="*/ 158922 h 4111436"/>
                    <a:gd name="connsiteX81" fmla="*/ 2488797 w 4111436"/>
                    <a:gd name="connsiteY81" fmla="*/ 439449 h 4111436"/>
                    <a:gd name="connsiteX82" fmla="*/ 2476140 w 4111436"/>
                    <a:gd name="connsiteY82" fmla="*/ 40943 h 4111436"/>
                    <a:gd name="connsiteX83" fmla="*/ 1635297 w 4111436"/>
                    <a:gd name="connsiteY83" fmla="*/ 40941 h 4111436"/>
                    <a:gd name="connsiteX84" fmla="*/ 1622640 w 4111436"/>
                    <a:gd name="connsiteY84" fmla="*/ 439449 h 4111436"/>
                    <a:gd name="connsiteX85" fmla="*/ 1547473 w 4111436"/>
                    <a:gd name="connsiteY85" fmla="*/ 158922 h 4111436"/>
                    <a:gd name="connsiteX86" fmla="*/ 1635297 w 4111436"/>
                    <a:gd name="connsiteY86" fmla="*/ 40941 h 4111436"/>
                    <a:gd name="connsiteX87" fmla="*/ 2171086 w 4111436"/>
                    <a:gd name="connsiteY87" fmla="*/ 781 h 4111436"/>
                    <a:gd name="connsiteX88" fmla="*/ 2055719 w 4111436"/>
                    <a:gd name="connsiteY88" fmla="*/ 382434 h 4111436"/>
                    <a:gd name="connsiteX89" fmla="*/ 1940352 w 4111436"/>
                    <a:gd name="connsiteY89" fmla="*/ 783 h 4111436"/>
                    <a:gd name="connsiteX90" fmla="*/ 2055719 w 4111436"/>
                    <a:gd name="connsiteY90" fmla="*/ 92011 h 4111436"/>
                    <a:gd name="connsiteX91" fmla="*/ 2171086 w 4111436"/>
                    <a:gd name="connsiteY91" fmla="*/ 781 h 41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4111436" h="4111436">
                      <a:moveTo>
                        <a:pt x="2055718" y="3729003"/>
                      </a:moveTo>
                      <a:cubicBezTo>
                        <a:pt x="2451017" y="4019426"/>
                        <a:pt x="2136392" y="4245311"/>
                        <a:pt x="2055718" y="4019426"/>
                      </a:cubicBezTo>
                      <a:cubicBezTo>
                        <a:pt x="1975045" y="4245311"/>
                        <a:pt x="1660420" y="4019426"/>
                        <a:pt x="2055718" y="3729003"/>
                      </a:cubicBezTo>
                      <a:close/>
                      <a:moveTo>
                        <a:pt x="2488796" y="3671988"/>
                      </a:moveTo>
                      <a:cubicBezTo>
                        <a:pt x="2945792" y="3850204"/>
                        <a:pt x="2700351" y="4149823"/>
                        <a:pt x="2563963" y="3952515"/>
                      </a:cubicBezTo>
                      <a:cubicBezTo>
                        <a:pt x="2544502" y="4191583"/>
                        <a:pt x="2182134" y="4054825"/>
                        <a:pt x="2488796" y="3671988"/>
                      </a:cubicBezTo>
                      <a:close/>
                      <a:moveTo>
                        <a:pt x="1622639" y="3671987"/>
                      </a:moveTo>
                      <a:cubicBezTo>
                        <a:pt x="1929302" y="4054825"/>
                        <a:pt x="1566934" y="4191583"/>
                        <a:pt x="1547472" y="3952514"/>
                      </a:cubicBezTo>
                      <a:cubicBezTo>
                        <a:pt x="1411085" y="4149823"/>
                        <a:pt x="1165644" y="3850204"/>
                        <a:pt x="1622639" y="3671987"/>
                      </a:cubicBezTo>
                      <a:close/>
                      <a:moveTo>
                        <a:pt x="2892361" y="3504825"/>
                      </a:moveTo>
                      <a:cubicBezTo>
                        <a:pt x="3379911" y="3558689"/>
                        <a:pt x="3220380" y="3911624"/>
                        <a:pt x="3037572" y="3756339"/>
                      </a:cubicBezTo>
                      <a:cubicBezTo>
                        <a:pt x="3080650" y="3992297"/>
                        <a:pt x="2695234" y="3953988"/>
                        <a:pt x="2892361" y="3504825"/>
                      </a:cubicBezTo>
                      <a:close/>
                      <a:moveTo>
                        <a:pt x="1219076" y="3504825"/>
                      </a:moveTo>
                      <a:cubicBezTo>
                        <a:pt x="1416203" y="3953988"/>
                        <a:pt x="1030787" y="3992297"/>
                        <a:pt x="1073864" y="3756338"/>
                      </a:cubicBezTo>
                      <a:cubicBezTo>
                        <a:pt x="891057" y="3911624"/>
                        <a:pt x="731526" y="3558689"/>
                        <a:pt x="1219076" y="3504825"/>
                      </a:cubicBezTo>
                      <a:close/>
                      <a:moveTo>
                        <a:pt x="3323502" y="3230123"/>
                      </a:moveTo>
                      <a:cubicBezTo>
                        <a:pt x="3715342" y="3210632"/>
                        <a:pt x="3647491" y="3540532"/>
                        <a:pt x="3444269" y="3444269"/>
                      </a:cubicBezTo>
                      <a:cubicBezTo>
                        <a:pt x="3546949" y="3661039"/>
                        <a:pt x="3164751" y="3723787"/>
                        <a:pt x="3238909" y="3238909"/>
                      </a:cubicBezTo>
                      <a:cubicBezTo>
                        <a:pt x="3269214" y="3234274"/>
                        <a:pt x="3297379" y="3231422"/>
                        <a:pt x="3323502" y="3230123"/>
                      </a:cubicBezTo>
                      <a:close/>
                      <a:moveTo>
                        <a:pt x="787934" y="3230122"/>
                      </a:moveTo>
                      <a:cubicBezTo>
                        <a:pt x="814056" y="3231422"/>
                        <a:pt x="842222" y="3234274"/>
                        <a:pt x="872527" y="3238909"/>
                      </a:cubicBezTo>
                      <a:cubicBezTo>
                        <a:pt x="946685" y="3723787"/>
                        <a:pt x="564487" y="3661039"/>
                        <a:pt x="667167" y="3444269"/>
                      </a:cubicBezTo>
                      <a:cubicBezTo>
                        <a:pt x="463946" y="3540532"/>
                        <a:pt x="396094" y="3210632"/>
                        <a:pt x="787934" y="3230122"/>
                      </a:cubicBezTo>
                      <a:close/>
                      <a:moveTo>
                        <a:pt x="3715047" y="2836253"/>
                      </a:moveTo>
                      <a:cubicBezTo>
                        <a:pt x="3958712" y="2824701"/>
                        <a:pt x="3948055" y="3072573"/>
                        <a:pt x="3756338" y="3037573"/>
                      </a:cubicBezTo>
                      <a:cubicBezTo>
                        <a:pt x="3911624" y="3220380"/>
                        <a:pt x="3558689" y="3379911"/>
                        <a:pt x="3504825" y="2892361"/>
                      </a:cubicBezTo>
                      <a:cubicBezTo>
                        <a:pt x="3589043" y="2855400"/>
                        <a:pt x="3658817" y="2838918"/>
                        <a:pt x="3715047" y="2836253"/>
                      </a:cubicBezTo>
                      <a:close/>
                      <a:moveTo>
                        <a:pt x="396389" y="2836252"/>
                      </a:moveTo>
                      <a:cubicBezTo>
                        <a:pt x="452619" y="2838918"/>
                        <a:pt x="522393" y="2855399"/>
                        <a:pt x="606611" y="2892361"/>
                      </a:cubicBezTo>
                      <a:cubicBezTo>
                        <a:pt x="552747" y="3379911"/>
                        <a:pt x="199812" y="3220380"/>
                        <a:pt x="355097" y="3037572"/>
                      </a:cubicBezTo>
                      <a:cubicBezTo>
                        <a:pt x="163381" y="3072573"/>
                        <a:pt x="152725" y="2824701"/>
                        <a:pt x="396389" y="2836252"/>
                      </a:cubicBezTo>
                      <a:close/>
                      <a:moveTo>
                        <a:pt x="3954844" y="2366424"/>
                      </a:moveTo>
                      <a:cubicBezTo>
                        <a:pt x="4103597" y="2375127"/>
                        <a:pt x="4116874" y="2550584"/>
                        <a:pt x="3952514" y="2563964"/>
                      </a:cubicBezTo>
                      <a:cubicBezTo>
                        <a:pt x="4149823" y="2700351"/>
                        <a:pt x="3850204" y="2945792"/>
                        <a:pt x="3671987" y="2488797"/>
                      </a:cubicBezTo>
                      <a:cubicBezTo>
                        <a:pt x="3791624" y="2392965"/>
                        <a:pt x="3887230" y="2362468"/>
                        <a:pt x="3954844" y="2366424"/>
                      </a:cubicBezTo>
                      <a:close/>
                      <a:moveTo>
                        <a:pt x="156592" y="2366423"/>
                      </a:moveTo>
                      <a:cubicBezTo>
                        <a:pt x="224207" y="2362467"/>
                        <a:pt x="319813" y="2392964"/>
                        <a:pt x="439449" y="2488796"/>
                      </a:cubicBezTo>
                      <a:cubicBezTo>
                        <a:pt x="261233" y="2945792"/>
                        <a:pt x="-38385" y="2700351"/>
                        <a:pt x="158922" y="2563963"/>
                      </a:cubicBezTo>
                      <a:cubicBezTo>
                        <a:pt x="-5437" y="2550584"/>
                        <a:pt x="7840" y="2375127"/>
                        <a:pt x="156592" y="2366423"/>
                      </a:cubicBezTo>
                      <a:close/>
                      <a:moveTo>
                        <a:pt x="4008082" y="1860732"/>
                      </a:moveTo>
                      <a:cubicBezTo>
                        <a:pt x="4125310" y="1863490"/>
                        <a:pt x="4160604" y="2005298"/>
                        <a:pt x="4019426" y="2055719"/>
                      </a:cubicBezTo>
                      <a:cubicBezTo>
                        <a:pt x="4245311" y="2136392"/>
                        <a:pt x="4019426" y="2451017"/>
                        <a:pt x="3729003" y="2055719"/>
                      </a:cubicBezTo>
                      <a:cubicBezTo>
                        <a:pt x="3837912" y="1907482"/>
                        <a:pt x="3937745" y="1859078"/>
                        <a:pt x="4008082" y="1860732"/>
                      </a:cubicBezTo>
                      <a:close/>
                      <a:moveTo>
                        <a:pt x="103354" y="1860732"/>
                      </a:moveTo>
                      <a:cubicBezTo>
                        <a:pt x="173691" y="1859078"/>
                        <a:pt x="273524" y="1907481"/>
                        <a:pt x="382433" y="2055718"/>
                      </a:cubicBezTo>
                      <a:cubicBezTo>
                        <a:pt x="92010" y="2451017"/>
                        <a:pt x="-133875" y="2136392"/>
                        <a:pt x="92010" y="2055718"/>
                      </a:cubicBezTo>
                      <a:cubicBezTo>
                        <a:pt x="-49167" y="2005298"/>
                        <a:pt x="-13874" y="1863489"/>
                        <a:pt x="103354" y="1860732"/>
                      </a:cubicBezTo>
                      <a:close/>
                      <a:moveTo>
                        <a:pt x="3923829" y="1358232"/>
                      </a:moveTo>
                      <a:cubicBezTo>
                        <a:pt x="4017255" y="1359533"/>
                        <a:pt x="4063500" y="1470756"/>
                        <a:pt x="3952515" y="1547474"/>
                      </a:cubicBezTo>
                      <a:cubicBezTo>
                        <a:pt x="4191583" y="1566935"/>
                        <a:pt x="4054825" y="1929303"/>
                        <a:pt x="3671988" y="1622641"/>
                      </a:cubicBezTo>
                      <a:cubicBezTo>
                        <a:pt x="3749957" y="1422705"/>
                        <a:pt x="3851164" y="1357220"/>
                        <a:pt x="3923829" y="1358232"/>
                      </a:cubicBezTo>
                      <a:close/>
                      <a:moveTo>
                        <a:pt x="187608" y="1358232"/>
                      </a:moveTo>
                      <a:cubicBezTo>
                        <a:pt x="260273" y="1357220"/>
                        <a:pt x="361480" y="1422705"/>
                        <a:pt x="439450" y="1622641"/>
                      </a:cubicBezTo>
                      <a:cubicBezTo>
                        <a:pt x="56612" y="1929303"/>
                        <a:pt x="-80145" y="1566935"/>
                        <a:pt x="158923" y="1547474"/>
                      </a:cubicBezTo>
                      <a:cubicBezTo>
                        <a:pt x="47937" y="1470756"/>
                        <a:pt x="94182" y="1359532"/>
                        <a:pt x="187608" y="1358232"/>
                      </a:cubicBezTo>
                      <a:close/>
                      <a:moveTo>
                        <a:pt x="3709013" y="895087"/>
                      </a:moveTo>
                      <a:cubicBezTo>
                        <a:pt x="3784569" y="896877"/>
                        <a:pt x="3833981" y="982461"/>
                        <a:pt x="3756339" y="1073865"/>
                      </a:cubicBezTo>
                      <a:cubicBezTo>
                        <a:pt x="3992297" y="1030788"/>
                        <a:pt x="3953988" y="1416203"/>
                        <a:pt x="3504825" y="1219077"/>
                      </a:cubicBezTo>
                      <a:cubicBezTo>
                        <a:pt x="3531757" y="975302"/>
                        <a:pt x="3633457" y="893297"/>
                        <a:pt x="3709013" y="895087"/>
                      </a:cubicBezTo>
                      <a:close/>
                      <a:moveTo>
                        <a:pt x="402423" y="895086"/>
                      </a:moveTo>
                      <a:cubicBezTo>
                        <a:pt x="477979" y="893297"/>
                        <a:pt x="579679" y="975301"/>
                        <a:pt x="606612" y="1219076"/>
                      </a:cubicBezTo>
                      <a:cubicBezTo>
                        <a:pt x="157448" y="1416203"/>
                        <a:pt x="119139" y="1030788"/>
                        <a:pt x="355098" y="1073864"/>
                      </a:cubicBezTo>
                      <a:cubicBezTo>
                        <a:pt x="277455" y="982461"/>
                        <a:pt x="326867" y="896876"/>
                        <a:pt x="402423" y="895086"/>
                      </a:cubicBezTo>
                      <a:close/>
                      <a:moveTo>
                        <a:pt x="3379430" y="504060"/>
                      </a:moveTo>
                      <a:cubicBezTo>
                        <a:pt x="3441305" y="506975"/>
                        <a:pt x="3489192" y="572331"/>
                        <a:pt x="3444269" y="667168"/>
                      </a:cubicBezTo>
                      <a:cubicBezTo>
                        <a:pt x="3661039" y="564487"/>
                        <a:pt x="3723787" y="946686"/>
                        <a:pt x="3238909" y="872528"/>
                      </a:cubicBezTo>
                      <a:cubicBezTo>
                        <a:pt x="3197195" y="599784"/>
                        <a:pt x="3299875" y="500312"/>
                        <a:pt x="3379430" y="504060"/>
                      </a:cubicBezTo>
                      <a:close/>
                      <a:moveTo>
                        <a:pt x="732007" y="504060"/>
                      </a:moveTo>
                      <a:cubicBezTo>
                        <a:pt x="811561" y="500312"/>
                        <a:pt x="914241" y="599783"/>
                        <a:pt x="872528" y="872527"/>
                      </a:cubicBezTo>
                      <a:cubicBezTo>
                        <a:pt x="387649" y="946686"/>
                        <a:pt x="450398" y="564487"/>
                        <a:pt x="667167" y="667167"/>
                      </a:cubicBezTo>
                      <a:cubicBezTo>
                        <a:pt x="622245" y="572331"/>
                        <a:pt x="670131" y="506975"/>
                        <a:pt x="732007" y="504060"/>
                      </a:cubicBezTo>
                      <a:close/>
                      <a:moveTo>
                        <a:pt x="2958580" y="212554"/>
                      </a:moveTo>
                      <a:cubicBezTo>
                        <a:pt x="3009624" y="216698"/>
                        <a:pt x="3053727" y="266613"/>
                        <a:pt x="3037573" y="355098"/>
                      </a:cubicBezTo>
                      <a:cubicBezTo>
                        <a:pt x="3220380" y="199812"/>
                        <a:pt x="3379911" y="552747"/>
                        <a:pt x="2892361" y="606612"/>
                      </a:cubicBezTo>
                      <a:cubicBezTo>
                        <a:pt x="2769157" y="325885"/>
                        <a:pt x="2873508" y="205647"/>
                        <a:pt x="2958580" y="212554"/>
                      </a:cubicBezTo>
                      <a:close/>
                      <a:moveTo>
                        <a:pt x="1152857" y="212554"/>
                      </a:moveTo>
                      <a:cubicBezTo>
                        <a:pt x="1237929" y="205647"/>
                        <a:pt x="1342281" y="325885"/>
                        <a:pt x="1219077" y="606611"/>
                      </a:cubicBezTo>
                      <a:cubicBezTo>
                        <a:pt x="731526" y="552747"/>
                        <a:pt x="891057" y="199812"/>
                        <a:pt x="1073865" y="355098"/>
                      </a:cubicBezTo>
                      <a:cubicBezTo>
                        <a:pt x="1057711" y="266613"/>
                        <a:pt x="1101814" y="216698"/>
                        <a:pt x="1152857" y="212554"/>
                      </a:cubicBezTo>
                      <a:close/>
                      <a:moveTo>
                        <a:pt x="2476140" y="40943"/>
                      </a:moveTo>
                      <a:cubicBezTo>
                        <a:pt x="2518313" y="46208"/>
                        <a:pt x="2557882" y="84213"/>
                        <a:pt x="2563964" y="158922"/>
                      </a:cubicBezTo>
                      <a:cubicBezTo>
                        <a:pt x="2700351" y="-38385"/>
                        <a:pt x="2945792" y="261233"/>
                        <a:pt x="2488797" y="439449"/>
                      </a:cubicBezTo>
                      <a:cubicBezTo>
                        <a:pt x="2277966" y="176248"/>
                        <a:pt x="2383357" y="29360"/>
                        <a:pt x="2476140" y="40943"/>
                      </a:cubicBezTo>
                      <a:close/>
                      <a:moveTo>
                        <a:pt x="1635297" y="40941"/>
                      </a:moveTo>
                      <a:cubicBezTo>
                        <a:pt x="1728079" y="29358"/>
                        <a:pt x="1833470" y="176248"/>
                        <a:pt x="1622640" y="439449"/>
                      </a:cubicBezTo>
                      <a:cubicBezTo>
                        <a:pt x="1165644" y="261233"/>
                        <a:pt x="1411085" y="-38387"/>
                        <a:pt x="1547473" y="158922"/>
                      </a:cubicBezTo>
                      <a:cubicBezTo>
                        <a:pt x="1553555" y="84213"/>
                        <a:pt x="1593123" y="46206"/>
                        <a:pt x="1635297" y="40941"/>
                      </a:cubicBezTo>
                      <a:close/>
                      <a:moveTo>
                        <a:pt x="2171086" y="781"/>
                      </a:moveTo>
                      <a:cubicBezTo>
                        <a:pt x="2263704" y="13607"/>
                        <a:pt x="2327487" y="182768"/>
                        <a:pt x="2055719" y="382434"/>
                      </a:cubicBezTo>
                      <a:cubicBezTo>
                        <a:pt x="1783951" y="182768"/>
                        <a:pt x="1847733" y="13608"/>
                        <a:pt x="1940352" y="783"/>
                      </a:cubicBezTo>
                      <a:cubicBezTo>
                        <a:pt x="1982451" y="-5047"/>
                        <a:pt x="2030509" y="21423"/>
                        <a:pt x="2055719" y="92011"/>
                      </a:cubicBezTo>
                      <a:cubicBezTo>
                        <a:pt x="2080930" y="21423"/>
                        <a:pt x="2128987" y="-5049"/>
                        <a:pt x="2171086" y="78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 184"/>
                <p:cNvSpPr/>
                <p:nvPr/>
              </p:nvSpPr>
              <p:spPr>
                <a:xfrm>
                  <a:off x="2125" y="3135"/>
                  <a:ext cx="2339" cy="233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4" name="图片 23" descr="ueg5jojpevf5dkh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6" y="3179"/>
                <a:ext cx="2091" cy="2091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9501" y="2702"/>
              <a:ext cx="3118" cy="3118"/>
              <a:chOff x="1736" y="2746"/>
              <a:chExt cx="3118" cy="3118"/>
            </a:xfrm>
            <a:solidFill>
              <a:srgbClr val="FF99CC"/>
            </a:solidFill>
          </p:grpSpPr>
          <p:sp>
            <p:nvSpPr>
              <p:cNvPr id="20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5" name="图片 4" descr="200802200852275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280" y="1301009"/>
            <a:ext cx="1086485" cy="1086485"/>
          </a:xfrm>
          <a:prstGeom prst="rect">
            <a:avLst/>
          </a:prstGeom>
        </p:spPr>
      </p:pic>
      <p:pic>
        <p:nvPicPr>
          <p:cNvPr id="4" name="图片 3" descr="f5105eb846fd0a2cb2ef86e408f54a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27745" y="4591685"/>
            <a:ext cx="3583305" cy="236918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B89BF47-1460-44AB-9A1F-8A0B202736D9}"/>
              </a:ext>
            </a:extLst>
          </p:cNvPr>
          <p:cNvSpPr/>
          <p:nvPr/>
        </p:nvSpPr>
        <p:spPr>
          <a:xfrm>
            <a:off x="1576989" y="3171781"/>
            <a:ext cx="7337776" cy="26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93105" y="3692525"/>
            <a:ext cx="5685155" cy="1446530"/>
            <a:chOff x="8952" y="4240"/>
            <a:chExt cx="8953" cy="227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8952" y="4240"/>
              <a:ext cx="8953" cy="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lang="en-US" altLang="zh-CN" sz="44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endParaRPr lang="zh-CN" altLang="en-US" sz="4400" b="1" dirty="0">
                <a:solidFill>
                  <a:srgbClr val="2E7E38"/>
                </a:solidFill>
                <a:latin typeface="Cambria" panose="02040503050406030204" pitchFamily="18" charset="0"/>
                <a:ea typeface="字体管家棉花糖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pic>
        <p:nvPicPr>
          <p:cNvPr id="26" name="图片 32" descr="129e31cd37098471b19ff0d691246199">
            <a:extLst>
              <a:ext uri="{FF2B5EF4-FFF2-40B4-BE49-F238E27FC236}">
                <a16:creationId xmlns:a16="http://schemas.microsoft.com/office/drawing/2014/main" id="{525D7577-50D8-4550-95FC-80F9A1BB8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1" y="451658"/>
            <a:ext cx="2563143" cy="25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97326" y="0"/>
            <a:ext cx="11447317" cy="52593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1761937" y="1988293"/>
            <a:ext cx="7996165" cy="203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tam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endParaRPr lang="en-US" sz="24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400" i="1" kern="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40" descr="f840fcf99964247a73e0d4aba59271d8">
            <a:extLst>
              <a:ext uri="{FF2B5EF4-FFF2-40B4-BE49-F238E27FC236}">
                <a16:creationId xmlns:a16="http://schemas.microsoft.com/office/drawing/2014/main" id="{22AD765F-3F6A-4B04-95FB-595C79823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161" y="3657554"/>
            <a:ext cx="2179320" cy="3258185"/>
          </a:xfrm>
          <a:prstGeom prst="rect">
            <a:avLst/>
          </a:prstGeom>
        </p:spPr>
      </p:pic>
      <p:pic>
        <p:nvPicPr>
          <p:cNvPr id="13" name="图片 25" descr="ea11243b2077ee3abef0a39733d4f91e">
            <a:extLst>
              <a:ext uri="{FF2B5EF4-FFF2-40B4-BE49-F238E27FC236}">
                <a16:creationId xmlns:a16="http://schemas.microsoft.com/office/drawing/2014/main" id="{4221865F-1AB9-42B3-934F-C2B80ACCD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46" y="5317067"/>
            <a:ext cx="10435391" cy="1540933"/>
          </a:xfrm>
          <a:prstGeom prst="rect">
            <a:avLst/>
          </a:prstGeom>
        </p:spPr>
      </p:pic>
      <p:pic>
        <p:nvPicPr>
          <p:cNvPr id="14" name="图片 40" descr="fc07ff6bdd215d099b9990fbd12ad744">
            <a:extLst>
              <a:ext uri="{FF2B5EF4-FFF2-40B4-BE49-F238E27FC236}">
                <a16:creationId xmlns:a16="http://schemas.microsoft.com/office/drawing/2014/main" id="{3E85C5DF-3533-4354-873A-0E246EDF0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4027" y="3968750"/>
            <a:ext cx="159004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8485" y="3928731"/>
            <a:ext cx="6445814" cy="1502024"/>
            <a:chOff x="8167" y="4096"/>
            <a:chExt cx="9281" cy="217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8167" y="4096"/>
              <a:ext cx="9281" cy="1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Below"/>
                <a:lightRig rig="threePt" dir="t"/>
              </a:scene3d>
            </a:bodyPr>
            <a:lstStyle/>
            <a:p>
              <a:pPr algn="ctr"/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khám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</a:t>
              </a:r>
              <a:endParaRPr lang="zh-CN" altLang="en-US" sz="4400" b="1" dirty="0">
                <a:solidFill>
                  <a:srgbClr val="2E7E38"/>
                </a:solidFill>
                <a:latin typeface="Cambria" panose="02040503050406030204" pitchFamily="18" charset="0"/>
                <a:ea typeface="字体管家棉花糖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13" name="图片 32" descr="129e31cd37098471b19ff0d691246199">
            <a:extLst>
              <a:ext uri="{FF2B5EF4-FFF2-40B4-BE49-F238E27FC236}">
                <a16:creationId xmlns:a16="http://schemas.microsoft.com/office/drawing/2014/main" id="{214CF825-D559-4D7F-86F8-017AB42CB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1" y="451658"/>
            <a:ext cx="2563143" cy="2563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47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lang="zh-CN" altLang="en-US" sz="32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pic>
        <p:nvPicPr>
          <p:cNvPr id="14" name="图片 13" descr="881ae0fcb1cb535f942aacde7e7d5f6e"/>
          <p:cNvPicPr>
            <a:picLocks noChangeAspect="1"/>
          </p:cNvPicPr>
          <p:nvPr/>
        </p:nvPicPr>
        <p:blipFill>
          <a:blip r:embed="rId6"/>
          <a:srcRect t="39169"/>
          <a:stretch>
            <a:fillRect/>
          </a:stretch>
        </p:blipFill>
        <p:spPr>
          <a:xfrm>
            <a:off x="-151130" y="4691380"/>
            <a:ext cx="4892675" cy="1995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0BA7D7-A0FF-4DFC-AB79-0CC692EAA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429" y="1006111"/>
            <a:ext cx="3057143" cy="2114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9D0630-2D3C-4440-9F47-78C85142A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142" y="990097"/>
            <a:ext cx="3171429" cy="2114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EDE584-490E-44CF-B543-097A93F48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314" y="3816633"/>
            <a:ext cx="3247184" cy="1872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0952B8-E732-4E35-83C4-1EEC97E223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6511" y="3827630"/>
            <a:ext cx="3095238" cy="1971429"/>
          </a:xfrm>
          <a:prstGeom prst="rect">
            <a:avLst/>
          </a:prstGeom>
        </p:spPr>
      </p:pic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C0907EF9-20BF-4603-AB61-CEE3F42A013E}"/>
              </a:ext>
            </a:extLst>
          </p:cNvPr>
          <p:cNvSpPr/>
          <p:nvPr/>
        </p:nvSpPr>
        <p:spPr>
          <a:xfrm>
            <a:off x="3687066" y="3258205"/>
            <a:ext cx="3589867" cy="46436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TPHCM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F77AA754-41E0-4108-A09E-3CFD3AEC81F3}"/>
              </a:ext>
            </a:extLst>
          </p:cNvPr>
          <p:cNvSpPr/>
          <p:nvPr/>
        </p:nvSpPr>
        <p:spPr>
          <a:xfrm>
            <a:off x="7409146" y="3222463"/>
            <a:ext cx="3843087" cy="46436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</a:t>
            </a:r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F2534E35-B030-4B0A-995A-17AD44B3EBD9}"/>
              </a:ext>
            </a:extLst>
          </p:cNvPr>
          <p:cNvSpPr/>
          <p:nvPr/>
        </p:nvSpPr>
        <p:spPr>
          <a:xfrm>
            <a:off x="3819279" y="5991358"/>
            <a:ext cx="3589867" cy="46436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D757E73-470F-4D74-A182-89FBC895A84C}"/>
              </a:ext>
            </a:extLst>
          </p:cNvPr>
          <p:cNvSpPr/>
          <p:nvPr/>
        </p:nvSpPr>
        <p:spPr>
          <a:xfrm>
            <a:off x="7714509" y="6080654"/>
            <a:ext cx="3589867" cy="46436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Tày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Giang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9D9918-EF66-41B9-866B-2A457BD5360E}"/>
              </a:ext>
            </a:extLst>
          </p:cNvPr>
          <p:cNvSpPr/>
          <p:nvPr/>
        </p:nvSpPr>
        <p:spPr>
          <a:xfrm>
            <a:off x="176442" y="1879429"/>
            <a:ext cx="3625766" cy="229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350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endParaRPr lang="zh-CN" altLang="en-US" sz="28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pic>
        <p:nvPicPr>
          <p:cNvPr id="20" name="图片 19" descr="5c0707e4d83e845cf67947f493351bf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333" y="3975712"/>
            <a:ext cx="5133552" cy="3002938"/>
          </a:xfrm>
          <a:prstGeom prst="rect">
            <a:avLst/>
          </a:prstGeom>
        </p:spPr>
      </p:pic>
      <p:pic>
        <p:nvPicPr>
          <p:cNvPr id="33" name="Picture 2" descr="D:\chan trời sang tạo lớp 1\gfdhgh.PNG">
            <a:extLst>
              <a:ext uri="{FF2B5EF4-FFF2-40B4-BE49-F238E27FC236}">
                <a16:creationId xmlns:a16="http://schemas.microsoft.com/office/drawing/2014/main" id="{CA84F649-A7A7-4F25-9BF3-2C25E4D5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69" y="1145369"/>
            <a:ext cx="3201950" cy="2181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chan trời sang tạo lớp 1\gfdsgfdh.PNG">
            <a:extLst>
              <a:ext uri="{FF2B5EF4-FFF2-40B4-BE49-F238E27FC236}">
                <a16:creationId xmlns:a16="http://schemas.microsoft.com/office/drawing/2014/main" id="{2C83C193-6B21-4E3D-8701-6548E3C2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80" y="1106677"/>
            <a:ext cx="3391905" cy="2322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E866786-BE45-4555-BFA2-F474EFB078BE}"/>
              </a:ext>
            </a:extLst>
          </p:cNvPr>
          <p:cNvSpPr txBox="1"/>
          <p:nvPr/>
        </p:nvSpPr>
        <p:spPr>
          <a:xfrm>
            <a:off x="1719359" y="3595661"/>
            <a:ext cx="2741458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(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phố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tp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HCM )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Ciel Cadena" pitchFamily="2" charset="0"/>
              </a:rPr>
              <a:t>tranh</a:t>
            </a:r>
            <a:r>
              <a:rPr lang="en-US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Ciel Cadena" pitchFamily="2" charset="0"/>
              </a:rPr>
              <a:t>sáp</a:t>
            </a:r>
            <a:r>
              <a:rPr lang="en-US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Ciel Cadena" pitchFamily="2" charset="0"/>
              </a:rPr>
              <a:t>màu</a:t>
            </a:r>
            <a:r>
              <a:rPr lang="en-US" dirty="0">
                <a:solidFill>
                  <a:srgbClr val="00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D16F8C-B221-4B0C-A5F0-819FC7EBE7D5}"/>
              </a:ext>
            </a:extLst>
          </p:cNvPr>
          <p:cNvSpPr txBox="1"/>
          <p:nvPr/>
        </p:nvSpPr>
        <p:spPr>
          <a:xfrm>
            <a:off x="6137430" y="3654108"/>
            <a:ext cx="2287806" cy="7078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(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)</a:t>
            </a:r>
          </a:p>
          <a:p>
            <a:pPr algn="ctr"/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sáp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D923A-E799-4EAB-B9CA-6227EDF1AEAF}"/>
              </a:ext>
            </a:extLst>
          </p:cNvPr>
          <p:cNvSpPr/>
          <p:nvPr/>
        </p:nvSpPr>
        <p:spPr>
          <a:xfrm>
            <a:off x="1320165" y="4541864"/>
            <a:ext cx="7018242" cy="197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170313" y="3692620"/>
            <a:ext cx="6572536" cy="2368127"/>
            <a:chOff x="9586" y="4302"/>
            <a:chExt cx="7972" cy="276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938" y="4302"/>
              <a:ext cx="7620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altLang="zh-CN" sz="36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lang="en-US" altLang="zh-CN" sz="36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altLang="zh-CN" sz="36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altLang="zh-CN" sz="36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r>
                <a:rPr lang="en-US" altLang="zh-CN" sz="36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altLang="zh-CN" sz="36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altLang="zh-CN" sz="36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altLang="zh-CN" sz="36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altLang="zh-CN" sz="36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altLang="zh-CN" sz="36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endParaRPr lang="zh-CN" altLang="en-US" sz="3600" b="1" dirty="0">
                <a:solidFill>
                  <a:srgbClr val="2E7E38"/>
                </a:solidFill>
                <a:latin typeface="Cambria" panose="02040503050406030204" pitchFamily="18" charset="0"/>
                <a:ea typeface="字体管家棉花糖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26" name="图片 32" descr="129e31cd37098471b19ff0d691246199">
            <a:extLst>
              <a:ext uri="{FF2B5EF4-FFF2-40B4-BE49-F238E27FC236}">
                <a16:creationId xmlns:a16="http://schemas.microsoft.com/office/drawing/2014/main" id="{8E824D3A-DBA1-4E7C-A456-F6968AEBC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170" y="451658"/>
            <a:ext cx="2563143" cy="2563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06635" y="58241"/>
            <a:ext cx="2285365" cy="1433895"/>
          </a:xfrm>
          <a:prstGeom prst="rect">
            <a:avLst/>
          </a:prstGeom>
        </p:spPr>
      </p:pic>
      <p:pic>
        <p:nvPicPr>
          <p:cNvPr id="22" name="图片 21" descr="cac9d45ff3c72428d18fdc5ec263228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74817" y="4412941"/>
            <a:ext cx="2017183" cy="2622506"/>
          </a:xfrm>
          <a:prstGeom prst="rect">
            <a:avLst/>
          </a:prstGeom>
        </p:spPr>
      </p:pic>
      <p:sp>
        <p:nvSpPr>
          <p:cNvPr id="24" name="文本框 9">
            <a:extLst>
              <a:ext uri="{FF2B5EF4-FFF2-40B4-BE49-F238E27FC236}">
                <a16:creationId xmlns:a16="http://schemas.microsoft.com/office/drawing/2014/main" id="{1B03B1DD-7563-4705-82B2-69F7EA442E64}"/>
              </a:ext>
            </a:extLst>
          </p:cNvPr>
          <p:cNvSpPr txBox="1"/>
          <p:nvPr/>
        </p:nvSpPr>
        <p:spPr>
          <a:xfrm>
            <a:off x="1418080" y="629510"/>
            <a:ext cx="350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zh-CN" altLang="en-US" sz="28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pic>
        <p:nvPicPr>
          <p:cNvPr id="25" name="图片 25" descr="ea11243b2077ee3abef0a39733d4f91e">
            <a:extLst>
              <a:ext uri="{FF2B5EF4-FFF2-40B4-BE49-F238E27FC236}">
                <a16:creationId xmlns:a16="http://schemas.microsoft.com/office/drawing/2014/main" id="{F4CB69B0-2665-4275-A072-4CCA94424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317067"/>
            <a:ext cx="10435391" cy="15409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FC8B51-4F88-4840-8D0E-989945B929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458" t="11826" r="24525" b="5505"/>
          <a:stretch/>
        </p:blipFill>
        <p:spPr>
          <a:xfrm>
            <a:off x="420459" y="1688193"/>
            <a:ext cx="2697213" cy="2818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EE231B-8DA9-4AE8-955A-27E8B0930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335" y="1701320"/>
            <a:ext cx="2548718" cy="2822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A6E744-D184-426D-B589-4F452CEAC9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494" y="1768372"/>
            <a:ext cx="4250767" cy="2688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D3ABEBE-055A-4528-8949-210920957C5F}"/>
              </a:ext>
            </a:extLst>
          </p:cNvPr>
          <p:cNvSpPr/>
          <p:nvPr/>
        </p:nvSpPr>
        <p:spPr>
          <a:xfrm>
            <a:off x="420459" y="4897695"/>
            <a:ext cx="269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584B1-E773-4A95-AB4F-DFCEA42AC9CC}"/>
              </a:ext>
            </a:extLst>
          </p:cNvPr>
          <p:cNvSpPr/>
          <p:nvPr/>
        </p:nvSpPr>
        <p:spPr>
          <a:xfrm>
            <a:off x="4444542" y="4942404"/>
            <a:ext cx="1773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4BAB73-8017-45EC-9539-CFBB485E57CC}"/>
              </a:ext>
            </a:extLst>
          </p:cNvPr>
          <p:cNvSpPr/>
          <p:nvPr/>
        </p:nvSpPr>
        <p:spPr>
          <a:xfrm>
            <a:off x="7686881" y="4877919"/>
            <a:ext cx="2748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endParaRPr lang="en-US" b="1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84426" y="3692503"/>
            <a:ext cx="5691977" cy="2363470"/>
            <a:chOff x="9586" y="4485"/>
            <a:chExt cx="7943" cy="334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909" y="4485"/>
              <a:ext cx="7620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lang="en-US" altLang="zh-CN" sz="44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zh-CN" altLang="en-US" sz="4400" b="1" dirty="0">
                <a:solidFill>
                  <a:srgbClr val="2E7E38"/>
                </a:solidFill>
                <a:latin typeface="Cambria" panose="02040503050406030204" pitchFamily="18" charset="0"/>
                <a:ea typeface="字体管家棉花糖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pic>
        <p:nvPicPr>
          <p:cNvPr id="26" name="图片 32" descr="129e31cd37098471b19ff0d691246199">
            <a:extLst>
              <a:ext uri="{FF2B5EF4-FFF2-40B4-BE49-F238E27FC236}">
                <a16:creationId xmlns:a16="http://schemas.microsoft.com/office/drawing/2014/main" id="{18764C7A-A9C0-43E9-BA5B-D36A00192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1" y="451658"/>
            <a:ext cx="2563143" cy="256314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5122" name="Picture 2" descr="https://i.pinimg.com/564x/f2/2a/11/f22a11a367e61ae6a8c7c776ff8c9d07.jpg">
            <a:extLst>
              <a:ext uri="{FF2B5EF4-FFF2-40B4-BE49-F238E27FC236}">
                <a16:creationId xmlns:a16="http://schemas.microsoft.com/office/drawing/2014/main" id="{1071C8F7-79AC-4E1A-9C71-E2F9A7364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0967" r="7132" b="32926"/>
          <a:stretch/>
        </p:blipFill>
        <p:spPr bwMode="auto">
          <a:xfrm>
            <a:off x="7304709" y="3830344"/>
            <a:ext cx="4037860" cy="2668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564x/60/44/88/6044882833b718cd60ce27bba88131c2.jpg">
            <a:extLst>
              <a:ext uri="{FF2B5EF4-FFF2-40B4-BE49-F238E27FC236}">
                <a16:creationId xmlns:a16="http://schemas.microsoft.com/office/drawing/2014/main" id="{1D78E00D-DA14-46C3-B691-61829450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48" y="0"/>
            <a:ext cx="2556642" cy="357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use craft idea for kids | Crafts and Worksheets for Preschool,Toddler and Kindergarten">
            <a:extLst>
              <a:ext uri="{FF2B5EF4-FFF2-40B4-BE49-F238E27FC236}">
                <a16:creationId xmlns:a16="http://schemas.microsoft.com/office/drawing/2014/main" id="{35D0B132-6D2E-41F8-9186-7D364578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4" y="3652947"/>
            <a:ext cx="2747499" cy="274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2" name="Picture 12" descr="https://i.pinimg.com/564x/e9/cc/45/e9cc45aba73a8b8e711608397a0fc27f.jpg">
            <a:extLst>
              <a:ext uri="{FF2B5EF4-FFF2-40B4-BE49-F238E27FC236}">
                <a16:creationId xmlns:a16="http://schemas.microsoft.com/office/drawing/2014/main" id="{D0E77911-8EBA-46BA-8CE8-133D8BB43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" b="4863"/>
          <a:stretch/>
        </p:blipFill>
        <p:spPr bwMode="auto">
          <a:xfrm>
            <a:off x="3683144" y="3684619"/>
            <a:ext cx="334601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i.pinimg.com/564x/bf/dd/4d/bfdd4d9431d3dcb57fcbf305a4c579d6.jpg">
            <a:extLst>
              <a:ext uri="{FF2B5EF4-FFF2-40B4-BE49-F238E27FC236}">
                <a16:creationId xmlns:a16="http://schemas.microsoft.com/office/drawing/2014/main" id="{05F17FBD-A2CE-4D47-B2D4-DBAAF47B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6" y="132061"/>
            <a:ext cx="2526032" cy="344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.pinimg.com/564x/fa/06/26/fa0626fff0600aeec3b2805fc9d56f46.jpg">
            <a:extLst>
              <a:ext uri="{FF2B5EF4-FFF2-40B4-BE49-F238E27FC236}">
                <a16:creationId xmlns:a16="http://schemas.microsoft.com/office/drawing/2014/main" id="{4A24AF86-E4FF-485D-B2F8-075EB7EC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98" y="292081"/>
            <a:ext cx="30480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" name="文本框 9">
            <a:extLst>
              <a:ext uri="{FF2B5EF4-FFF2-40B4-BE49-F238E27FC236}">
                <a16:creationId xmlns:a16="http://schemas.microsoft.com/office/drawing/2014/main" id="{9749F3A7-933B-4371-925E-73C5B4548D2C}"/>
              </a:ext>
            </a:extLst>
          </p:cNvPr>
          <p:cNvSpPr txBox="1"/>
          <p:nvPr/>
        </p:nvSpPr>
        <p:spPr>
          <a:xfrm>
            <a:off x="9376002" y="2088789"/>
            <a:ext cx="269012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36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altLang="zh-CN" sz="3600" b="1" dirty="0">
              <a:solidFill>
                <a:srgbClr val="2E7E3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altLang="zh-CN" sz="36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endParaRPr lang="zh-CN" altLang="en-US" sz="36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93105" y="3692525"/>
            <a:ext cx="5685155" cy="1446530"/>
            <a:chOff x="8952" y="4240"/>
            <a:chExt cx="8953" cy="227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8952" y="4240"/>
              <a:ext cx="8953" cy="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lang="en-US" altLang="zh-CN" sz="44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altLang="zh-CN" sz="4400" b="1" dirty="0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2E7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zh-CN" altLang="en-US" sz="4400" b="1" dirty="0">
                <a:solidFill>
                  <a:srgbClr val="2E7E38"/>
                </a:solidFill>
                <a:latin typeface="Cambria" panose="02040503050406030204" pitchFamily="18" charset="0"/>
                <a:ea typeface="字体管家棉花糖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26" name="图片 32" descr="129e31cd37098471b19ff0d691246199">
            <a:extLst>
              <a:ext uri="{FF2B5EF4-FFF2-40B4-BE49-F238E27FC236}">
                <a16:creationId xmlns:a16="http://schemas.microsoft.com/office/drawing/2014/main" id="{525D7577-50D8-4550-95FC-80F9A1BB8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1" y="451658"/>
            <a:ext cx="2563143" cy="2563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卡通儿童幼儿教育说课通用动态PPT课件"/>
  <p:tag name="INKNOELEADERBOARD" val="-24237281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405</Words>
  <Application>Microsoft Office PowerPoint</Application>
  <PresentationFormat>Widescreen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字体管家棉花糖</vt:lpstr>
      <vt:lpstr>Calibri Light</vt:lpstr>
      <vt:lpstr>Cambria</vt:lpstr>
      <vt:lpstr>Calibri</vt:lpstr>
      <vt:lpstr>iCiel Cadena</vt:lpstr>
      <vt:lpstr>方正胖娃简体</vt:lpstr>
      <vt:lpstr>Times New Roman</vt:lpstr>
      <vt:lpstr>Arial</vt:lpstr>
      <vt:lpstr>锐字工房洪荒之光中黑简1.0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卡通儿童幼儿教育说课通用动态PPT课件</dc:title>
  <dc:creator>Administrator</dc:creator>
  <cp:lastModifiedBy>LAPTOP</cp:lastModifiedBy>
  <cp:revision>64</cp:revision>
  <dcterms:created xsi:type="dcterms:W3CDTF">2015-05-05T08:02:00Z</dcterms:created>
  <dcterms:modified xsi:type="dcterms:W3CDTF">2025-10-22T00:05:30Z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