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9.xml" ContentType="application/vnd.openxmlformats-officedocument.themeOverr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359" r:id="rId2"/>
    <p:sldId id="322" r:id="rId3"/>
    <p:sldId id="401" r:id="rId4"/>
    <p:sldId id="404" r:id="rId5"/>
    <p:sldId id="321" r:id="rId6"/>
    <p:sldId id="409" r:id="rId7"/>
    <p:sldId id="420" r:id="rId8"/>
    <p:sldId id="357" r:id="rId9"/>
    <p:sldId id="421" r:id="rId10"/>
  </p:sldIdLst>
  <p:sldSz cx="9144000" cy="5143500" type="screen16x9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CF15"/>
    <a:srgbClr val="F6D857"/>
    <a:srgbClr val="F6E471"/>
    <a:srgbClr val="A7CD6B"/>
    <a:srgbClr val="E98954"/>
    <a:srgbClr val="2AB5E1"/>
    <a:srgbClr val="EA7EA3"/>
    <a:srgbClr val="EFE999"/>
    <a:srgbClr val="56C3E7"/>
    <a:srgbClr val="F6D5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933" autoAdjust="0"/>
    <p:restoredTop sz="94660" autoAdjust="0"/>
  </p:normalViewPr>
  <p:slideViewPr>
    <p:cSldViewPr>
      <p:cViewPr varScale="1">
        <p:scale>
          <a:sx n="96" d="100"/>
          <a:sy n="96" d="100"/>
        </p:scale>
        <p:origin x="762" y="90"/>
      </p:cViewPr>
      <p:guideLst>
        <p:guide orient="horz" pos="103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81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 dirty="0">
              <a:latin typeface="inpin heiti" charset="-122"/>
              <a:ea typeface="inpin heiti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53A075-29DF-4CAE-8BA7-CDA0ED456C88}" type="datetimeFigureOut">
              <a:rPr lang="zh-CN" altLang="en-US" smtClean="0">
                <a:latin typeface="inpin heiti" charset="-122"/>
                <a:ea typeface="inpin heiti" charset="-122"/>
              </a:rPr>
              <a:t>2025/10/22</a:t>
            </a:fld>
            <a:endParaRPr lang="zh-CN" altLang="en-US" dirty="0">
              <a:latin typeface="inpin heiti" charset="-122"/>
              <a:ea typeface="inpin heiti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 dirty="0">
              <a:latin typeface="inpin heiti" charset="-122"/>
              <a:ea typeface="inpin heiti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3924EE-29F1-4E68-A53A-86CBCBDF827A}" type="slidenum">
              <a:rPr lang="zh-CN" altLang="en-US" smtClean="0">
                <a:latin typeface="inpin heiti" charset="-122"/>
                <a:ea typeface="inpin heiti" charset="-122"/>
              </a:rPr>
              <a:t>‹#›</a:t>
            </a:fld>
            <a:endParaRPr lang="zh-CN" altLang="en-US" dirty="0">
              <a:latin typeface="inpin heiti" charset="-122"/>
              <a:ea typeface="inpin heit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138443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fld id="{6A2B73EA-EE91-4E33-A9C1-8BF5DD7139A2}" type="datetimeFigureOut">
              <a:rPr lang="zh-CN" altLang="en-US" smtClean="0"/>
              <a:pPr/>
              <a:t>2025/10/22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fld id="{7392B679-AE23-4750-8FB0-6513430B8953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9930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02316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67978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53714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34939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4971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1824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</p:spTree>
  </p:cSld>
  <p:clrMapOvr>
    <a:masterClrMapping/>
  </p:clrMapOvr>
  <p:transition spd="slow" advTm="5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429793"/>
      </p:ext>
    </p:extLst>
  </p:cSld>
  <p:clrMapOvr>
    <a:masterClrMapping/>
  </p:clrMapOvr>
  <p:transition spd="slow" advTm="5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591243"/>
      </p:ext>
    </p:extLst>
  </p:cSld>
  <p:clrMapOvr>
    <a:masterClrMapping/>
  </p:clrMapOvr>
  <p:transition spd="slow" advTm="5000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050134"/>
      </p:ext>
    </p:extLst>
  </p:cSld>
  <p:clrMapOvr>
    <a:masterClrMapping/>
  </p:clrMapOvr>
  <p:transition spd="slow" advTm="500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283916"/>
      </p:ext>
    </p:extLst>
  </p:cSld>
  <p:clrMapOvr>
    <a:masterClrMapping/>
  </p:clrMapOvr>
  <p:transition spd="slow" advTm="5000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52275"/>
      </p:ext>
    </p:extLst>
  </p:cSld>
  <p:clrMapOvr>
    <a:masterClrMapping/>
  </p:clrMapOvr>
  <p:transition spd="slow" advTm="5000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216211"/>
      </p:ext>
    </p:extLst>
  </p:cSld>
  <p:clrMapOvr>
    <a:masterClrMapping/>
  </p:clrMapOvr>
  <p:transition spd="slow" advTm="5000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436998"/>
      </p:ext>
    </p:extLst>
  </p:cSld>
  <p:clrMapOvr>
    <a:masterClrMapping/>
  </p:clrMapOvr>
  <p:transition spd="slow" advTm="5000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003275"/>
      </p:ext>
    </p:extLst>
  </p:cSld>
  <p:clrMapOvr>
    <a:masterClrMapping/>
  </p:clrMapOvr>
  <p:transition spd="slow" advTm="5000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465419"/>
      </p:ext>
    </p:extLst>
  </p:cSld>
  <p:clrMapOvr>
    <a:masterClrMapping/>
  </p:clrMapOvr>
  <p:transition spd="slow" advTm="5000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452841"/>
      </p:ext>
    </p:extLst>
  </p:cSld>
  <p:clrMapOvr>
    <a:masterClrMapping/>
  </p:clrMapOvr>
  <p:transition spd="slow" advTm="5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205165"/>
      </p:ext>
    </p:extLst>
  </p:cSld>
  <p:clrMapOvr>
    <a:masterClrMapping/>
  </p:clrMapOvr>
  <p:transition spd="slow" advTm="5000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000398"/>
      </p:ext>
    </p:extLst>
  </p:cSld>
  <p:clrMapOvr>
    <a:masterClrMapping/>
  </p:clrMapOvr>
  <p:transition spd="slow" advTm="5000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770073"/>
      </p:ext>
    </p:extLst>
  </p:cSld>
  <p:clrMapOvr>
    <a:masterClrMapping/>
  </p:clrMapOvr>
  <p:transition spd="slow" advTm="5000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258594"/>
      </p:ext>
    </p:extLst>
  </p:cSld>
  <p:clrMapOvr>
    <a:masterClrMapping/>
  </p:clrMapOvr>
  <p:transition spd="slow" advTm="5000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167406"/>
      </p:ext>
    </p:extLst>
  </p:cSld>
  <p:clrMapOvr>
    <a:masterClrMapping/>
  </p:clrMapOvr>
  <p:transition spd="slow" advTm="5000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491093"/>
      </p:ext>
    </p:extLst>
  </p:cSld>
  <p:clrMapOvr>
    <a:masterClrMapping/>
  </p:clrMapOvr>
  <p:transition spd="slow" advTm="5000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965422"/>
      </p:ext>
    </p:extLst>
  </p:cSld>
  <p:clrMapOvr>
    <a:masterClrMapping/>
  </p:clrMapOvr>
  <p:transition spd="slow" advTm="5000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470341"/>
      </p:ext>
    </p:extLst>
  </p:cSld>
  <p:clrMapOvr>
    <a:masterClrMapping/>
  </p:clrMapOvr>
  <p:transition spd="slow" advTm="5000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752084"/>
      </p:ext>
    </p:extLst>
  </p:cSld>
  <p:clrMapOvr>
    <a:masterClrMapping/>
  </p:clrMapOvr>
  <p:transition spd="slow" advTm="5000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361637"/>
      </p:ext>
    </p:extLst>
  </p:cSld>
  <p:clrMapOvr>
    <a:masterClrMapping/>
  </p:clrMapOvr>
  <p:transition spd="slow" advTm="5000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384731"/>
      </p:ext>
    </p:extLst>
  </p:cSld>
  <p:clrMapOvr>
    <a:masterClrMapping/>
  </p:clrMapOvr>
  <p:transition spd="slow" advTm="5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934730"/>
      </p:ext>
    </p:extLst>
  </p:cSld>
  <p:clrMapOvr>
    <a:masterClrMapping/>
  </p:clrMapOvr>
  <p:transition spd="slow" advTm="5000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206310"/>
      </p:ext>
    </p:extLst>
  </p:cSld>
  <p:clrMapOvr>
    <a:masterClrMapping/>
  </p:clrMapOvr>
  <p:transition spd="slow" advTm="5000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756478"/>
      </p:ext>
    </p:extLst>
  </p:cSld>
  <p:clrMapOvr>
    <a:masterClrMapping/>
  </p:clrMapOvr>
  <p:transition spd="slow" advTm="5000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645204"/>
      </p:ext>
    </p:extLst>
  </p:cSld>
  <p:clrMapOvr>
    <a:masterClrMapping/>
  </p:clrMapOvr>
  <p:transition spd="slow" advTm="5000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574024"/>
      </p:ext>
    </p:extLst>
  </p:cSld>
  <p:clrMapOvr>
    <a:masterClrMapping/>
  </p:clrMapOvr>
  <p:transition spd="slow" advTm="5000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243301"/>
      </p:ext>
    </p:extLst>
  </p:cSld>
  <p:clrMapOvr>
    <a:masterClrMapping/>
  </p:clrMapOvr>
  <p:transition spd="slow" advTm="5000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10182"/>
      </p:ext>
    </p:extLst>
  </p:cSld>
  <p:clrMapOvr>
    <a:masterClrMapping/>
  </p:clrMapOvr>
  <p:transition spd="slow" advTm="5000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488146"/>
      </p:ext>
    </p:extLst>
  </p:cSld>
  <p:clrMapOvr>
    <a:masterClrMapping/>
  </p:clrMapOvr>
  <p:transition spd="slow" advTm="5000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126988"/>
      </p:ext>
    </p:extLst>
  </p:cSld>
  <p:clrMapOvr>
    <a:masterClrMapping/>
  </p:clrMapOvr>
  <p:transition spd="slow" advTm="5000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801987"/>
      </p:ext>
    </p:extLst>
  </p:cSld>
  <p:clrMapOvr>
    <a:masterClrMapping/>
  </p:clrMapOvr>
  <p:transition spd="slow" advTm="5000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746715"/>
      </p:ext>
    </p:extLst>
  </p:cSld>
  <p:clrMapOvr>
    <a:masterClrMapping/>
  </p:clrMapOvr>
  <p:transition spd="slow" advTm="5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17714"/>
      </p:ext>
    </p:extLst>
  </p:cSld>
  <p:clrMapOvr>
    <a:masterClrMapping/>
  </p:clrMapOvr>
  <p:transition spd="slow" advTm="5000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912693"/>
      </p:ext>
    </p:extLst>
  </p:cSld>
  <p:clrMapOvr>
    <a:masterClrMapping/>
  </p:clrMapOvr>
  <p:transition spd="slow" advTm="5000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3114887"/>
      </p:ext>
    </p:extLst>
  </p:cSld>
  <p:clrMapOvr>
    <a:masterClrMapping/>
  </p:clrMapOvr>
  <p:transition spd="slow" advTm="5000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9693918"/>
      </p:ext>
    </p:extLst>
  </p:cSld>
  <p:clrMapOvr>
    <a:masterClrMapping/>
  </p:clrMapOvr>
  <p:transition spd="slow" advTm="5000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8534188"/>
      </p:ext>
    </p:extLst>
  </p:cSld>
  <p:clrMapOvr>
    <a:masterClrMapping/>
  </p:clrMapOvr>
  <p:transition spd="slow" advTm="5000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1374257"/>
      </p:ext>
    </p:extLst>
  </p:cSld>
  <p:clrMapOvr>
    <a:masterClrMapping/>
  </p:clrMapOvr>
  <p:transition spd="slow" advTm="5000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3407959"/>
      </p:ext>
    </p:extLst>
  </p:cSld>
  <p:clrMapOvr>
    <a:masterClrMapping/>
  </p:clrMapOvr>
  <p:transition spd="slow" advTm="5000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5757906"/>
      </p:ext>
    </p:extLst>
  </p:cSld>
  <p:clrMapOvr>
    <a:masterClrMapping/>
  </p:clrMapOvr>
  <p:transition spd="slow" advTm="5000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0333791"/>
      </p:ext>
    </p:extLst>
  </p:cSld>
  <p:clrMapOvr>
    <a:masterClrMapping/>
  </p:clrMapOvr>
  <p:transition spd="slow" advTm="5000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1292543"/>
      </p:ext>
    </p:extLst>
  </p:cSld>
  <p:clrMapOvr>
    <a:masterClrMapping/>
  </p:clrMapOvr>
  <p:transition spd="slow" advTm="5000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0969809"/>
      </p:ext>
    </p:extLst>
  </p:cSld>
  <p:clrMapOvr>
    <a:masterClrMapping/>
  </p:clrMapOvr>
  <p:transition spd="slow" advTm="5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535597"/>
      </p:ext>
    </p:extLst>
  </p:cSld>
  <p:clrMapOvr>
    <a:masterClrMapping/>
  </p:clrMapOvr>
  <p:transition spd="slow" advTm="5000"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7534378"/>
      </p:ext>
    </p:extLst>
  </p:cSld>
  <p:clrMapOvr>
    <a:masterClrMapping/>
  </p:clrMapOvr>
  <p:transition spd="slow" advTm="5000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5885639"/>
      </p:ext>
    </p:extLst>
  </p:cSld>
  <p:clrMapOvr>
    <a:masterClrMapping/>
  </p:clrMapOvr>
  <p:transition spd="slow" advTm="5000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8621586"/>
      </p:ext>
    </p:extLst>
  </p:cSld>
  <p:clrMapOvr>
    <a:masterClrMapping/>
  </p:clrMapOvr>
  <p:transition spd="slow" advTm="5000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5450744"/>
      </p:ext>
    </p:extLst>
  </p:cSld>
  <p:clrMapOvr>
    <a:masterClrMapping/>
  </p:clrMapOvr>
  <p:transition spd="slow" advTm="5000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7078241"/>
      </p:ext>
    </p:extLst>
  </p:cSld>
  <p:clrMapOvr>
    <a:masterClrMapping/>
  </p:clrMapOvr>
  <p:transition spd="slow" advTm="5000"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48937"/>
      </p:ext>
    </p:extLst>
  </p:cSld>
  <p:clrMapOvr>
    <a:masterClrMapping/>
  </p:clrMapOvr>
  <p:transition spd="slow" advTm="5000"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8254455"/>
      </p:ext>
    </p:extLst>
  </p:cSld>
  <p:clrMapOvr>
    <a:masterClrMapping/>
  </p:clrMapOvr>
  <p:transition spd="slow" advTm="5000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1467415"/>
      </p:ext>
    </p:extLst>
  </p:cSld>
  <p:clrMapOvr>
    <a:masterClrMapping/>
  </p:clrMapOvr>
  <p:transition spd="slow" advTm="5000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4391945"/>
      </p:ext>
    </p:extLst>
  </p:cSld>
  <p:clrMapOvr>
    <a:masterClrMapping/>
  </p:clrMapOvr>
  <p:transition spd="slow" advTm="5000"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1125414"/>
      </p:ext>
    </p:extLst>
  </p:cSld>
  <p:clrMapOvr>
    <a:masterClrMapping/>
  </p:clrMapOvr>
  <p:transition spd="slow" advTm="5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663967"/>
      </p:ext>
    </p:extLst>
  </p:cSld>
  <p:clrMapOvr>
    <a:masterClrMapping/>
  </p:clrMapOvr>
  <p:transition spd="slow" advTm="5000"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8472742"/>
      </p:ext>
    </p:extLst>
  </p:cSld>
  <p:clrMapOvr>
    <a:masterClrMapping/>
  </p:clrMapOvr>
  <p:transition spd="slow" advTm="5000"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2766731"/>
      </p:ext>
    </p:extLst>
  </p:cSld>
  <p:clrMapOvr>
    <a:masterClrMapping/>
  </p:clrMapOvr>
  <p:transition spd="slow" advTm="5000"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5121283"/>
      </p:ext>
    </p:extLst>
  </p:cSld>
  <p:clrMapOvr>
    <a:masterClrMapping/>
  </p:clrMapOvr>
  <p:transition spd="slow" advTm="5000"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2025/10/22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5000"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2025/10/22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5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493826"/>
      </p:ext>
    </p:extLst>
  </p:cSld>
  <p:clrMapOvr>
    <a:masterClrMapping/>
  </p:clrMapOvr>
  <p:transition spd="slow" advTm="5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816096"/>
      </p:ext>
    </p:extLst>
  </p:cSld>
  <p:clrMapOvr>
    <a:masterClrMapping/>
  </p:clrMapOvr>
  <p:transition spd="slow" advTm="5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031055"/>
      </p:ext>
    </p:extLst>
  </p:cSld>
  <p:clrMapOvr>
    <a:masterClrMapping/>
  </p:clrMapOvr>
  <p:transition spd="slow" advTm="5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image" Target="../media/image2.png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6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2025/10/22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 rotWithShape="1">
          <a:blip r:embed="rId6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23091" y="3407339"/>
            <a:ext cx="3620909" cy="173775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42643604-4AA1-431F-A3FD-A92279CD9E87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0" i="0" dirty="0">
              <a:latin typeface="inpin heiti" charset="-122"/>
              <a:ea typeface="inpin heiti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720" r:id="rId2"/>
    <p:sldLayoutId id="2147483719" r:id="rId3"/>
    <p:sldLayoutId id="2147483716" r:id="rId4"/>
    <p:sldLayoutId id="2147483715" r:id="rId5"/>
    <p:sldLayoutId id="2147483714" r:id="rId6"/>
    <p:sldLayoutId id="2147483713" r:id="rId7"/>
    <p:sldLayoutId id="2147483712" r:id="rId8"/>
    <p:sldLayoutId id="2147483711" r:id="rId9"/>
    <p:sldLayoutId id="2147483710" r:id="rId10"/>
    <p:sldLayoutId id="2147483709" r:id="rId11"/>
    <p:sldLayoutId id="2147483708" r:id="rId12"/>
    <p:sldLayoutId id="2147483706" r:id="rId13"/>
    <p:sldLayoutId id="2147483705" r:id="rId14"/>
    <p:sldLayoutId id="2147483704" r:id="rId15"/>
    <p:sldLayoutId id="2147483703" r:id="rId16"/>
    <p:sldLayoutId id="2147483702" r:id="rId17"/>
    <p:sldLayoutId id="2147483701" r:id="rId18"/>
    <p:sldLayoutId id="2147483700" r:id="rId19"/>
    <p:sldLayoutId id="2147483697" r:id="rId20"/>
    <p:sldLayoutId id="2147483696" r:id="rId21"/>
    <p:sldLayoutId id="2147483695" r:id="rId22"/>
    <p:sldLayoutId id="2147483691" r:id="rId23"/>
    <p:sldLayoutId id="2147483690" r:id="rId24"/>
    <p:sldLayoutId id="2147483687" r:id="rId25"/>
    <p:sldLayoutId id="2147483686" r:id="rId26"/>
    <p:sldLayoutId id="2147483685" r:id="rId27"/>
    <p:sldLayoutId id="2147483684" r:id="rId28"/>
    <p:sldLayoutId id="2147483682" r:id="rId29"/>
    <p:sldLayoutId id="2147483681" r:id="rId30"/>
    <p:sldLayoutId id="2147483680" r:id="rId31"/>
    <p:sldLayoutId id="2147483679" r:id="rId32"/>
    <p:sldLayoutId id="2147483678" r:id="rId33"/>
    <p:sldLayoutId id="2147483676" r:id="rId34"/>
    <p:sldLayoutId id="2147483675" r:id="rId35"/>
    <p:sldLayoutId id="2147483674" r:id="rId36"/>
    <p:sldLayoutId id="2147483669" r:id="rId37"/>
    <p:sldLayoutId id="2147483668" r:id="rId38"/>
    <p:sldLayoutId id="2147483667" r:id="rId39"/>
    <p:sldLayoutId id="2147483664" r:id="rId40"/>
    <p:sldLayoutId id="2147483660" r:id="rId41"/>
    <p:sldLayoutId id="2147483718" r:id="rId42"/>
    <p:sldLayoutId id="2147483717" r:id="rId43"/>
    <p:sldLayoutId id="2147483707" r:id="rId44"/>
    <p:sldLayoutId id="2147483699" r:id="rId45"/>
    <p:sldLayoutId id="2147483698" r:id="rId46"/>
    <p:sldLayoutId id="2147483694" r:id="rId47"/>
    <p:sldLayoutId id="2147483693" r:id="rId48"/>
    <p:sldLayoutId id="2147483692" r:id="rId49"/>
    <p:sldLayoutId id="2147483689" r:id="rId50"/>
    <p:sldLayoutId id="2147483688" r:id="rId51"/>
    <p:sldLayoutId id="2147483683" r:id="rId52"/>
    <p:sldLayoutId id="2147483677" r:id="rId53"/>
    <p:sldLayoutId id="2147483673" r:id="rId54"/>
    <p:sldLayoutId id="2147483672" r:id="rId55"/>
    <p:sldLayoutId id="2147483671" r:id="rId56"/>
    <p:sldLayoutId id="2147483670" r:id="rId57"/>
    <p:sldLayoutId id="2147483666" r:id="rId58"/>
    <p:sldLayoutId id="2147483665" r:id="rId59"/>
    <p:sldLayoutId id="2147483663" r:id="rId60"/>
    <p:sldLayoutId id="2147483662" r:id="rId61"/>
    <p:sldLayoutId id="2147483661" r:id="rId62"/>
    <p:sldLayoutId id="2147483654" r:id="rId63"/>
    <p:sldLayoutId id="2147483655" r:id="rId64"/>
  </p:sldLayoutIdLst>
  <p:transition spd="slow" advTm="5000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b="0" i="0" kern="1200">
          <a:solidFill>
            <a:schemeClr val="tx1"/>
          </a:solidFill>
          <a:latin typeface="inpin heiti" charset="-122"/>
          <a:ea typeface="inpin heiti" charset="-122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4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jpeg"/><Relationship Id="rId10" Type="http://schemas.openxmlformats.org/officeDocument/2006/relationships/image" Target="../media/image8.png"/><Relationship Id="rId4" Type="http://schemas.openxmlformats.org/officeDocument/2006/relationships/image" Target="../media/image1.jpeg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41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13.jpeg"/><Relationship Id="rId5" Type="http://schemas.openxmlformats.org/officeDocument/2006/relationships/image" Target="../media/image12.jpg"/><Relationship Id="rId10" Type="http://schemas.openxmlformats.org/officeDocument/2006/relationships/image" Target="../media/image17.jpeg"/><Relationship Id="rId4" Type="http://schemas.openxmlformats.org/officeDocument/2006/relationships/image" Target="../media/image11.png"/><Relationship Id="rId9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20.jpeg"/><Relationship Id="rId11" Type="http://schemas.openxmlformats.org/officeDocument/2006/relationships/image" Target="../media/image25.jpe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41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7.png"/><Relationship Id="rId11" Type="http://schemas.openxmlformats.org/officeDocument/2006/relationships/image" Target="../media/image26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27.png"/><Relationship Id="rId7" Type="http://schemas.openxmlformats.org/officeDocument/2006/relationships/image" Target="../media/image35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7.xml"/><Relationship Id="rId6" Type="http://schemas.openxmlformats.org/officeDocument/2006/relationships/image" Target="../media/image34.jpeg"/><Relationship Id="rId11" Type="http://schemas.openxmlformats.org/officeDocument/2006/relationships/image" Target="../media/image39.jpeg"/><Relationship Id="rId5" Type="http://schemas.openxmlformats.org/officeDocument/2006/relationships/image" Target="../media/image33.jpeg"/><Relationship Id="rId10" Type="http://schemas.openxmlformats.org/officeDocument/2006/relationships/image" Target="../media/image38.jpeg"/><Relationship Id="rId4" Type="http://schemas.openxmlformats.org/officeDocument/2006/relationships/image" Target="../media/image32.jpeg"/><Relationship Id="rId9" Type="http://schemas.openxmlformats.org/officeDocument/2006/relationships/image" Target="../media/image3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41.xml"/><Relationship Id="rId1" Type="http://schemas.openxmlformats.org/officeDocument/2006/relationships/themeOverride" Target="../theme/themeOverride8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41.xml"/><Relationship Id="rId1" Type="http://schemas.openxmlformats.org/officeDocument/2006/relationships/themeOverride" Target="../theme/themeOverride9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97718">
            <a:off x="-785718" y="-107109"/>
            <a:ext cx="10715436" cy="535771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386643"/>
            <a:ext cx="9144000" cy="274191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757" y="219776"/>
            <a:ext cx="1901121" cy="787111"/>
          </a:xfrm>
          <a:prstGeom prst="rect">
            <a:avLst/>
          </a:prstGeom>
        </p:spPr>
      </p:pic>
      <p:sp>
        <p:nvSpPr>
          <p:cNvPr id="37" name="TextBox 71"/>
          <p:cNvSpPr txBox="1"/>
          <p:nvPr/>
        </p:nvSpPr>
        <p:spPr>
          <a:xfrm>
            <a:off x="2548186" y="811198"/>
            <a:ext cx="52641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err="1">
                <a:ln w="0"/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Chủ</a:t>
            </a:r>
            <a:r>
              <a:rPr lang="en-US" altLang="zh-CN" sz="2800" b="1" dirty="0">
                <a:ln w="0"/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b="1" dirty="0" err="1">
                <a:ln w="0"/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altLang="zh-CN" sz="2800" b="1" dirty="0">
                <a:ln w="0"/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1: </a:t>
            </a:r>
            <a:r>
              <a:rPr lang="en-US" altLang="zh-CN" sz="2800" b="1" dirty="0" err="1">
                <a:ln w="0"/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altLang="zh-CN" sz="2800" b="1" dirty="0">
                <a:ln w="0"/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b="1" dirty="0" err="1">
                <a:ln w="0"/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giới</a:t>
            </a:r>
            <a:r>
              <a:rPr lang="en-US" altLang="zh-CN" sz="2800" b="1" dirty="0">
                <a:ln w="0"/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b="1" dirty="0" err="1">
                <a:ln w="0"/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mĩ</a:t>
            </a:r>
            <a:r>
              <a:rPr lang="en-US" altLang="zh-CN" sz="2800" b="1" dirty="0">
                <a:ln w="0"/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b="1" dirty="0" err="1">
                <a:ln w="0"/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thuật</a:t>
            </a:r>
            <a:endParaRPr lang="zh-CN" altLang="en-US" sz="2800" b="1" dirty="0">
              <a:ln w="0"/>
              <a:solidFill>
                <a:srgbClr val="002060"/>
              </a:solidFill>
              <a:latin typeface="Cambria" panose="02040503050406030204" pitchFamily="18" charset="0"/>
              <a:ea typeface="inpin heiti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1155" y="2861134"/>
            <a:ext cx="2289840" cy="228984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71831">
            <a:off x="466938" y="1701863"/>
            <a:ext cx="3387938" cy="4792294"/>
          </a:xfrm>
          <a:prstGeom prst="rect">
            <a:avLst/>
          </a:prstGeom>
        </p:spPr>
      </p:pic>
      <p:sp>
        <p:nvSpPr>
          <p:cNvPr id="13" name="椭圆 12"/>
          <p:cNvSpPr/>
          <p:nvPr/>
        </p:nvSpPr>
        <p:spPr>
          <a:xfrm>
            <a:off x="2168151" y="1996521"/>
            <a:ext cx="1080120" cy="1034189"/>
          </a:xfrm>
          <a:prstGeom prst="ellipse">
            <a:avLst/>
          </a:prstGeom>
          <a:solidFill>
            <a:srgbClr val="F6D857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inpin heiti" charset="-122"/>
              <a:ea typeface="inpin heiti" charset="-122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3078932" y="1988029"/>
            <a:ext cx="1080120" cy="1034189"/>
          </a:xfrm>
          <a:prstGeom prst="ellipse">
            <a:avLst/>
          </a:prstGeom>
          <a:solidFill>
            <a:srgbClr val="A7CD6B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inpin heiti" charset="-122"/>
              <a:ea typeface="inpin heiti" charset="-122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4040362" y="1963958"/>
            <a:ext cx="1207074" cy="1084903"/>
          </a:xfrm>
          <a:prstGeom prst="ellipse">
            <a:avLst/>
          </a:prstGeom>
          <a:solidFill>
            <a:srgbClr val="E98954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inpin heiti" charset="-122"/>
              <a:ea typeface="inpin heiti" charset="-122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5168277" y="1995817"/>
            <a:ext cx="1159279" cy="1018351"/>
          </a:xfrm>
          <a:prstGeom prst="ellipse">
            <a:avLst/>
          </a:prstGeom>
          <a:solidFill>
            <a:srgbClr val="2AB5E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inpin heiti" charset="-122"/>
              <a:ea typeface="inpin heiti" charset="-122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6170802" y="1945807"/>
            <a:ext cx="1119954" cy="1084903"/>
          </a:xfrm>
          <a:prstGeom prst="ellipse">
            <a:avLst/>
          </a:prstGeom>
          <a:solidFill>
            <a:srgbClr val="EA7EA3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inpin heiti" charset="-122"/>
              <a:ea typeface="inpin heiti" charset="-122"/>
            </a:endParaRPr>
          </a:p>
        </p:txBody>
      </p:sp>
      <p:sp>
        <p:nvSpPr>
          <p:cNvPr id="20" name="TextBox 7"/>
          <p:cNvSpPr txBox="1"/>
          <p:nvPr/>
        </p:nvSpPr>
        <p:spPr>
          <a:xfrm>
            <a:off x="2334251" y="2257456"/>
            <a:ext cx="4619296" cy="764762"/>
          </a:xfrm>
          <a:prstGeom prst="rect">
            <a:avLst/>
          </a:prstGeom>
          <a:noFill/>
        </p:spPr>
        <p:txBody>
          <a:bodyPr wrap="square" lIns="0" tIns="0" rIns="0" bIns="0">
            <a:normAutofit/>
          </a:bodyPr>
          <a:lstStyle/>
          <a:p>
            <a:pPr algn="dist"/>
            <a:r>
              <a:rPr lang="en-US" altLang="zh-CN" sz="24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GÓC MĨ THUẬT CỦA EM</a:t>
            </a:r>
            <a:endParaRPr lang="zh-CN" altLang="en-US" sz="2400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mbria" panose="02040503050406030204" pitchFamily="18" charset="0"/>
              <a:ea typeface="inpin heiti" charset="-122"/>
            </a:endParaRPr>
          </a:p>
        </p:txBody>
      </p:sp>
      <p:sp>
        <p:nvSpPr>
          <p:cNvPr id="21" name="TextBox 71">
            <a:extLst>
              <a:ext uri="{FF2B5EF4-FFF2-40B4-BE49-F238E27FC236}">
                <a16:creationId xmlns:a16="http://schemas.microsoft.com/office/drawing/2014/main" id="{D5E2574D-C71A-443D-95BB-7E31CCEAFD61}"/>
              </a:ext>
            </a:extLst>
          </p:cNvPr>
          <p:cNvSpPr txBox="1"/>
          <p:nvPr/>
        </p:nvSpPr>
        <p:spPr>
          <a:xfrm>
            <a:off x="2523480" y="1437275"/>
            <a:ext cx="4464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spc="50" dirty="0" err="1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Tiết</a:t>
            </a:r>
            <a:r>
              <a:rPr lang="en-US" altLang="zh-CN" sz="2800" b="1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4</a:t>
            </a:r>
            <a:endParaRPr lang="zh-CN" altLang="en-US" sz="2800" b="1" spc="50" dirty="0">
              <a:ln w="0"/>
              <a:solidFill>
                <a:srgbClr val="FF0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Cambria" panose="02040503050406030204" pitchFamily="18" charset="0"/>
              <a:ea typeface="inpin heit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4806546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13" grpId="0" animBg="1"/>
      <p:bldP spid="16" grpId="0" animBg="1"/>
      <p:bldP spid="17" grpId="0" animBg="1"/>
      <p:bldP spid="18" grpId="0" animBg="1"/>
      <p:bldP spid="19" grpId="0" animBg="1"/>
      <p:bldP spid="20" grpId="0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97718">
            <a:off x="-785718" y="10602"/>
            <a:ext cx="10715436" cy="5357718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386643"/>
            <a:ext cx="9144000" cy="274191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1155" y="2861134"/>
            <a:ext cx="2289840" cy="228984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71831">
            <a:off x="575119" y="1440446"/>
            <a:ext cx="3387938" cy="4792294"/>
          </a:xfrm>
          <a:prstGeom prst="rect">
            <a:avLst/>
          </a:prstGeom>
        </p:spPr>
      </p:pic>
      <p:sp>
        <p:nvSpPr>
          <p:cNvPr id="7" name="TextBox 48"/>
          <p:cNvSpPr txBox="1"/>
          <p:nvPr/>
        </p:nvSpPr>
        <p:spPr>
          <a:xfrm>
            <a:off x="2771800" y="1359474"/>
            <a:ext cx="4032448" cy="13542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4400" b="1" dirty="0" err="1">
                <a:solidFill>
                  <a:srgbClr val="0070C0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rPr>
              <a:t>Hoạt</a:t>
            </a:r>
            <a:r>
              <a:rPr lang="en-US" altLang="zh-CN" sz="4400" b="1" dirty="0">
                <a:solidFill>
                  <a:srgbClr val="0070C0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rPr>
              <a:t> </a:t>
            </a:r>
            <a:r>
              <a:rPr lang="en-US" altLang="zh-CN" sz="4400" b="1" dirty="0" err="1">
                <a:solidFill>
                  <a:srgbClr val="0070C0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rPr>
              <a:t>động</a:t>
            </a:r>
            <a:r>
              <a:rPr lang="en-US" altLang="zh-CN" sz="4400" b="1" dirty="0">
                <a:solidFill>
                  <a:srgbClr val="0070C0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rPr>
              <a:t> 1: </a:t>
            </a:r>
            <a:r>
              <a:rPr lang="en-US" altLang="zh-CN" sz="4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inpin heiti" charset="-122"/>
                <a:sym typeface="+mn-lt"/>
              </a:rPr>
              <a:t>KHÁM PHÁ</a:t>
            </a:r>
            <a:endParaRPr lang="en-GB" altLang="zh-CN" sz="4400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  <a:cs typeface="inpin heiti" charset="-122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87288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3" name="Straight Connector 39"/>
          <p:cNvCxnSpPr/>
          <p:nvPr/>
        </p:nvCxnSpPr>
        <p:spPr bwMode="auto">
          <a:xfrm flipV="1">
            <a:off x="5405284" y="2924747"/>
            <a:ext cx="392572" cy="159114"/>
          </a:xfrm>
          <a:prstGeom prst="line">
            <a:avLst/>
          </a:prstGeom>
          <a:solidFill>
            <a:schemeClr val="accent1"/>
          </a:solidFill>
          <a:ln w="15875" cap="rnd" cmpd="sng" algn="ctr">
            <a:solidFill>
              <a:schemeClr val="bg1">
                <a:lumMod val="75000"/>
              </a:schemeClr>
            </a:solidFill>
            <a:prstDash val="sysDot"/>
            <a:round/>
            <a:headEnd type="oval" w="sm" len="sm"/>
            <a:tailEnd type="oval" w="sm" len="sm"/>
          </a:ln>
          <a:effectLst/>
        </p:spPr>
      </p:cxnSp>
      <p:cxnSp>
        <p:nvCxnSpPr>
          <p:cNvPr id="86" name="Straight Connector 77"/>
          <p:cNvCxnSpPr/>
          <p:nvPr/>
        </p:nvCxnSpPr>
        <p:spPr bwMode="auto">
          <a:xfrm>
            <a:off x="3134248" y="2774251"/>
            <a:ext cx="205618" cy="71509"/>
          </a:xfrm>
          <a:prstGeom prst="line">
            <a:avLst/>
          </a:prstGeom>
          <a:solidFill>
            <a:schemeClr val="accent1"/>
          </a:solidFill>
          <a:ln w="15875" cap="rnd" cmpd="sng" algn="ctr">
            <a:solidFill>
              <a:schemeClr val="bg1">
                <a:lumMod val="75000"/>
              </a:schemeClr>
            </a:solidFill>
            <a:prstDash val="sysDot"/>
            <a:round/>
            <a:headEnd type="oval" w="sm" len="sm"/>
            <a:tailEnd type="oval" w="sm" len="sm"/>
          </a:ln>
          <a:effectLst/>
        </p:spPr>
      </p:cxnSp>
      <p:sp>
        <p:nvSpPr>
          <p:cNvPr id="95" name="TextBox 6"/>
          <p:cNvSpPr txBox="1"/>
          <p:nvPr/>
        </p:nvSpPr>
        <p:spPr>
          <a:xfrm>
            <a:off x="239557" y="232816"/>
            <a:ext cx="3522947" cy="530915"/>
          </a:xfrm>
          <a:prstGeom prst="rect">
            <a:avLst/>
          </a:prstGeom>
          <a:noFill/>
        </p:spPr>
        <p:txBody>
          <a:bodyPr wrap="none" anchor="ctr">
            <a:normAutofit fontScale="85000" lnSpcReduction="20000"/>
          </a:bodyPr>
          <a:lstStyle/>
          <a:p>
            <a:r>
              <a:rPr lang="en-US" altLang="zh-CN" sz="4000" b="1" u="sng" dirty="0">
                <a:solidFill>
                  <a:srgbClr val="FF0000"/>
                </a:solidFill>
                <a:latin typeface="inpin heiti" charset="-122"/>
                <a:ea typeface="inpin heiti" charset="-122"/>
              </a:rPr>
              <a:t>Quan </a:t>
            </a:r>
            <a:r>
              <a:rPr lang="en-US" altLang="zh-CN" sz="4000" b="1" u="sng" dirty="0" err="1">
                <a:solidFill>
                  <a:srgbClr val="FF0000"/>
                </a:solidFill>
                <a:latin typeface="inpin heiti" charset="-122"/>
                <a:ea typeface="inpin heiti" charset="-122"/>
              </a:rPr>
              <a:t>sát</a:t>
            </a:r>
            <a:r>
              <a:rPr lang="en-US" altLang="zh-CN" sz="4000" b="1" u="sng" dirty="0">
                <a:solidFill>
                  <a:srgbClr val="FF0000"/>
                </a:solidFill>
                <a:latin typeface="inpin heiti" charset="-122"/>
                <a:ea typeface="inpin heiti" charset="-122"/>
              </a:rPr>
              <a:t> </a:t>
            </a:r>
            <a:r>
              <a:rPr lang="en-US" altLang="zh-CN" sz="4000" b="1" u="sng" dirty="0" err="1">
                <a:solidFill>
                  <a:srgbClr val="FF0000"/>
                </a:solidFill>
                <a:latin typeface="inpin heiti" charset="-122"/>
                <a:ea typeface="inpin heiti" charset="-122"/>
              </a:rPr>
              <a:t>tranh</a:t>
            </a:r>
            <a:endParaRPr lang="en-US" altLang="zh-CN" sz="4000" b="1" u="sng" dirty="0">
              <a:solidFill>
                <a:srgbClr val="FF0000"/>
              </a:solidFill>
              <a:latin typeface="inpin heiti" charset="-122"/>
              <a:ea typeface="inpin heiti" charset="-122"/>
            </a:endParaRPr>
          </a:p>
        </p:txBody>
      </p:sp>
      <p:pic>
        <p:nvPicPr>
          <p:cNvPr id="1026" name="Picture 2" descr="https://i.pinimg.com/564x/ab/e0/36/abe036c647858e3aa78450e131187e2b.jpg">
            <a:extLst>
              <a:ext uri="{FF2B5EF4-FFF2-40B4-BE49-F238E27FC236}">
                <a16:creationId xmlns:a16="http://schemas.microsoft.com/office/drawing/2014/main" id="{0DC12E0A-DB99-446A-812C-10E63D33D9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7950" y="863553"/>
            <a:ext cx="1992576" cy="14944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96F048E-6DFA-4414-9558-313FE5E84F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3715" y="2571750"/>
            <a:ext cx="2011653" cy="14834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Picture 14" descr="Background pattern&#10;&#10;Description automatically generated">
            <a:extLst>
              <a:ext uri="{FF2B5EF4-FFF2-40B4-BE49-F238E27FC236}">
                <a16:creationId xmlns:a16="http://schemas.microsoft.com/office/drawing/2014/main" id="{0030FB28-9679-46B1-9106-62E22543055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935" y="763731"/>
            <a:ext cx="1992576" cy="1572157"/>
          </a:xfrm>
          <a:prstGeom prst="roundRect">
            <a:avLst>
              <a:gd name="adj" fmla="val 11816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30" name="Picture 6" descr="https://i.pinimg.com/564x/f1/e1/ab/f1e1abc63939806191a4fc0e6bd9daf1.jpg">
            <a:extLst>
              <a:ext uri="{FF2B5EF4-FFF2-40B4-BE49-F238E27FC236}">
                <a16:creationId xmlns:a16="http://schemas.microsoft.com/office/drawing/2014/main" id="{1529CF7C-BA85-48C0-9AEC-CD48891B52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624" y="805757"/>
            <a:ext cx="1262408" cy="161002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TeachKidsArt: March 2009">
            <a:extLst>
              <a:ext uri="{FF2B5EF4-FFF2-40B4-BE49-F238E27FC236}">
                <a16:creationId xmlns:a16="http://schemas.microsoft.com/office/drawing/2014/main" id="{D249C01C-17B1-4AF4-8B45-99DE09EFFC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02" y="2571750"/>
            <a:ext cx="1906526" cy="14379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38" name="Picture 14" descr="Terke | Flickr - Photo Sharing!">
            <a:extLst>
              <a:ext uri="{FF2B5EF4-FFF2-40B4-BE49-F238E27FC236}">
                <a16:creationId xmlns:a16="http://schemas.microsoft.com/office/drawing/2014/main" id="{8DB11B7B-F015-45B6-8AA7-346B3CE4BC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275" y="2429795"/>
            <a:ext cx="1201214" cy="16270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40" name="Picture 16" descr="https://i.pinimg.com/564x/54/95/4c/54954c866b326695932ba82618ca6c8b.jpg">
            <a:extLst>
              <a:ext uri="{FF2B5EF4-FFF2-40B4-BE49-F238E27FC236}">
                <a16:creationId xmlns:a16="http://schemas.microsoft.com/office/drawing/2014/main" id="{C9705433-6090-49C8-8BE2-BB3A58BD85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28" t="295" r="52153" b="48767"/>
          <a:stretch/>
        </p:blipFill>
        <p:spPr bwMode="auto">
          <a:xfrm>
            <a:off x="4567163" y="740421"/>
            <a:ext cx="1600940" cy="16753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Folk art landscape. Crayon with watercolor wash.                                                                                                                                                                                 More">
            <a:extLst>
              <a:ext uri="{FF2B5EF4-FFF2-40B4-BE49-F238E27FC236}">
                <a16:creationId xmlns:a16="http://schemas.microsoft.com/office/drawing/2014/main" id="{70870CC6-6F04-42BF-ADCE-CE81F0C388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456047"/>
            <a:ext cx="1262409" cy="17351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6">
            <a:extLst>
              <a:ext uri="{FF2B5EF4-FFF2-40B4-BE49-F238E27FC236}">
                <a16:creationId xmlns:a16="http://schemas.microsoft.com/office/drawing/2014/main" id="{3B232479-C003-41EF-9623-CB5E92F6A146}"/>
              </a:ext>
            </a:extLst>
          </p:cNvPr>
          <p:cNvSpPr txBox="1"/>
          <p:nvPr/>
        </p:nvSpPr>
        <p:spPr>
          <a:xfrm>
            <a:off x="1115616" y="3932180"/>
            <a:ext cx="5672234" cy="1092139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marL="342900" indent="-342900">
              <a:buFontTx/>
              <a:buChar char="-"/>
            </a:pPr>
            <a:r>
              <a:rPr lang="en-US" altLang="zh-CN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altLang="zh-CN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tranh</a:t>
            </a:r>
            <a:r>
              <a:rPr lang="en-US" altLang="zh-CN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altLang="zh-CN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altLang="zh-CN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altLang="zh-CN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ảnh</a:t>
            </a:r>
            <a:r>
              <a:rPr lang="en-US" altLang="zh-CN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altLang="zh-CN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  <a:p>
            <a:pPr marL="342900" indent="-342900">
              <a:buFontTx/>
              <a:buChar char="-"/>
            </a:pPr>
            <a:r>
              <a:rPr lang="en-US" altLang="zh-CN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altLang="zh-CN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ấn</a:t>
            </a:r>
            <a:r>
              <a:rPr lang="en-US" altLang="zh-CN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</a:t>
            </a:r>
            <a:r>
              <a:rPr lang="vi-VN" altLang="zh-CN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ư</a:t>
            </a:r>
            <a:r>
              <a:rPr lang="en-US" altLang="zh-CN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ợng</a:t>
            </a:r>
            <a:r>
              <a:rPr lang="en-US" altLang="zh-CN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altLang="zh-CN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sản</a:t>
            </a:r>
            <a:r>
              <a:rPr lang="en-US" altLang="zh-CN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phẩm</a:t>
            </a:r>
            <a:r>
              <a:rPr lang="en-US" altLang="zh-CN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altLang="zh-CN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 </a:t>
            </a:r>
            <a:r>
              <a:rPr lang="en-US" altLang="zh-CN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Vì</a:t>
            </a:r>
            <a:r>
              <a:rPr lang="en-US" altLang="zh-CN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sao</a:t>
            </a:r>
            <a:r>
              <a:rPr lang="en-US" altLang="zh-CN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3893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4" descr="Woven bead planters                                                                                                                                                      More">
            <a:extLst>
              <a:ext uri="{FF2B5EF4-FFF2-40B4-BE49-F238E27FC236}">
                <a16:creationId xmlns:a16="http://schemas.microsoft.com/office/drawing/2014/main" id="{9B497ACF-B79D-4C89-9DC4-805F696147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151"/>
          <a:stretch/>
        </p:blipFill>
        <p:spPr bwMode="auto">
          <a:xfrm>
            <a:off x="547976" y="705868"/>
            <a:ext cx="2247900" cy="13681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 descr="Laternen-Werkstatt | LaBlog, die Idéenfabrik von Labbé">
            <a:extLst>
              <a:ext uri="{FF2B5EF4-FFF2-40B4-BE49-F238E27FC236}">
                <a16:creationId xmlns:a16="http://schemas.microsoft.com/office/drawing/2014/main" id="{9A6CF53A-AE50-414D-B524-5D1D044F05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4642" y="789137"/>
            <a:ext cx="2071114" cy="13778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3" name="Picture 6" descr="https://i.pinimg.com/564x/81/a6/dc/81a6dc011080dc7c978087f3ff017a13.jpg">
            <a:extLst>
              <a:ext uri="{FF2B5EF4-FFF2-40B4-BE49-F238E27FC236}">
                <a16:creationId xmlns:a16="http://schemas.microsoft.com/office/drawing/2014/main" id="{3E3272E9-507E-431D-BC33-43D65B481C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687" r="51950" b="19001"/>
          <a:stretch/>
        </p:blipFill>
        <p:spPr bwMode="auto">
          <a:xfrm>
            <a:off x="5604522" y="630213"/>
            <a:ext cx="1495426" cy="149542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8" descr="Creative Fine Arts offering Hand Painted Glass Bottle, Glass Bottle in Bengaluru, Karnataka. Get best price and read about company and get contact details and address. | ID: 16807515173">
            <a:extLst>
              <a:ext uri="{FF2B5EF4-FFF2-40B4-BE49-F238E27FC236}">
                <a16:creationId xmlns:a16="http://schemas.microsoft.com/office/drawing/2014/main" id="{B583C797-55F3-4CDD-9646-ECFE7FB2E7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702" y="2127062"/>
            <a:ext cx="1915171" cy="19151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4" descr="https://i.pinimg.com/564x/dd/da/21/ddda2190c0e06bdf0fb0e245f9b7f26c.jpg">
            <a:extLst>
              <a:ext uri="{FF2B5EF4-FFF2-40B4-BE49-F238E27FC236}">
                <a16:creationId xmlns:a16="http://schemas.microsoft.com/office/drawing/2014/main" id="{F52454F9-BF5A-40B1-BAA2-7D1E5C302D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09" r="51446" b="50069"/>
          <a:stretch/>
        </p:blipFill>
        <p:spPr bwMode="auto">
          <a:xfrm>
            <a:off x="7604714" y="467245"/>
            <a:ext cx="1066532" cy="157315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6" name="Picture 10" descr="3-D Art: First Grade Mobile Group Art Project  Each year our elementary school has an auction to raise money for the art program. As my daughter's classroom docent, I had to come up...">
            <a:extLst>
              <a:ext uri="{FF2B5EF4-FFF2-40B4-BE49-F238E27FC236}">
                <a16:creationId xmlns:a16="http://schemas.microsoft.com/office/drawing/2014/main" id="{F4F3FFDC-B59E-4680-8D89-19E5D278B0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876" y="2272804"/>
            <a:ext cx="1752859" cy="19517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4" descr="https://i.pinimg.com/564x/d9/0f/5f/d90f5fd83d7c6f1043d07d9560a7ae30.jpg">
            <a:extLst>
              <a:ext uri="{FF2B5EF4-FFF2-40B4-BE49-F238E27FC236}">
                <a16:creationId xmlns:a16="http://schemas.microsoft.com/office/drawing/2014/main" id="{4F3BF254-18AF-43E1-9AC6-F6A35C08A2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193" y="2270909"/>
            <a:ext cx="1328493" cy="17713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8" name="Picture 6" descr="Awards season came early #ThatJifingGood #Ludacris #LilJifProject">
            <a:extLst>
              <a:ext uri="{FF2B5EF4-FFF2-40B4-BE49-F238E27FC236}">
                <a16:creationId xmlns:a16="http://schemas.microsoft.com/office/drawing/2014/main" id="{0A1C6AA9-4310-4409-B7E3-0F0D2929AB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6896" y="2183901"/>
            <a:ext cx="1200994" cy="18014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6">
            <a:extLst>
              <a:ext uri="{FF2B5EF4-FFF2-40B4-BE49-F238E27FC236}">
                <a16:creationId xmlns:a16="http://schemas.microsoft.com/office/drawing/2014/main" id="{BB9E5D63-E0AC-4D70-A8A4-5F602EC1DE52}"/>
              </a:ext>
            </a:extLst>
          </p:cNvPr>
          <p:cNvSpPr txBox="1"/>
          <p:nvPr/>
        </p:nvSpPr>
        <p:spPr>
          <a:xfrm>
            <a:off x="236677" y="4091242"/>
            <a:ext cx="8712968" cy="830965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marL="342900" indent="-342900">
              <a:buFontTx/>
              <a:buChar char="-"/>
            </a:pPr>
            <a:r>
              <a:rPr lang="en-US" altLang="zh-CN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altLang="zh-CN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altLang="zh-CN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kết</a:t>
            </a:r>
            <a:r>
              <a:rPr lang="en-US" altLang="zh-CN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altLang="zh-CN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chấm</a:t>
            </a:r>
            <a:r>
              <a:rPr lang="en-US" altLang="zh-CN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zh-CN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nét</a:t>
            </a:r>
            <a:r>
              <a:rPr lang="en-US" altLang="zh-CN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zh-CN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altLang="zh-CN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mảng</a:t>
            </a:r>
            <a:r>
              <a:rPr lang="en-US" altLang="zh-CN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altLang="zh-CN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lang="en-US" altLang="zh-CN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altLang="zh-CN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sản</a:t>
            </a:r>
            <a:r>
              <a:rPr lang="en-US" altLang="zh-CN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phẩm</a:t>
            </a:r>
            <a:r>
              <a:rPr lang="en-US" altLang="zh-CN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altLang="zh-CN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  <a:p>
            <a:pPr marL="342900" indent="-342900">
              <a:buFontTx/>
              <a:buChar char="-"/>
            </a:pPr>
            <a:r>
              <a:rPr lang="en-US" altLang="zh-CN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Sử</a:t>
            </a:r>
            <a:r>
              <a:rPr lang="en-US" altLang="zh-CN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US" altLang="zh-CN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chấm</a:t>
            </a:r>
            <a:r>
              <a:rPr lang="en-US" altLang="zh-CN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zh-CN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nét</a:t>
            </a:r>
            <a:r>
              <a:rPr lang="en-US" altLang="zh-CN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zh-CN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altLang="zh-CN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mảng</a:t>
            </a:r>
            <a:r>
              <a:rPr lang="en-US" altLang="zh-CN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lang="en-US" altLang="zh-CN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altLang="zh-CN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tạo</a:t>
            </a:r>
            <a:r>
              <a:rPr lang="en-US" altLang="zh-CN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altLang="zh-CN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altLang="zh-CN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altLang="zh-CN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sản</a:t>
            </a:r>
            <a:r>
              <a:rPr lang="en-US" altLang="zh-CN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phẩm</a:t>
            </a:r>
            <a:r>
              <a:rPr lang="en-US" altLang="zh-CN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altLang="zh-CN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30" name="TextBox 6">
            <a:extLst>
              <a:ext uri="{FF2B5EF4-FFF2-40B4-BE49-F238E27FC236}">
                <a16:creationId xmlns:a16="http://schemas.microsoft.com/office/drawing/2014/main" id="{5509241F-9B8D-45F8-918D-61CBDF323ADF}"/>
              </a:ext>
            </a:extLst>
          </p:cNvPr>
          <p:cNvSpPr txBox="1"/>
          <p:nvPr/>
        </p:nvSpPr>
        <p:spPr>
          <a:xfrm>
            <a:off x="239557" y="0"/>
            <a:ext cx="4836499" cy="763731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r>
              <a:rPr lang="en-US" altLang="zh-CN" sz="4000" b="1" u="sng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Sản</a:t>
            </a:r>
            <a:r>
              <a:rPr lang="en-US" altLang="zh-CN" sz="4000" b="1" u="sng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b="1" u="sng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phẩm</a:t>
            </a:r>
            <a:r>
              <a:rPr lang="en-US" altLang="zh-CN" sz="4000" b="1" u="sng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b="1" u="sng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ứng</a:t>
            </a:r>
            <a:r>
              <a:rPr lang="en-US" altLang="zh-CN" sz="4000" b="1" u="sng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b="1" u="sng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endParaRPr lang="en-US" altLang="zh-CN" sz="4000" b="1" u="sng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3145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7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97718">
            <a:off x="-785718" y="-107109"/>
            <a:ext cx="10715436" cy="5357718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386643"/>
            <a:ext cx="9144000" cy="274191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1155" y="2861134"/>
            <a:ext cx="2289840" cy="228984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71831">
            <a:off x="575119" y="1440446"/>
            <a:ext cx="3387938" cy="4792294"/>
          </a:xfrm>
          <a:prstGeom prst="rect">
            <a:avLst/>
          </a:prstGeom>
        </p:spPr>
      </p:pic>
      <p:sp>
        <p:nvSpPr>
          <p:cNvPr id="17" name="TextBox 48">
            <a:extLst>
              <a:ext uri="{FF2B5EF4-FFF2-40B4-BE49-F238E27FC236}">
                <a16:creationId xmlns:a16="http://schemas.microsoft.com/office/drawing/2014/main" id="{4B817AD0-3CAF-49F2-86B7-13EB1BA19041}"/>
              </a:ext>
            </a:extLst>
          </p:cNvPr>
          <p:cNvSpPr txBox="1"/>
          <p:nvPr/>
        </p:nvSpPr>
        <p:spPr>
          <a:xfrm>
            <a:off x="2243258" y="1023987"/>
            <a:ext cx="5328593" cy="20313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4400" b="1" dirty="0" err="1">
                <a:solidFill>
                  <a:srgbClr val="0070C0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rPr>
              <a:t>Hoạt</a:t>
            </a:r>
            <a:r>
              <a:rPr lang="en-US" altLang="zh-CN" sz="4400" b="1" dirty="0">
                <a:solidFill>
                  <a:srgbClr val="0070C0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rPr>
              <a:t> </a:t>
            </a:r>
            <a:r>
              <a:rPr lang="en-US" altLang="zh-CN" sz="4400" b="1" dirty="0" err="1">
                <a:solidFill>
                  <a:srgbClr val="0070C0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rPr>
              <a:t>động</a:t>
            </a:r>
            <a:r>
              <a:rPr lang="en-US" altLang="zh-CN" sz="4400" b="1" dirty="0">
                <a:solidFill>
                  <a:srgbClr val="0070C0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rPr>
              <a:t> 2: </a:t>
            </a:r>
            <a:endParaRPr lang="en-US" altLang="zh-CN" sz="4400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  <a:cs typeface="inpin heiti" charset="-122"/>
              <a:sym typeface="+mn-lt"/>
            </a:endParaRPr>
          </a:p>
          <a:p>
            <a:pPr algn="ctr"/>
            <a:r>
              <a:rPr lang="en-US" altLang="zh-CN" sz="44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inpin heiti" charset="-122"/>
                <a:sym typeface="+mn-lt"/>
              </a:rPr>
              <a:t>Kiến</a:t>
            </a:r>
            <a:r>
              <a:rPr lang="en-US" altLang="zh-CN" sz="4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inpin heiti" charset="-122"/>
                <a:sym typeface="+mn-lt"/>
              </a:rPr>
              <a:t> </a:t>
            </a:r>
            <a:r>
              <a:rPr lang="en-US" altLang="zh-CN" sz="44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inpin heiti" charset="-122"/>
                <a:sym typeface="+mn-lt"/>
              </a:rPr>
              <a:t>tạo</a:t>
            </a:r>
            <a:r>
              <a:rPr lang="en-US" altLang="zh-CN" sz="4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inpin heiti" charset="-122"/>
                <a:sym typeface="+mn-lt"/>
              </a:rPr>
              <a:t> </a:t>
            </a:r>
          </a:p>
          <a:p>
            <a:pPr algn="ctr"/>
            <a:r>
              <a:rPr lang="en-US" altLang="zh-CN" sz="44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inpin heiti" charset="-122"/>
                <a:sym typeface="+mn-lt"/>
              </a:rPr>
              <a:t>kiến</a:t>
            </a:r>
            <a:r>
              <a:rPr lang="en-US" altLang="zh-CN" sz="4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inpin heiti" charset="-122"/>
                <a:sym typeface="+mn-lt"/>
              </a:rPr>
              <a:t> </a:t>
            </a:r>
            <a:r>
              <a:rPr lang="en-US" altLang="zh-CN" sz="44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inpin heiti" charset="-122"/>
                <a:sym typeface="+mn-lt"/>
              </a:rPr>
              <a:t>thức</a:t>
            </a:r>
            <a:r>
              <a:rPr lang="en-US" altLang="zh-CN" sz="4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inpin heiti" charset="-122"/>
                <a:sym typeface="+mn-lt"/>
              </a:rPr>
              <a:t> – </a:t>
            </a:r>
            <a:r>
              <a:rPr lang="en-US" altLang="zh-CN" sz="44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inpin heiti" charset="-122"/>
                <a:sym typeface="+mn-lt"/>
              </a:rPr>
              <a:t>kĩ</a:t>
            </a:r>
            <a:r>
              <a:rPr lang="en-US" altLang="zh-CN" sz="4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inpin heiti" charset="-122"/>
                <a:sym typeface="+mn-lt"/>
              </a:rPr>
              <a:t> </a:t>
            </a:r>
            <a:r>
              <a:rPr lang="en-US" altLang="zh-CN" sz="44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inpin heiti" charset="-122"/>
                <a:sym typeface="+mn-lt"/>
              </a:rPr>
              <a:t>năng</a:t>
            </a:r>
            <a:endParaRPr lang="en-GB" altLang="zh-CN" sz="4400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  <a:cs typeface="inpin heiti" charset="-122"/>
              <a:sym typeface="+mn-lt"/>
            </a:endParaRPr>
          </a:p>
        </p:txBody>
      </p:sp>
      <p:pic>
        <p:nvPicPr>
          <p:cNvPr id="18" name="图片 1">
            <a:extLst>
              <a:ext uri="{FF2B5EF4-FFF2-40B4-BE49-F238E27FC236}">
                <a16:creationId xmlns:a16="http://schemas.microsoft.com/office/drawing/2014/main" id="{16C4FB3E-DA5D-499E-AB5B-F26B1347E33E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7163" y="3365848"/>
            <a:ext cx="1900782" cy="1663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5661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72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72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72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78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">
            <a:extLst>
              <a:ext uri="{FF2B5EF4-FFF2-40B4-BE49-F238E27FC236}">
                <a16:creationId xmlns:a16="http://schemas.microsoft.com/office/drawing/2014/main" id="{86E4EA03-1792-41C5-B0CC-66D35C230F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49819" y="-347614"/>
            <a:ext cx="3190915" cy="2127276"/>
          </a:xfrm>
          <a:prstGeom prst="rect">
            <a:avLst/>
          </a:prstGeom>
        </p:spPr>
      </p:pic>
      <p:sp>
        <p:nvSpPr>
          <p:cNvPr id="20" name="TextBox 6">
            <a:extLst>
              <a:ext uri="{FF2B5EF4-FFF2-40B4-BE49-F238E27FC236}">
                <a16:creationId xmlns:a16="http://schemas.microsoft.com/office/drawing/2014/main" id="{3904CE30-3C37-4785-9074-F25D731FA0DD}"/>
              </a:ext>
            </a:extLst>
          </p:cNvPr>
          <p:cNvSpPr txBox="1"/>
          <p:nvPr/>
        </p:nvSpPr>
        <p:spPr>
          <a:xfrm rot="21296488">
            <a:off x="267840" y="800606"/>
            <a:ext cx="2310623" cy="412563"/>
          </a:xfrm>
          <a:prstGeom prst="rect">
            <a:avLst/>
          </a:prstGeom>
          <a:noFill/>
        </p:spPr>
        <p:txBody>
          <a:bodyPr wrap="none" anchor="ctr">
            <a:normAutofit fontScale="62500" lnSpcReduction="20000"/>
          </a:bodyPr>
          <a:lstStyle/>
          <a:p>
            <a:r>
              <a:rPr lang="en-US" altLang="zh-CN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altLang="zh-CN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altLang="zh-CN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endParaRPr lang="en-US" altLang="zh-CN" sz="40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603779-426E-47DD-808E-50C3E600E4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151" y="1814109"/>
            <a:ext cx="2205040" cy="14913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57E0A4E-460F-4441-B3DD-BE8E6D4405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0891" y="1472187"/>
            <a:ext cx="2244661" cy="18283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F55847E-32CC-4DEA-A827-E567CDA2DB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3821" y="1451336"/>
            <a:ext cx="1698169" cy="177868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E9B6E19-530F-4466-9E89-DA99AD9A3B3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259" y="1420896"/>
            <a:ext cx="1531983" cy="180912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7425DF7-6C59-4BB2-A7BA-9AC072914466}"/>
              </a:ext>
            </a:extLst>
          </p:cNvPr>
          <p:cNvSpPr txBox="1"/>
          <p:nvPr/>
        </p:nvSpPr>
        <p:spPr>
          <a:xfrm>
            <a:off x="395536" y="3867894"/>
            <a:ext cx="18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B1: </a:t>
            </a:r>
            <a:r>
              <a:rPr lang="en-US" sz="1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Cắt</a:t>
            </a:r>
            <a:r>
              <a:rPr lang="en-US" sz="1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rời</a:t>
            </a:r>
            <a:r>
              <a:rPr lang="en-US" sz="1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tranh</a:t>
            </a:r>
            <a:r>
              <a:rPr lang="en-US" sz="1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1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hoàn</a:t>
            </a:r>
            <a:r>
              <a:rPr lang="en-US" sz="1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1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D88B5CC-332F-41B6-A861-56224864BF5A}"/>
              </a:ext>
            </a:extLst>
          </p:cNvPr>
          <p:cNvSpPr txBox="1"/>
          <p:nvPr/>
        </p:nvSpPr>
        <p:spPr>
          <a:xfrm>
            <a:off x="3131840" y="3867894"/>
            <a:ext cx="18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B2: </a:t>
            </a:r>
            <a:r>
              <a:rPr lang="en-US" sz="1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Bôi</a:t>
            </a:r>
            <a:r>
              <a:rPr lang="en-US" sz="1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keo</a:t>
            </a:r>
            <a:r>
              <a:rPr lang="en-US" sz="1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1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mặt</a:t>
            </a:r>
            <a:r>
              <a:rPr lang="en-US" sz="1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1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tranh</a:t>
            </a:r>
            <a:r>
              <a:rPr lang="en-US" sz="1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45" name="TextBox 6">
            <a:extLst>
              <a:ext uri="{FF2B5EF4-FFF2-40B4-BE49-F238E27FC236}">
                <a16:creationId xmlns:a16="http://schemas.microsoft.com/office/drawing/2014/main" id="{71C28333-84E6-4BB1-A49D-B608C81CEE5F}"/>
              </a:ext>
            </a:extLst>
          </p:cNvPr>
          <p:cNvSpPr txBox="1"/>
          <p:nvPr/>
        </p:nvSpPr>
        <p:spPr>
          <a:xfrm>
            <a:off x="3217536" y="555526"/>
            <a:ext cx="3298680" cy="511067"/>
          </a:xfrm>
          <a:prstGeom prst="rect">
            <a:avLst/>
          </a:prstGeom>
          <a:noFill/>
        </p:spPr>
        <p:txBody>
          <a:bodyPr wrap="none" anchor="ctr">
            <a:normAutofit fontScale="85000" lnSpcReduction="20000"/>
          </a:bodyPr>
          <a:lstStyle/>
          <a:p>
            <a:r>
              <a:rPr lang="en-US" altLang="zh-CN" sz="4000" u="sng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Sáng</a:t>
            </a:r>
            <a:r>
              <a:rPr lang="en-US" altLang="zh-CN" sz="4000" u="sng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u="sng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tạo</a:t>
            </a:r>
            <a:r>
              <a:rPr lang="en-US" altLang="zh-CN" sz="4000" u="sng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u="sng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hộp</a:t>
            </a:r>
            <a:r>
              <a:rPr lang="en-US" altLang="zh-CN" sz="4000" u="sng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u="sng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bút</a:t>
            </a:r>
            <a:endParaRPr lang="en-US" altLang="zh-CN" sz="4000" u="sng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F38785D-E23E-4C5D-84F0-556340A79690}"/>
              </a:ext>
            </a:extLst>
          </p:cNvPr>
          <p:cNvSpPr txBox="1"/>
          <p:nvPr/>
        </p:nvSpPr>
        <p:spPr>
          <a:xfrm>
            <a:off x="5302805" y="3867894"/>
            <a:ext cx="180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B3: </a:t>
            </a:r>
            <a:r>
              <a:rPr lang="en-US" sz="1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Dán</a:t>
            </a:r>
            <a:r>
              <a:rPr lang="en-US" sz="1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tranh</a:t>
            </a:r>
            <a:r>
              <a:rPr lang="en-US" sz="1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lên</a:t>
            </a:r>
            <a:r>
              <a:rPr lang="en-US" sz="1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hộp</a:t>
            </a:r>
            <a:r>
              <a:rPr lang="en-US" sz="1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giấy</a:t>
            </a:r>
            <a:r>
              <a:rPr lang="en-US" sz="1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1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chuẩn</a:t>
            </a:r>
            <a:r>
              <a:rPr lang="en-US" sz="1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bị</a:t>
            </a:r>
            <a:r>
              <a:rPr lang="en-US" sz="1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sẵn</a:t>
            </a:r>
            <a:r>
              <a:rPr lang="en-US" sz="1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28F9C89-4242-42EF-ACDA-018FF315F623}"/>
              </a:ext>
            </a:extLst>
          </p:cNvPr>
          <p:cNvSpPr txBox="1"/>
          <p:nvPr/>
        </p:nvSpPr>
        <p:spPr>
          <a:xfrm>
            <a:off x="7216150" y="3867894"/>
            <a:ext cx="1800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B4: </a:t>
            </a:r>
            <a:r>
              <a:rPr lang="en-US" sz="1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Cắt</a:t>
            </a:r>
            <a:r>
              <a:rPr lang="en-US" sz="1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1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thừa</a:t>
            </a:r>
            <a:r>
              <a:rPr lang="en-US" sz="1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1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hộp</a:t>
            </a:r>
            <a:r>
              <a:rPr lang="en-US" sz="1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giấy</a:t>
            </a:r>
            <a:r>
              <a:rPr lang="en-US" sz="1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1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1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bức</a:t>
            </a:r>
            <a:r>
              <a:rPr lang="en-US" sz="1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tranh</a:t>
            </a:r>
            <a:r>
              <a:rPr lang="en-US" sz="1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7220399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0" grpId="0"/>
      <p:bldP spid="44" grpId="0"/>
      <p:bldP spid="45" grpId="0"/>
      <p:bldP spid="46" grpId="0"/>
      <p:bldP spid="4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58370" y="-524594"/>
            <a:ext cx="3258161" cy="2172107"/>
          </a:xfrm>
          <a:prstGeom prst="rect">
            <a:avLst/>
          </a:prstGeom>
        </p:spPr>
      </p:pic>
      <p:sp>
        <p:nvSpPr>
          <p:cNvPr id="37" name="TextBox 6"/>
          <p:cNvSpPr txBox="1"/>
          <p:nvPr/>
        </p:nvSpPr>
        <p:spPr>
          <a:xfrm rot="21241245">
            <a:off x="170454" y="505201"/>
            <a:ext cx="1819873" cy="742866"/>
          </a:xfrm>
          <a:prstGeom prst="rect">
            <a:avLst/>
          </a:prstGeom>
          <a:noFill/>
        </p:spPr>
        <p:txBody>
          <a:bodyPr wrap="none" anchor="ctr">
            <a:normAutofit fontScale="62500" lnSpcReduction="20000"/>
          </a:bodyPr>
          <a:lstStyle/>
          <a:p>
            <a:r>
              <a:rPr lang="en-US" altLang="zh-CN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Sản</a:t>
            </a:r>
            <a:r>
              <a:rPr lang="en-US" altLang="zh-CN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phẩm</a:t>
            </a:r>
            <a:r>
              <a:rPr lang="en-US" altLang="zh-CN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r>
              <a:rPr lang="en-US" altLang="zh-CN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tham</a:t>
            </a:r>
            <a:r>
              <a:rPr lang="en-US" altLang="zh-CN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khảo</a:t>
            </a:r>
            <a:endParaRPr lang="en-US" altLang="zh-CN" sz="40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1" name="Picture 12" descr="https://i.pinimg.com/564x/32/44/c6/3244c6e52ff947dfd844029c431af111.jpg">
            <a:extLst>
              <a:ext uri="{FF2B5EF4-FFF2-40B4-BE49-F238E27FC236}">
                <a16:creationId xmlns:a16="http://schemas.microsoft.com/office/drawing/2014/main" id="{824791FB-C6B3-47C6-A171-1968426DF3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0289" y="516150"/>
            <a:ext cx="1356405" cy="19171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Thesuperfunpartymom - Art">
            <a:extLst>
              <a:ext uri="{FF2B5EF4-FFF2-40B4-BE49-F238E27FC236}">
                <a16:creationId xmlns:a16="http://schemas.microsoft.com/office/drawing/2014/main" id="{FEB000FF-DA5B-4853-A114-66A6A04B3B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843" y="453801"/>
            <a:ext cx="1533744" cy="19171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3" name="Picture 6" descr="Sweet Pear. Fruits. Garden. Pop-art modern illustration for your design.">
            <a:extLst>
              <a:ext uri="{FF2B5EF4-FFF2-40B4-BE49-F238E27FC236}">
                <a16:creationId xmlns:a16="http://schemas.microsoft.com/office/drawing/2014/main" id="{C0B9BE9E-2589-4C58-A07C-7BFE1AB660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34"/>
          <a:stretch/>
        </p:blipFill>
        <p:spPr bwMode="auto">
          <a:xfrm>
            <a:off x="7224348" y="412435"/>
            <a:ext cx="1831129" cy="17992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s://i.pinimg.com/564x/62/31/f8/6231f8fdfab67b3be365fc4558102193.jpg">
            <a:extLst>
              <a:ext uri="{FF2B5EF4-FFF2-40B4-BE49-F238E27FC236}">
                <a16:creationId xmlns:a16="http://schemas.microsoft.com/office/drawing/2014/main" id="{002F9D2D-065B-42B2-AF36-A82DE9A40A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0208" y="428277"/>
            <a:ext cx="1343247" cy="19171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2" name="Picture 18" descr="https://i.pinimg.com/564x/8a/71/4e/8a714e5fbd64fefec578ab9958f72992.jpg">
            <a:extLst>
              <a:ext uri="{FF2B5EF4-FFF2-40B4-BE49-F238E27FC236}">
                <a16:creationId xmlns:a16="http://schemas.microsoft.com/office/drawing/2014/main" id="{45497E04-02E1-4FBB-A574-CF650778BE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10" b="41319"/>
          <a:stretch/>
        </p:blipFill>
        <p:spPr bwMode="auto">
          <a:xfrm>
            <a:off x="5337679" y="2706722"/>
            <a:ext cx="1397387" cy="21654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Picture 16" descr="a little pineapple art">
            <a:extLst>
              <a:ext uri="{FF2B5EF4-FFF2-40B4-BE49-F238E27FC236}">
                <a16:creationId xmlns:a16="http://schemas.microsoft.com/office/drawing/2014/main" id="{C13BCC7A-4D70-444B-A954-44ADBEAF7F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306" y="2710170"/>
            <a:ext cx="1570036" cy="20889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❁ ПЛАСТИЛИНКА ❁ Лепка и раскраски для детей">
            <a:extLst>
              <a:ext uri="{FF2B5EF4-FFF2-40B4-BE49-F238E27FC236}">
                <a16:creationId xmlns:a16="http://schemas.microsoft.com/office/drawing/2014/main" id="{0C5210C7-B9C0-4F01-9D3C-5B26516D20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6491" y="2771868"/>
            <a:ext cx="1772312" cy="197593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6" descr="Радужные домики. Воспитателям детских садов, школьным учителям и педагогам - Маам.ру">
            <a:extLst>
              <a:ext uri="{FF2B5EF4-FFF2-40B4-BE49-F238E27FC236}">
                <a16:creationId xmlns:a16="http://schemas.microsoft.com/office/drawing/2014/main" id="{0B901000-2FE5-4002-8F0B-A7E6E0468B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10" y="2771869"/>
            <a:ext cx="2711172" cy="19759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03765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386643"/>
            <a:ext cx="9144000" cy="274191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1155" y="2861134"/>
            <a:ext cx="2289840" cy="228984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71831">
            <a:off x="575119" y="1440446"/>
            <a:ext cx="3387938" cy="4792294"/>
          </a:xfrm>
          <a:prstGeom prst="rect">
            <a:avLst/>
          </a:prstGeom>
        </p:spPr>
      </p:pic>
      <p:sp>
        <p:nvSpPr>
          <p:cNvPr id="17" name="TextBox 48">
            <a:extLst>
              <a:ext uri="{FF2B5EF4-FFF2-40B4-BE49-F238E27FC236}">
                <a16:creationId xmlns:a16="http://schemas.microsoft.com/office/drawing/2014/main" id="{2D28342E-B6D0-4B39-9794-F9D0B8A39A06}"/>
              </a:ext>
            </a:extLst>
          </p:cNvPr>
          <p:cNvSpPr txBox="1"/>
          <p:nvPr/>
        </p:nvSpPr>
        <p:spPr>
          <a:xfrm>
            <a:off x="2171920" y="705462"/>
            <a:ext cx="5328593" cy="13542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4400" b="1" dirty="0" err="1">
                <a:solidFill>
                  <a:srgbClr val="0070C0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rPr>
              <a:t>Hoạt</a:t>
            </a:r>
            <a:r>
              <a:rPr lang="en-US" altLang="zh-CN" sz="4400" b="1" dirty="0">
                <a:solidFill>
                  <a:srgbClr val="0070C0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rPr>
              <a:t> </a:t>
            </a:r>
            <a:r>
              <a:rPr lang="en-US" altLang="zh-CN" sz="4400" b="1" dirty="0" err="1">
                <a:solidFill>
                  <a:srgbClr val="0070C0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rPr>
              <a:t>động</a:t>
            </a:r>
            <a:r>
              <a:rPr lang="en-US" altLang="zh-CN" sz="4400" b="1" dirty="0">
                <a:solidFill>
                  <a:srgbClr val="0070C0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rPr>
              <a:t> 3: </a:t>
            </a:r>
            <a:endParaRPr lang="en-US" altLang="zh-CN" sz="4400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  <a:cs typeface="inpin heiti" charset="-122"/>
              <a:sym typeface="+mn-lt"/>
            </a:endParaRPr>
          </a:p>
          <a:p>
            <a:pPr algn="ctr"/>
            <a:r>
              <a:rPr lang="en-US" altLang="zh-CN" sz="44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inpin heiti" charset="-122"/>
                <a:sym typeface="+mn-lt"/>
              </a:rPr>
              <a:t>Luyện</a:t>
            </a:r>
            <a:r>
              <a:rPr lang="en-US" altLang="zh-CN" sz="4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inpin heiti" charset="-122"/>
                <a:sym typeface="+mn-lt"/>
              </a:rPr>
              <a:t> </a:t>
            </a:r>
            <a:r>
              <a:rPr lang="en-US" altLang="zh-CN" sz="44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inpin heiti" charset="-122"/>
                <a:sym typeface="+mn-lt"/>
              </a:rPr>
              <a:t>tập</a:t>
            </a:r>
            <a:r>
              <a:rPr lang="en-US" altLang="zh-CN" sz="4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inpin heiti" charset="-122"/>
                <a:sym typeface="+mn-lt"/>
              </a:rPr>
              <a:t> – </a:t>
            </a:r>
            <a:r>
              <a:rPr lang="en-US" altLang="zh-CN" sz="44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inpin heiti" charset="-122"/>
                <a:sym typeface="+mn-lt"/>
              </a:rPr>
              <a:t>Sáng</a:t>
            </a:r>
            <a:r>
              <a:rPr lang="en-US" altLang="zh-CN" sz="4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inpin heiti" charset="-122"/>
                <a:sym typeface="+mn-lt"/>
              </a:rPr>
              <a:t> </a:t>
            </a:r>
            <a:r>
              <a:rPr lang="en-US" altLang="zh-CN" sz="44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inpin heiti" charset="-122"/>
                <a:sym typeface="+mn-lt"/>
              </a:rPr>
              <a:t>tạo</a:t>
            </a:r>
            <a:endParaRPr lang="en-GB" altLang="zh-CN" sz="4400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  <a:cs typeface="inpin heiti" charset="-122"/>
              <a:sym typeface="+mn-lt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10AB78E-B199-4EFD-AD42-0DEF68C81A36}"/>
              </a:ext>
            </a:extLst>
          </p:cNvPr>
          <p:cNvSpPr txBox="1"/>
          <p:nvPr/>
        </p:nvSpPr>
        <p:spPr>
          <a:xfrm>
            <a:off x="2307098" y="2215954"/>
            <a:ext cx="56044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hành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sản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phẩm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Tạo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sản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phẩm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sử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chấm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nét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mảng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ý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0390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97718">
            <a:off x="-785718" y="182275"/>
            <a:ext cx="10715436" cy="5357718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386643"/>
            <a:ext cx="9144000" cy="274191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1155" y="2861134"/>
            <a:ext cx="2289840" cy="228984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71831">
            <a:off x="560760" y="1577120"/>
            <a:ext cx="3387938" cy="4792294"/>
          </a:xfrm>
          <a:prstGeom prst="rect">
            <a:avLst/>
          </a:prstGeom>
        </p:spPr>
      </p:pic>
      <p:sp>
        <p:nvSpPr>
          <p:cNvPr id="17" name="TextBox 48">
            <a:extLst>
              <a:ext uri="{FF2B5EF4-FFF2-40B4-BE49-F238E27FC236}">
                <a16:creationId xmlns:a16="http://schemas.microsoft.com/office/drawing/2014/main" id="{2D28342E-B6D0-4B39-9794-F9D0B8A39A06}"/>
              </a:ext>
            </a:extLst>
          </p:cNvPr>
          <p:cNvSpPr txBox="1"/>
          <p:nvPr/>
        </p:nvSpPr>
        <p:spPr>
          <a:xfrm>
            <a:off x="2243258" y="731149"/>
            <a:ext cx="5328593" cy="13542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4400" b="1" dirty="0" err="1">
                <a:solidFill>
                  <a:srgbClr val="0070C0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rPr>
              <a:t>Hoạt</a:t>
            </a:r>
            <a:r>
              <a:rPr lang="en-US" altLang="zh-CN" sz="4400" b="1" dirty="0">
                <a:solidFill>
                  <a:srgbClr val="0070C0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rPr>
              <a:t> </a:t>
            </a:r>
            <a:r>
              <a:rPr lang="en-US" altLang="zh-CN" sz="4400" b="1" dirty="0" err="1">
                <a:solidFill>
                  <a:srgbClr val="0070C0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rPr>
              <a:t>động</a:t>
            </a:r>
            <a:r>
              <a:rPr lang="en-US" altLang="zh-CN" sz="4400" b="1" dirty="0">
                <a:solidFill>
                  <a:srgbClr val="0070C0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rPr>
              <a:t> 4: </a:t>
            </a:r>
            <a:endParaRPr lang="en-US" altLang="zh-CN" sz="4400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  <a:cs typeface="inpin heiti" charset="-122"/>
              <a:sym typeface="+mn-lt"/>
            </a:endParaRPr>
          </a:p>
          <a:p>
            <a:pPr algn="ctr"/>
            <a:r>
              <a:rPr lang="en-US" altLang="zh-CN" sz="44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inpin heiti" charset="-122"/>
                <a:sym typeface="+mn-lt"/>
              </a:rPr>
              <a:t>Phân</a:t>
            </a:r>
            <a:r>
              <a:rPr lang="en-US" altLang="zh-CN" sz="4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inpin heiti" charset="-122"/>
                <a:sym typeface="+mn-lt"/>
              </a:rPr>
              <a:t> </a:t>
            </a:r>
            <a:r>
              <a:rPr lang="en-US" altLang="zh-CN" sz="44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inpin heiti" charset="-122"/>
                <a:sym typeface="+mn-lt"/>
              </a:rPr>
              <a:t>tích</a:t>
            </a:r>
            <a:r>
              <a:rPr lang="en-US" altLang="zh-CN" sz="4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inpin heiti" charset="-122"/>
                <a:sym typeface="+mn-lt"/>
              </a:rPr>
              <a:t>, </a:t>
            </a:r>
            <a:r>
              <a:rPr lang="en-US" altLang="zh-CN" sz="44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inpin heiti" charset="-122"/>
                <a:sym typeface="+mn-lt"/>
              </a:rPr>
              <a:t>đánh</a:t>
            </a:r>
            <a:r>
              <a:rPr lang="en-US" altLang="zh-CN" sz="4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inpin heiti" charset="-122"/>
                <a:sym typeface="+mn-lt"/>
              </a:rPr>
              <a:t> </a:t>
            </a:r>
            <a:r>
              <a:rPr lang="en-US" altLang="zh-CN" sz="44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inpin heiti" charset="-122"/>
                <a:sym typeface="+mn-lt"/>
              </a:rPr>
              <a:t>giá</a:t>
            </a:r>
            <a:endParaRPr lang="en-GB" altLang="zh-CN" sz="4400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  <a:cs typeface="inpin heiti" charset="-122"/>
              <a:sym typeface="+mn-lt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2A5F417-1004-4486-8C68-3CD6F7D4EAEA}"/>
              </a:ext>
            </a:extLst>
          </p:cNvPr>
          <p:cNvSpPr txBox="1"/>
          <p:nvPr/>
        </p:nvSpPr>
        <p:spPr>
          <a:xfrm>
            <a:off x="2171152" y="2224680"/>
            <a:ext cx="59292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Trưng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bài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sản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phẩm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chia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sẻ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sản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phẩm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mình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với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thân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nhé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.</a:t>
            </a:r>
            <a:endParaRPr lang="vi-VN" sz="2400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1502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72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72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72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第一PPT模板网-WWW.1PPT.COM"/>
  <p:tag name="INKNOELEADERBOARD" val="-914425185"/>
</p:tagLst>
</file>

<file path=ppt/theme/theme1.xml><?xml version="1.0" encoding="utf-8"?>
<a:theme xmlns:a="http://schemas.openxmlformats.org/drawingml/2006/main" name="第一PPT，www.1ppt.com">
  <a:themeElements>
    <a:clrScheme name="自定义 23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F6E068"/>
      </a:accent1>
      <a:accent2>
        <a:srgbClr val="F6E068"/>
      </a:accent2>
      <a:accent3>
        <a:srgbClr val="F6E068"/>
      </a:accent3>
      <a:accent4>
        <a:srgbClr val="F6E068"/>
      </a:accent4>
      <a:accent5>
        <a:srgbClr val="F6E068"/>
      </a:accent5>
      <a:accent6>
        <a:srgbClr val="F6E068"/>
      </a:accent6>
      <a:hlink>
        <a:srgbClr val="696356"/>
      </a:hlink>
      <a:folHlink>
        <a:srgbClr val="BFBFB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200" dirty="0" smtClean="0">
            <a:solidFill>
              <a:schemeClr val="tx1">
                <a:lumMod val="75000"/>
                <a:lumOff val="25000"/>
              </a:schemeClr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F6E068"/>
    </a:accent1>
    <a:accent2>
      <a:srgbClr val="F6E068"/>
    </a:accent2>
    <a:accent3>
      <a:srgbClr val="F6E068"/>
    </a:accent3>
    <a:accent4>
      <a:srgbClr val="F6E068"/>
    </a:accent4>
    <a:accent5>
      <a:srgbClr val="F6E068"/>
    </a:accent5>
    <a:accent6>
      <a:srgbClr val="F6E068"/>
    </a:accent6>
    <a:hlink>
      <a:srgbClr val="696356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F6E068"/>
    </a:accent1>
    <a:accent2>
      <a:srgbClr val="F6E068"/>
    </a:accent2>
    <a:accent3>
      <a:srgbClr val="F6E068"/>
    </a:accent3>
    <a:accent4>
      <a:srgbClr val="F6E068"/>
    </a:accent4>
    <a:accent5>
      <a:srgbClr val="F6E068"/>
    </a:accent5>
    <a:accent6>
      <a:srgbClr val="F6E068"/>
    </a:accent6>
    <a:hlink>
      <a:srgbClr val="696356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F6E068"/>
    </a:accent1>
    <a:accent2>
      <a:srgbClr val="F6E068"/>
    </a:accent2>
    <a:accent3>
      <a:srgbClr val="F6E068"/>
    </a:accent3>
    <a:accent4>
      <a:srgbClr val="F6E068"/>
    </a:accent4>
    <a:accent5>
      <a:srgbClr val="F6E068"/>
    </a:accent5>
    <a:accent6>
      <a:srgbClr val="F6E068"/>
    </a:accent6>
    <a:hlink>
      <a:srgbClr val="696356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F6E068"/>
    </a:accent1>
    <a:accent2>
      <a:srgbClr val="F6E068"/>
    </a:accent2>
    <a:accent3>
      <a:srgbClr val="F6E068"/>
    </a:accent3>
    <a:accent4>
      <a:srgbClr val="F6E068"/>
    </a:accent4>
    <a:accent5>
      <a:srgbClr val="F6E068"/>
    </a:accent5>
    <a:accent6>
      <a:srgbClr val="F6E068"/>
    </a:accent6>
    <a:hlink>
      <a:srgbClr val="696356"/>
    </a:hlink>
    <a:folHlink>
      <a:srgbClr val="BFBFBF"/>
    </a:folHlink>
  </a:clrScheme>
</a:themeOverride>
</file>

<file path=ppt/theme/themeOverride5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F6E068"/>
    </a:accent1>
    <a:accent2>
      <a:srgbClr val="F6E068"/>
    </a:accent2>
    <a:accent3>
      <a:srgbClr val="F6E068"/>
    </a:accent3>
    <a:accent4>
      <a:srgbClr val="F6E068"/>
    </a:accent4>
    <a:accent5>
      <a:srgbClr val="F6E068"/>
    </a:accent5>
    <a:accent6>
      <a:srgbClr val="F6E068"/>
    </a:accent6>
    <a:hlink>
      <a:srgbClr val="696356"/>
    </a:hlink>
    <a:folHlink>
      <a:srgbClr val="BFBFBF"/>
    </a:folHlink>
  </a:clrScheme>
</a:themeOverride>
</file>

<file path=ppt/theme/themeOverride6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F6E068"/>
    </a:accent1>
    <a:accent2>
      <a:srgbClr val="F6E068"/>
    </a:accent2>
    <a:accent3>
      <a:srgbClr val="F6E068"/>
    </a:accent3>
    <a:accent4>
      <a:srgbClr val="F6E068"/>
    </a:accent4>
    <a:accent5>
      <a:srgbClr val="F6E068"/>
    </a:accent5>
    <a:accent6>
      <a:srgbClr val="F6E068"/>
    </a:accent6>
    <a:hlink>
      <a:srgbClr val="696356"/>
    </a:hlink>
    <a:folHlink>
      <a:srgbClr val="BFBFBF"/>
    </a:folHlink>
  </a:clrScheme>
</a:themeOverride>
</file>

<file path=ppt/theme/themeOverride7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F6E068"/>
    </a:accent1>
    <a:accent2>
      <a:srgbClr val="F6E068"/>
    </a:accent2>
    <a:accent3>
      <a:srgbClr val="F6E068"/>
    </a:accent3>
    <a:accent4>
      <a:srgbClr val="F6E068"/>
    </a:accent4>
    <a:accent5>
      <a:srgbClr val="F6E068"/>
    </a:accent5>
    <a:accent6>
      <a:srgbClr val="F6E068"/>
    </a:accent6>
    <a:hlink>
      <a:srgbClr val="696356"/>
    </a:hlink>
    <a:folHlink>
      <a:srgbClr val="BFBFBF"/>
    </a:folHlink>
  </a:clrScheme>
</a:themeOverride>
</file>

<file path=ppt/theme/themeOverride8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F6E068"/>
    </a:accent1>
    <a:accent2>
      <a:srgbClr val="F6E068"/>
    </a:accent2>
    <a:accent3>
      <a:srgbClr val="F6E068"/>
    </a:accent3>
    <a:accent4>
      <a:srgbClr val="F6E068"/>
    </a:accent4>
    <a:accent5>
      <a:srgbClr val="F6E068"/>
    </a:accent5>
    <a:accent6>
      <a:srgbClr val="F6E068"/>
    </a:accent6>
    <a:hlink>
      <a:srgbClr val="696356"/>
    </a:hlink>
    <a:folHlink>
      <a:srgbClr val="BFBFBF"/>
    </a:folHlink>
  </a:clrScheme>
</a:themeOverride>
</file>

<file path=ppt/theme/themeOverride9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F6E068"/>
    </a:accent1>
    <a:accent2>
      <a:srgbClr val="F6E068"/>
    </a:accent2>
    <a:accent3>
      <a:srgbClr val="F6E068"/>
    </a:accent3>
    <a:accent4>
      <a:srgbClr val="F6E068"/>
    </a:accent4>
    <a:accent5>
      <a:srgbClr val="F6E068"/>
    </a:accent5>
    <a:accent6>
      <a:srgbClr val="F6E068"/>
    </a:accent6>
    <a:hlink>
      <a:srgbClr val="696356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3612</TotalTime>
  <Words>212</Words>
  <Application>Microsoft Office PowerPoint</Application>
  <PresentationFormat>On-screen Show (16:9)</PresentationFormat>
  <Paragraphs>35</Paragraphs>
  <Slides>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Cambria</vt:lpstr>
      <vt:lpstr>inpin heiti</vt:lpstr>
      <vt:lpstr>Times New Roman</vt:lpstr>
      <vt:lpstr>第一PPT，www.1ppt.com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第一PPT模板网-WWW.1PPT.COM</dc:title>
  <dc:creator>user</dc:creator>
  <cp:keywords>第一PPT模板网-WWW.1PPT.COM</cp:keywords>
  <cp:lastModifiedBy>LAPTOP</cp:lastModifiedBy>
  <cp:revision>311</cp:revision>
  <dcterms:created xsi:type="dcterms:W3CDTF">2015-12-11T17:46:17Z</dcterms:created>
  <dcterms:modified xsi:type="dcterms:W3CDTF">2025-10-22T00:01:35Z</dcterms:modified>
</cp:coreProperties>
</file>