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9"/>
  </p:notesMasterIdLst>
  <p:sldIdLst>
    <p:sldId id="256" r:id="rId2"/>
    <p:sldId id="259" r:id="rId3"/>
    <p:sldId id="381" r:id="rId4"/>
    <p:sldId id="382" r:id="rId5"/>
    <p:sldId id="384" r:id="rId6"/>
    <p:sldId id="405" r:id="rId7"/>
    <p:sldId id="385" r:id="rId8"/>
    <p:sldId id="398" r:id="rId9"/>
    <p:sldId id="359" r:id="rId10"/>
    <p:sldId id="372" r:id="rId11"/>
    <p:sldId id="383" r:id="rId12"/>
    <p:sldId id="260" r:id="rId13"/>
    <p:sldId id="386" r:id="rId14"/>
    <p:sldId id="387" r:id="rId15"/>
    <p:sldId id="406" r:id="rId16"/>
    <p:sldId id="262" r:id="rId17"/>
    <p:sldId id="367" r:id="rId18"/>
    <p:sldId id="399" r:id="rId19"/>
    <p:sldId id="362" r:id="rId20"/>
    <p:sldId id="401" r:id="rId21"/>
    <p:sldId id="363" r:id="rId22"/>
    <p:sldId id="388" r:id="rId23"/>
    <p:sldId id="376" r:id="rId24"/>
    <p:sldId id="389" r:id="rId25"/>
    <p:sldId id="390" r:id="rId26"/>
    <p:sldId id="391" r:id="rId27"/>
    <p:sldId id="378" r:id="rId28"/>
    <p:sldId id="394" r:id="rId29"/>
    <p:sldId id="395" r:id="rId30"/>
    <p:sldId id="396" r:id="rId31"/>
    <p:sldId id="404" r:id="rId32"/>
    <p:sldId id="403" r:id="rId33"/>
    <p:sldId id="370" r:id="rId34"/>
    <p:sldId id="392" r:id="rId35"/>
    <p:sldId id="393" r:id="rId36"/>
    <p:sldId id="360" r:id="rId37"/>
    <p:sldId id="270" r:id="rId38"/>
  </p:sldIdLst>
  <p:sldSz cx="9144000" cy="5143500" type="screen16x9"/>
  <p:notesSz cx="6858000" cy="9144000"/>
  <p:embeddedFontLst>
    <p:embeddedFont>
      <p:font typeface="微软雅黑" panose="020B0503020204020204" pitchFamily="34" charset="-122"/>
      <p:regular r:id="rId40"/>
      <p:bold r:id="rId41"/>
    </p:embeddedFont>
    <p:embeddedFont>
      <p:font typeface="#9Slide03 AmpleSoft Bold" panose="02000000000000000000" pitchFamily="2" charset="77"/>
      <p:regular r:id="rId42"/>
      <p:bold r:id="rId43"/>
    </p:embeddedFont>
    <p:embeddedFont>
      <p:font typeface="#9Slide03 Neutra" panose="02040603050506020204" pitchFamily="18" charset="0"/>
      <p:regular r:id="rId44"/>
    </p:embeddedFont>
    <p:embeddedFont>
      <p:font typeface="Cambria" panose="02040503050406030204" pitchFamily="18" charset="0"/>
      <p:regular r:id="rId45"/>
      <p:bold r:id="rId46"/>
      <p:italic r:id="rId47"/>
      <p:boldItalic r:id="rId48"/>
    </p:embeddedFont>
    <p:embeddedFont>
      <p:font typeface="Open Sans" panose="020B0606030504020204" pitchFamily="34" charset="0"/>
      <p:regular r:id="rId49"/>
      <p:bold r:id="rId50"/>
      <p:italic r:id="rId51"/>
      <p:boldItalic r:id="rId52"/>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7D31"/>
    <a:srgbClr val="8BE1FF"/>
    <a:srgbClr val="005C51"/>
    <a:srgbClr val="007370"/>
    <a:srgbClr val="005E5E"/>
    <a:srgbClr val="354B4F"/>
    <a:srgbClr val="463942"/>
    <a:srgbClr val="544B4B"/>
    <a:srgbClr val="A5A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7F1A2F-1DAF-4C7E-A307-4050F7CDC324}" v="2497" dt="2023-06-25T09:43:54.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70" d="100"/>
          <a:sy n="170" d="100"/>
        </p:scale>
        <p:origin x="184"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Đoàn Xuân Bình" userId="e7663075-c39f-4d9d-a2ba-f0fc054c4526" providerId="ADAL" clId="{BD7F1A2F-1DAF-4C7E-A307-4050F7CDC324}"/>
    <pc:docChg chg="undo redo custSel addSld delSld modSld sldOrd modMainMaster">
      <pc:chgData name="Nguyễn Đoàn Xuân Bình" userId="e7663075-c39f-4d9d-a2ba-f0fc054c4526" providerId="ADAL" clId="{BD7F1A2F-1DAF-4C7E-A307-4050F7CDC324}" dt="2023-06-25T09:43:57.443" v="8110" actId="1076"/>
      <pc:docMkLst>
        <pc:docMk/>
      </pc:docMkLst>
      <pc:sldChg chg="addSp delSp modSp mod delAnim modAnim">
        <pc:chgData name="Nguyễn Đoàn Xuân Bình" userId="e7663075-c39f-4d9d-a2ba-f0fc054c4526" providerId="ADAL" clId="{BD7F1A2F-1DAF-4C7E-A307-4050F7CDC324}" dt="2023-06-25T08:18:41.531" v="1019" actId="1076"/>
        <pc:sldMkLst>
          <pc:docMk/>
          <pc:sldMk cId="597337640" sldId="256"/>
        </pc:sldMkLst>
        <pc:spChg chg="del">
          <ac:chgData name="Nguyễn Đoàn Xuân Bình" userId="e7663075-c39f-4d9d-a2ba-f0fc054c4526" providerId="ADAL" clId="{BD7F1A2F-1DAF-4C7E-A307-4050F7CDC324}" dt="2023-06-25T07:48:22.193" v="7" actId="478"/>
          <ac:spMkLst>
            <pc:docMk/>
            <pc:sldMk cId="597337640" sldId="256"/>
            <ac:spMk id="3" creationId="{744308CD-C52E-4A61-8B8E-A8B2E67BF74E}"/>
          </ac:spMkLst>
        </pc:spChg>
        <pc:spChg chg="del">
          <ac:chgData name="Nguyễn Đoàn Xuân Bình" userId="e7663075-c39f-4d9d-a2ba-f0fc054c4526" providerId="ADAL" clId="{BD7F1A2F-1DAF-4C7E-A307-4050F7CDC324}" dt="2023-06-25T07:47:35.960" v="0" actId="478"/>
          <ac:spMkLst>
            <pc:docMk/>
            <pc:sldMk cId="597337640" sldId="256"/>
            <ac:spMk id="9" creationId="{00000000-0000-0000-0000-000000000000}"/>
          </ac:spMkLst>
        </pc:spChg>
        <pc:spChg chg="mod">
          <ac:chgData name="Nguyễn Đoàn Xuân Bình" userId="e7663075-c39f-4d9d-a2ba-f0fc054c4526" providerId="ADAL" clId="{BD7F1A2F-1DAF-4C7E-A307-4050F7CDC324}" dt="2023-06-25T07:54:20.896" v="160" actId="6549"/>
          <ac:spMkLst>
            <pc:docMk/>
            <pc:sldMk cId="597337640" sldId="256"/>
            <ac:spMk id="12" creationId="{C87B0BAC-DE19-78B5-7508-17F6306540D8}"/>
          </ac:spMkLst>
        </pc:spChg>
        <pc:spChg chg="mod">
          <ac:chgData name="Nguyễn Đoàn Xuân Bình" userId="e7663075-c39f-4d9d-a2ba-f0fc054c4526" providerId="ADAL" clId="{BD7F1A2F-1DAF-4C7E-A307-4050F7CDC324}" dt="2023-06-25T07:54:24.329" v="161" actId="1076"/>
          <ac:spMkLst>
            <pc:docMk/>
            <pc:sldMk cId="597337640" sldId="256"/>
            <ac:spMk id="14" creationId="{C518E979-88EF-8048-0D20-362FF09EAAC3}"/>
          </ac:spMkLst>
        </pc:spChg>
        <pc:spChg chg="mod">
          <ac:chgData name="Nguyễn Đoàn Xuân Bình" userId="e7663075-c39f-4d9d-a2ba-f0fc054c4526" providerId="ADAL" clId="{BD7F1A2F-1DAF-4C7E-A307-4050F7CDC324}" dt="2023-06-25T07:54:45.414" v="170" actId="6549"/>
          <ac:spMkLst>
            <pc:docMk/>
            <pc:sldMk cId="597337640" sldId="256"/>
            <ac:spMk id="17" creationId="{997F24CF-5E88-30D1-64DF-E0F8F26AD7B6}"/>
          </ac:spMkLst>
        </pc:spChg>
        <pc:spChg chg="mod">
          <ac:chgData name="Nguyễn Đoàn Xuân Bình" userId="e7663075-c39f-4d9d-a2ba-f0fc054c4526" providerId="ADAL" clId="{BD7F1A2F-1DAF-4C7E-A307-4050F7CDC324}" dt="2023-06-25T07:54:50.120" v="171" actId="1076"/>
          <ac:spMkLst>
            <pc:docMk/>
            <pc:sldMk cId="597337640" sldId="256"/>
            <ac:spMk id="32" creationId="{1BA69ED9-EC60-35C2-104C-8139F36DD340}"/>
          </ac:spMkLst>
        </pc:spChg>
        <pc:spChg chg="add mod">
          <ac:chgData name="Nguyễn Đoàn Xuân Bình" userId="e7663075-c39f-4d9d-a2ba-f0fc054c4526" providerId="ADAL" clId="{BD7F1A2F-1DAF-4C7E-A307-4050F7CDC324}" dt="2023-06-25T08:01:48.828" v="272" actId="1076"/>
          <ac:spMkLst>
            <pc:docMk/>
            <pc:sldMk cId="597337640" sldId="256"/>
            <ac:spMk id="82" creationId="{843A77F7-2202-B8A4-10E9-8D3B4838BC30}"/>
          </ac:spMkLst>
        </pc:spChg>
        <pc:spChg chg="add del mod">
          <ac:chgData name="Nguyễn Đoàn Xuân Bình" userId="e7663075-c39f-4d9d-a2ba-f0fc054c4526" providerId="ADAL" clId="{BD7F1A2F-1DAF-4C7E-A307-4050F7CDC324}" dt="2023-06-25T08:02:56.403" v="313" actId="478"/>
          <ac:spMkLst>
            <pc:docMk/>
            <pc:sldMk cId="597337640" sldId="256"/>
            <ac:spMk id="84" creationId="{A2A31FD7-6C02-F85F-75AD-E46B68BB86B5}"/>
          </ac:spMkLst>
        </pc:spChg>
        <pc:spChg chg="mod">
          <ac:chgData name="Nguyễn Đoàn Xuân Bình" userId="e7663075-c39f-4d9d-a2ba-f0fc054c4526" providerId="ADAL" clId="{BD7F1A2F-1DAF-4C7E-A307-4050F7CDC324}" dt="2023-06-25T08:18:19.080" v="988" actId="1076"/>
          <ac:spMkLst>
            <pc:docMk/>
            <pc:sldMk cId="597337640" sldId="256"/>
            <ac:spMk id="86" creationId="{74CC810E-8BEC-577F-F079-5C0B93157F5A}"/>
          </ac:spMkLst>
        </pc:spChg>
        <pc:spChg chg="mod">
          <ac:chgData name="Nguyễn Đoàn Xuân Bình" userId="e7663075-c39f-4d9d-a2ba-f0fc054c4526" providerId="ADAL" clId="{BD7F1A2F-1DAF-4C7E-A307-4050F7CDC324}" dt="2023-06-25T08:18:33.818" v="1016" actId="1076"/>
          <ac:spMkLst>
            <pc:docMk/>
            <pc:sldMk cId="597337640" sldId="256"/>
            <ac:spMk id="87" creationId="{CAB30ADC-DD7C-8938-AC51-D929CEE41E3F}"/>
          </ac:spMkLst>
        </pc:spChg>
        <pc:grpChg chg="add del mod">
          <ac:chgData name="Nguyễn Đoàn Xuân Bình" userId="e7663075-c39f-4d9d-a2ba-f0fc054c4526" providerId="ADAL" clId="{BD7F1A2F-1DAF-4C7E-A307-4050F7CDC324}" dt="2023-06-25T07:54:27.044" v="162" actId="21"/>
          <ac:grpSpMkLst>
            <pc:docMk/>
            <pc:sldMk cId="597337640" sldId="256"/>
            <ac:grpSpMk id="8" creationId="{64CB3FB9-32FA-7EED-05AE-BAF80946D24D}"/>
          </ac:grpSpMkLst>
        </pc:grpChg>
        <pc:grpChg chg="add del mod">
          <ac:chgData name="Nguyễn Đoàn Xuân Bình" userId="e7663075-c39f-4d9d-a2ba-f0fc054c4526" providerId="ADAL" clId="{BD7F1A2F-1DAF-4C7E-A307-4050F7CDC324}" dt="2023-06-25T07:54:55.122" v="172" actId="21"/>
          <ac:grpSpMkLst>
            <pc:docMk/>
            <pc:sldMk cId="597337640" sldId="256"/>
            <ac:grpSpMk id="16" creationId="{6A167D93-2AE7-AB50-504F-C021BDF08BED}"/>
          </ac:grpSpMkLst>
        </pc:grpChg>
        <pc:grpChg chg="del mod ord">
          <ac:chgData name="Nguyễn Đoàn Xuân Bình" userId="e7663075-c39f-4d9d-a2ba-f0fc054c4526" providerId="ADAL" clId="{BD7F1A2F-1DAF-4C7E-A307-4050F7CDC324}" dt="2023-06-25T07:54:05.101" v="138" actId="478"/>
          <ac:grpSpMkLst>
            <pc:docMk/>
            <pc:sldMk cId="597337640" sldId="256"/>
            <ac:grpSpMk id="40" creationId="{00000000-0000-0000-0000-000000000000}"/>
          </ac:grpSpMkLst>
        </pc:grpChg>
        <pc:grpChg chg="add mod">
          <ac:chgData name="Nguyễn Đoàn Xuân Bình" userId="e7663075-c39f-4d9d-a2ba-f0fc054c4526" providerId="ADAL" clId="{BD7F1A2F-1DAF-4C7E-A307-4050F7CDC324}" dt="2023-06-25T08:08:10.991" v="368" actId="1076"/>
          <ac:grpSpMkLst>
            <pc:docMk/>
            <pc:sldMk cId="597337640" sldId="256"/>
            <ac:grpSpMk id="70" creationId="{8983C778-D44E-62E6-0A64-00840256F23B}"/>
          </ac:grpSpMkLst>
        </pc:grpChg>
        <pc:grpChg chg="add del mod">
          <ac:chgData name="Nguyễn Đoàn Xuân Bình" userId="e7663075-c39f-4d9d-a2ba-f0fc054c4526" providerId="ADAL" clId="{BD7F1A2F-1DAF-4C7E-A307-4050F7CDC324}" dt="2023-06-25T08:18:35.571" v="1017" actId="21"/>
          <ac:grpSpMkLst>
            <pc:docMk/>
            <pc:sldMk cId="597337640" sldId="256"/>
            <ac:grpSpMk id="85" creationId="{E55A38B6-A8E9-042E-4C16-AD29ECDE6214}"/>
          </ac:grpSpMkLst>
        </pc:grpChg>
        <pc:picChg chg="add mod">
          <ac:chgData name="Nguyễn Đoàn Xuân Bình" userId="e7663075-c39f-4d9d-a2ba-f0fc054c4526" providerId="ADAL" clId="{BD7F1A2F-1DAF-4C7E-A307-4050F7CDC324}" dt="2023-06-25T07:56:06.418" v="195" actId="14100"/>
          <ac:picMkLst>
            <pc:docMk/>
            <pc:sldMk cId="597337640" sldId="256"/>
            <ac:picMk id="2" creationId="{AD17597C-FB9F-CF56-281D-5B212B74FF8E}"/>
          </ac:picMkLst>
        </pc:picChg>
        <pc:picChg chg="add del mod">
          <ac:chgData name="Nguyễn Đoàn Xuân Bình" userId="e7663075-c39f-4d9d-a2ba-f0fc054c4526" providerId="ADAL" clId="{BD7F1A2F-1DAF-4C7E-A307-4050F7CDC324}" dt="2023-06-25T08:07:53.832" v="361" actId="478"/>
          <ac:picMkLst>
            <pc:docMk/>
            <pc:sldMk cId="597337640" sldId="256"/>
            <ac:picMk id="4" creationId="{2E95167D-6ABC-ADD6-8C3C-F0BFEEE447A2}"/>
          </ac:picMkLst>
        </pc:picChg>
        <pc:picChg chg="del mod">
          <ac:chgData name="Nguyễn Đoàn Xuân Bình" userId="e7663075-c39f-4d9d-a2ba-f0fc054c4526" providerId="ADAL" clId="{BD7F1A2F-1DAF-4C7E-A307-4050F7CDC324}" dt="2023-06-25T07:50:47.459" v="17" actId="478"/>
          <ac:picMkLst>
            <pc:docMk/>
            <pc:sldMk cId="597337640" sldId="256"/>
            <ac:picMk id="5" creationId="{00000000-0000-0000-0000-000000000000}"/>
          </ac:picMkLst>
        </pc:picChg>
        <pc:picChg chg="del">
          <ac:chgData name="Nguyễn Đoàn Xuân Bình" userId="e7663075-c39f-4d9d-a2ba-f0fc054c4526" providerId="ADAL" clId="{BD7F1A2F-1DAF-4C7E-A307-4050F7CDC324}" dt="2023-06-25T07:50:51.489" v="19" actId="478"/>
          <ac:picMkLst>
            <pc:docMk/>
            <pc:sldMk cId="597337640" sldId="256"/>
            <ac:picMk id="6" creationId="{00000000-0000-0000-0000-000000000000}"/>
          </ac:picMkLst>
        </pc:picChg>
        <pc:picChg chg="del">
          <ac:chgData name="Nguyễn Đoàn Xuân Bình" userId="e7663075-c39f-4d9d-a2ba-f0fc054c4526" providerId="ADAL" clId="{BD7F1A2F-1DAF-4C7E-A307-4050F7CDC324}" dt="2023-06-25T07:47:37.747" v="1" actId="478"/>
          <ac:picMkLst>
            <pc:docMk/>
            <pc:sldMk cId="597337640" sldId="256"/>
            <ac:picMk id="7" creationId="{15271BBE-F52E-4DC6-9246-5DBC7D2D64C6}"/>
          </ac:picMkLst>
        </pc:picChg>
        <pc:picChg chg="del">
          <ac:chgData name="Nguyễn Đoàn Xuân Bình" userId="e7663075-c39f-4d9d-a2ba-f0fc054c4526" providerId="ADAL" clId="{BD7F1A2F-1DAF-4C7E-A307-4050F7CDC324}" dt="2023-06-25T07:48:07.913" v="4" actId="478"/>
          <ac:picMkLst>
            <pc:docMk/>
            <pc:sldMk cId="597337640" sldId="256"/>
            <ac:picMk id="13" creationId="{6B277240-CDB3-428A-96DB-7C87FC38FA5F}"/>
          </ac:picMkLst>
        </pc:picChg>
        <pc:picChg chg="del">
          <ac:chgData name="Nguyễn Đoàn Xuân Bình" userId="e7663075-c39f-4d9d-a2ba-f0fc054c4526" providerId="ADAL" clId="{BD7F1A2F-1DAF-4C7E-A307-4050F7CDC324}" dt="2023-06-25T07:47:39.235" v="2" actId="478"/>
          <ac:picMkLst>
            <pc:docMk/>
            <pc:sldMk cId="597337640" sldId="256"/>
            <ac:picMk id="15" creationId="{866EE885-4E5F-499F-9E53-60680730BE8B}"/>
          </ac:picMkLst>
        </pc:picChg>
        <pc:picChg chg="mod">
          <ac:chgData name="Nguyễn Đoàn Xuân Bình" userId="e7663075-c39f-4d9d-a2ba-f0fc054c4526" providerId="ADAL" clId="{BD7F1A2F-1DAF-4C7E-A307-4050F7CDC324}" dt="2023-06-25T08:08:33.319" v="378" actId="1076"/>
          <ac:picMkLst>
            <pc:docMk/>
            <pc:sldMk cId="597337640" sldId="256"/>
            <ac:picMk id="31" creationId="{00000000-0000-0000-0000-000000000000}"/>
          </ac:picMkLst>
        </pc:picChg>
        <pc:picChg chg="add del mod">
          <ac:chgData name="Nguyễn Đoàn Xuân Bình" userId="e7663075-c39f-4d9d-a2ba-f0fc054c4526" providerId="ADAL" clId="{BD7F1A2F-1DAF-4C7E-A307-4050F7CDC324}" dt="2023-06-25T08:17:42.111" v="953" actId="478"/>
          <ac:picMkLst>
            <pc:docMk/>
            <pc:sldMk cId="597337640" sldId="256"/>
            <ac:picMk id="33" creationId="{D9E3486B-CE2E-C79C-DF6B-31B6FE853794}"/>
          </ac:picMkLst>
        </pc:picChg>
        <pc:picChg chg="add mod">
          <ac:chgData name="Nguyễn Đoàn Xuân Bình" userId="e7663075-c39f-4d9d-a2ba-f0fc054c4526" providerId="ADAL" clId="{BD7F1A2F-1DAF-4C7E-A307-4050F7CDC324}" dt="2023-06-25T08:08:39.548" v="381" actId="1076"/>
          <ac:picMkLst>
            <pc:docMk/>
            <pc:sldMk cId="597337640" sldId="256"/>
            <ac:picMk id="55" creationId="{B1F67FCE-2470-70A1-2BBB-AC822875C0C1}"/>
          </ac:picMkLst>
        </pc:picChg>
        <pc:picChg chg="del mod">
          <ac:chgData name="Nguyễn Đoàn Xuân Bình" userId="e7663075-c39f-4d9d-a2ba-f0fc054c4526" providerId="ADAL" clId="{BD7F1A2F-1DAF-4C7E-A307-4050F7CDC324}" dt="2023-06-25T07:48:16.332" v="6" actId="478"/>
          <ac:picMkLst>
            <pc:docMk/>
            <pc:sldMk cId="597337640" sldId="256"/>
            <ac:picMk id="66" creationId="{AA8DE1AB-C98E-425A-93B7-AC542A03B8AE}"/>
          </ac:picMkLst>
        </pc:picChg>
        <pc:picChg chg="add del mod">
          <ac:chgData name="Nguyễn Đoàn Xuân Bình" userId="e7663075-c39f-4d9d-a2ba-f0fc054c4526" providerId="ADAL" clId="{BD7F1A2F-1DAF-4C7E-A307-4050F7CDC324}" dt="2023-06-25T07:57:04.701" v="203" actId="478"/>
          <ac:picMkLst>
            <pc:docMk/>
            <pc:sldMk cId="597337640" sldId="256"/>
            <ac:picMk id="67" creationId="{CF5738FB-5DFD-52CE-146B-C9E2162A14DC}"/>
          </ac:picMkLst>
        </pc:picChg>
        <pc:picChg chg="add mod ord">
          <ac:chgData name="Nguyễn Đoàn Xuân Bình" userId="e7663075-c39f-4d9d-a2ba-f0fc054c4526" providerId="ADAL" clId="{BD7F1A2F-1DAF-4C7E-A307-4050F7CDC324}" dt="2023-06-25T08:08:13.033" v="369" actId="1076"/>
          <ac:picMkLst>
            <pc:docMk/>
            <pc:sldMk cId="597337640" sldId="256"/>
            <ac:picMk id="69" creationId="{DC3BA137-C032-1046-B8CD-E3D552E012C5}"/>
          </ac:picMkLst>
        </pc:picChg>
        <pc:picChg chg="mod">
          <ac:chgData name="Nguyễn Đoàn Xuân Bình" userId="e7663075-c39f-4d9d-a2ba-f0fc054c4526" providerId="ADAL" clId="{BD7F1A2F-1DAF-4C7E-A307-4050F7CDC324}" dt="2023-06-25T07:58:53.672" v="216"/>
          <ac:picMkLst>
            <pc:docMk/>
            <pc:sldMk cId="597337640" sldId="256"/>
            <ac:picMk id="71" creationId="{F0254DE3-7F88-A676-D69C-ED7A1C752C5E}"/>
          </ac:picMkLst>
        </pc:picChg>
        <pc:picChg chg="mod">
          <ac:chgData name="Nguyễn Đoàn Xuân Bình" userId="e7663075-c39f-4d9d-a2ba-f0fc054c4526" providerId="ADAL" clId="{BD7F1A2F-1DAF-4C7E-A307-4050F7CDC324}" dt="2023-06-25T07:58:53.672" v="216"/>
          <ac:picMkLst>
            <pc:docMk/>
            <pc:sldMk cId="597337640" sldId="256"/>
            <ac:picMk id="72" creationId="{34FC6ADD-69B7-38E0-D959-AC6C2B3355EC}"/>
          </ac:picMkLst>
        </pc:picChg>
        <pc:picChg chg="mod">
          <ac:chgData name="Nguyễn Đoàn Xuân Bình" userId="e7663075-c39f-4d9d-a2ba-f0fc054c4526" providerId="ADAL" clId="{BD7F1A2F-1DAF-4C7E-A307-4050F7CDC324}" dt="2023-06-25T07:58:53.672" v="216"/>
          <ac:picMkLst>
            <pc:docMk/>
            <pc:sldMk cId="597337640" sldId="256"/>
            <ac:picMk id="73" creationId="{A5DFD885-A13C-95DF-F2E7-BA6F33CCFF1A}"/>
          </ac:picMkLst>
        </pc:picChg>
        <pc:picChg chg="mod">
          <ac:chgData name="Nguyễn Đoàn Xuân Bình" userId="e7663075-c39f-4d9d-a2ba-f0fc054c4526" providerId="ADAL" clId="{BD7F1A2F-1DAF-4C7E-A307-4050F7CDC324}" dt="2023-06-25T07:58:53.672" v="216"/>
          <ac:picMkLst>
            <pc:docMk/>
            <pc:sldMk cId="597337640" sldId="256"/>
            <ac:picMk id="74" creationId="{05FDEC06-9B98-BDD5-71BF-47C4B30CE475}"/>
          </ac:picMkLst>
        </pc:picChg>
        <pc:picChg chg="mod">
          <ac:chgData name="Nguyễn Đoàn Xuân Bình" userId="e7663075-c39f-4d9d-a2ba-f0fc054c4526" providerId="ADAL" clId="{BD7F1A2F-1DAF-4C7E-A307-4050F7CDC324}" dt="2023-06-25T07:58:53.672" v="216"/>
          <ac:picMkLst>
            <pc:docMk/>
            <pc:sldMk cId="597337640" sldId="256"/>
            <ac:picMk id="75" creationId="{D546B9BF-DF00-5CCE-4B23-7F2BD7C8254F}"/>
          </ac:picMkLst>
        </pc:picChg>
        <pc:picChg chg="mod">
          <ac:chgData name="Nguyễn Đoàn Xuân Bình" userId="e7663075-c39f-4d9d-a2ba-f0fc054c4526" providerId="ADAL" clId="{BD7F1A2F-1DAF-4C7E-A307-4050F7CDC324}" dt="2023-06-25T07:58:53.672" v="216"/>
          <ac:picMkLst>
            <pc:docMk/>
            <pc:sldMk cId="597337640" sldId="256"/>
            <ac:picMk id="76" creationId="{CAB5C83A-7AAB-42EB-0455-CD228BBBD46D}"/>
          </ac:picMkLst>
        </pc:picChg>
        <pc:picChg chg="add del mod">
          <ac:chgData name="Nguyễn Đoàn Xuân Bình" userId="e7663075-c39f-4d9d-a2ba-f0fc054c4526" providerId="ADAL" clId="{BD7F1A2F-1DAF-4C7E-A307-4050F7CDC324}" dt="2023-06-25T08:00:01.573" v="231" actId="478"/>
          <ac:picMkLst>
            <pc:docMk/>
            <pc:sldMk cId="597337640" sldId="256"/>
            <ac:picMk id="78" creationId="{1152F4BF-3DC5-16D1-D623-C19C71F0FB03}"/>
          </ac:picMkLst>
        </pc:picChg>
        <pc:picChg chg="add del mod">
          <ac:chgData name="Nguyễn Đoàn Xuân Bình" userId="e7663075-c39f-4d9d-a2ba-f0fc054c4526" providerId="ADAL" clId="{BD7F1A2F-1DAF-4C7E-A307-4050F7CDC324}" dt="2023-06-25T08:00:26.547" v="240" actId="478"/>
          <ac:picMkLst>
            <pc:docMk/>
            <pc:sldMk cId="597337640" sldId="256"/>
            <ac:picMk id="80" creationId="{4205420B-8B1C-D514-E5E9-47A84D13C1D5}"/>
          </ac:picMkLst>
        </pc:picChg>
        <pc:picChg chg="add mod modCrop">
          <ac:chgData name="Nguyễn Đoàn Xuân Bình" userId="e7663075-c39f-4d9d-a2ba-f0fc054c4526" providerId="ADAL" clId="{BD7F1A2F-1DAF-4C7E-A307-4050F7CDC324}" dt="2023-06-25T08:07:56.707" v="362" actId="1076"/>
          <ac:picMkLst>
            <pc:docMk/>
            <pc:sldMk cId="597337640" sldId="256"/>
            <ac:picMk id="81" creationId="{4D3F830B-0F79-9D19-5B5C-CE3D39B1CAE0}"/>
          </ac:picMkLst>
        </pc:picChg>
        <pc:picChg chg="add del mod">
          <ac:chgData name="Nguyễn Đoàn Xuân Bình" userId="e7663075-c39f-4d9d-a2ba-f0fc054c4526" providerId="ADAL" clId="{BD7F1A2F-1DAF-4C7E-A307-4050F7CDC324}" dt="2023-06-25T08:01:51.538" v="274" actId="478"/>
          <ac:picMkLst>
            <pc:docMk/>
            <pc:sldMk cId="597337640" sldId="256"/>
            <ac:picMk id="83" creationId="{404270F2-71B8-8434-3CD2-64CCFC0E304A}"/>
          </ac:picMkLst>
        </pc:picChg>
        <pc:picChg chg="add mod">
          <ac:chgData name="Nguyễn Đoàn Xuân Bình" userId="e7663075-c39f-4d9d-a2ba-f0fc054c4526" providerId="ADAL" clId="{BD7F1A2F-1DAF-4C7E-A307-4050F7CDC324}" dt="2023-06-25T08:18:41.531" v="1019" actId="1076"/>
          <ac:picMkLst>
            <pc:docMk/>
            <pc:sldMk cId="597337640" sldId="256"/>
            <ac:picMk id="88" creationId="{F7692636-7DCA-895E-25FF-85FA4C47B58B}"/>
          </ac:picMkLst>
        </pc:picChg>
      </pc:sldChg>
      <pc:sldChg chg="del">
        <pc:chgData name="Nguyễn Đoàn Xuân Bình" userId="e7663075-c39f-4d9d-a2ba-f0fc054c4526" providerId="ADAL" clId="{BD7F1A2F-1DAF-4C7E-A307-4050F7CDC324}" dt="2023-06-25T08:03:17.545" v="315" actId="47"/>
        <pc:sldMkLst>
          <pc:docMk/>
          <pc:sldMk cId="1921084493" sldId="257"/>
        </pc:sldMkLst>
      </pc:sldChg>
      <pc:sldChg chg="addSp modSp del mod">
        <pc:chgData name="Nguyễn Đoàn Xuân Bình" userId="e7663075-c39f-4d9d-a2ba-f0fc054c4526" providerId="ADAL" clId="{BD7F1A2F-1DAF-4C7E-A307-4050F7CDC324}" dt="2023-06-25T09:03:29.647" v="5617" actId="47"/>
        <pc:sldMkLst>
          <pc:docMk/>
          <pc:sldMk cId="1373416368" sldId="258"/>
        </pc:sldMkLst>
        <pc:spChg chg="mod">
          <ac:chgData name="Nguyễn Đoàn Xuân Bình" userId="e7663075-c39f-4d9d-a2ba-f0fc054c4526" providerId="ADAL" clId="{BD7F1A2F-1DAF-4C7E-A307-4050F7CDC324}" dt="2023-06-25T09:03:05.572" v="5612" actId="207"/>
          <ac:spMkLst>
            <pc:docMk/>
            <pc:sldMk cId="1373416368" sldId="258"/>
            <ac:spMk id="26" creationId="{43214F1C-318F-46FC-B8BE-1AC173A5AB27}"/>
          </ac:spMkLst>
        </pc:spChg>
        <pc:grpChg chg="mod">
          <ac:chgData name="Nguyễn Đoàn Xuân Bình" userId="e7663075-c39f-4d9d-a2ba-f0fc054c4526" providerId="ADAL" clId="{BD7F1A2F-1DAF-4C7E-A307-4050F7CDC324}" dt="2023-06-25T09:03:08.491" v="5613" actId="14100"/>
          <ac:grpSpMkLst>
            <pc:docMk/>
            <pc:sldMk cId="1373416368" sldId="258"/>
            <ac:grpSpMk id="3" creationId="{00000000-0000-0000-0000-000000000000}"/>
          </ac:grpSpMkLst>
        </pc:grpChg>
        <pc:picChg chg="add mod">
          <ac:chgData name="Nguyễn Đoàn Xuân Bình" userId="e7663075-c39f-4d9d-a2ba-f0fc054c4526" providerId="ADAL" clId="{BD7F1A2F-1DAF-4C7E-A307-4050F7CDC324}" dt="2023-06-25T09:02:24.549" v="5460" actId="14100"/>
          <ac:picMkLst>
            <pc:docMk/>
            <pc:sldMk cId="1373416368" sldId="258"/>
            <ac:picMk id="4" creationId="{33D4CD34-D734-557A-6625-EE127572EDF3}"/>
          </ac:picMkLst>
        </pc:picChg>
      </pc:sldChg>
      <pc:sldChg chg="addSp delSp modSp mod delAnim">
        <pc:chgData name="Nguyễn Đoàn Xuân Bình" userId="e7663075-c39f-4d9d-a2ba-f0fc054c4526" providerId="ADAL" clId="{BD7F1A2F-1DAF-4C7E-A307-4050F7CDC324}" dt="2023-06-25T08:05:36.091" v="354" actId="1076"/>
        <pc:sldMkLst>
          <pc:docMk/>
          <pc:sldMk cId="387644652" sldId="259"/>
        </pc:sldMkLst>
        <pc:spChg chg="del">
          <ac:chgData name="Nguyễn Đoàn Xuân Bình" userId="e7663075-c39f-4d9d-a2ba-f0fc054c4526" providerId="ADAL" clId="{BD7F1A2F-1DAF-4C7E-A307-4050F7CDC324}" dt="2023-06-25T08:03:23.895" v="316" actId="478"/>
          <ac:spMkLst>
            <pc:docMk/>
            <pc:sldMk cId="387644652" sldId="259"/>
            <ac:spMk id="2" creationId="{00000000-0000-0000-0000-000000000000}"/>
          </ac:spMkLst>
        </pc:spChg>
        <pc:spChg chg="add mod">
          <ac:chgData name="Nguyễn Đoàn Xuân Bình" userId="e7663075-c39f-4d9d-a2ba-f0fc054c4526" providerId="ADAL" clId="{BD7F1A2F-1DAF-4C7E-A307-4050F7CDC324}" dt="2023-06-25T08:05:36.091" v="354" actId="1076"/>
          <ac:spMkLst>
            <pc:docMk/>
            <pc:sldMk cId="387644652" sldId="259"/>
            <ac:spMk id="7" creationId="{9D64C6BB-E01E-4F24-7F40-13685D19EC3A}"/>
          </ac:spMkLst>
        </pc:spChg>
        <pc:picChg chg="del">
          <ac:chgData name="Nguyễn Đoàn Xuân Bình" userId="e7663075-c39f-4d9d-a2ba-f0fc054c4526" providerId="ADAL" clId="{BD7F1A2F-1DAF-4C7E-A307-4050F7CDC324}" dt="2023-06-25T08:03:24.812" v="317" actId="478"/>
          <ac:picMkLst>
            <pc:docMk/>
            <pc:sldMk cId="387644652" sldId="259"/>
            <ac:picMk id="4" creationId="{449268D4-E938-4781-AF78-396F16280530}"/>
          </ac:picMkLst>
        </pc:picChg>
        <pc:picChg chg="add mod">
          <ac:chgData name="Nguyễn Đoàn Xuân Bình" userId="e7663075-c39f-4d9d-a2ba-f0fc054c4526" providerId="ADAL" clId="{BD7F1A2F-1DAF-4C7E-A307-4050F7CDC324}" dt="2023-06-25T08:03:56.623" v="326" actId="1076"/>
          <ac:picMkLst>
            <pc:docMk/>
            <pc:sldMk cId="387644652" sldId="259"/>
            <ac:picMk id="6" creationId="{EEA6F7A3-6660-CBC8-456E-4721EBAE7993}"/>
          </ac:picMkLst>
        </pc:picChg>
      </pc:sldChg>
      <pc:sldChg chg="addSp delSp modSp mod delAnim modAnim">
        <pc:chgData name="Nguyễn Đoàn Xuân Bình" userId="e7663075-c39f-4d9d-a2ba-f0fc054c4526" providerId="ADAL" clId="{BD7F1A2F-1DAF-4C7E-A307-4050F7CDC324}" dt="2023-06-25T09:39:20.187" v="8056"/>
        <pc:sldMkLst>
          <pc:docMk/>
          <pc:sldMk cId="426583916" sldId="260"/>
        </pc:sldMkLst>
        <pc:spChg chg="mod">
          <ac:chgData name="Nguyễn Đoàn Xuân Bình" userId="e7663075-c39f-4d9d-a2ba-f0fc054c4526" providerId="ADAL" clId="{BD7F1A2F-1DAF-4C7E-A307-4050F7CDC324}" dt="2023-06-25T08:42:56.270" v="4480" actId="1076"/>
          <ac:spMkLst>
            <pc:docMk/>
            <pc:sldMk cId="426583916" sldId="260"/>
            <ac:spMk id="17" creationId="{02AA3FE7-A799-4BC0-8DB0-ACE0EDB1D088}"/>
          </ac:spMkLst>
        </pc:spChg>
        <pc:spChg chg="add mod">
          <ac:chgData name="Nguyễn Đoàn Xuân Bình" userId="e7663075-c39f-4d9d-a2ba-f0fc054c4526" providerId="ADAL" clId="{BD7F1A2F-1DAF-4C7E-A307-4050F7CDC324}" dt="2023-06-25T08:44:07.716" v="4598" actId="1076"/>
          <ac:spMkLst>
            <pc:docMk/>
            <pc:sldMk cId="426583916" sldId="260"/>
            <ac:spMk id="19" creationId="{1A7A3325-B99A-C2C9-710C-0FC08C3FF46F}"/>
          </ac:spMkLst>
        </pc:spChg>
        <pc:spChg chg="add mod">
          <ac:chgData name="Nguyễn Đoàn Xuân Bình" userId="e7663075-c39f-4d9d-a2ba-f0fc054c4526" providerId="ADAL" clId="{BD7F1A2F-1DAF-4C7E-A307-4050F7CDC324}" dt="2023-06-25T08:44:29.823" v="4633" actId="20577"/>
          <ac:spMkLst>
            <pc:docMk/>
            <pc:sldMk cId="426583916" sldId="260"/>
            <ac:spMk id="21" creationId="{F272A0DB-1B62-5CAE-FA7B-CBA774113A5F}"/>
          </ac:spMkLst>
        </pc:spChg>
        <pc:spChg chg="add mod">
          <ac:chgData name="Nguyễn Đoàn Xuân Bình" userId="e7663075-c39f-4d9d-a2ba-f0fc054c4526" providerId="ADAL" clId="{BD7F1A2F-1DAF-4C7E-A307-4050F7CDC324}" dt="2023-06-25T08:44:52.490" v="4687" actId="20577"/>
          <ac:spMkLst>
            <pc:docMk/>
            <pc:sldMk cId="426583916" sldId="260"/>
            <ac:spMk id="23" creationId="{9FAC77E7-30A1-3FBC-23FA-49AEE06B467A}"/>
          </ac:spMkLst>
        </pc:spChg>
        <pc:spChg chg="add mod">
          <ac:chgData name="Nguyễn Đoàn Xuân Bình" userId="e7663075-c39f-4d9d-a2ba-f0fc054c4526" providerId="ADAL" clId="{BD7F1A2F-1DAF-4C7E-A307-4050F7CDC324}" dt="2023-06-25T08:45:16.091" v="4707" actId="255"/>
          <ac:spMkLst>
            <pc:docMk/>
            <pc:sldMk cId="426583916" sldId="260"/>
            <ac:spMk id="25" creationId="{0EECDD03-5DA2-78D4-98B6-3FB7139B5877}"/>
          </ac:spMkLst>
        </pc:spChg>
        <pc:grpChg chg="mod">
          <ac:chgData name="Nguyễn Đoàn Xuân Bình" userId="e7663075-c39f-4d9d-a2ba-f0fc054c4526" providerId="ADAL" clId="{BD7F1A2F-1DAF-4C7E-A307-4050F7CDC324}" dt="2023-06-25T08:42:54.607" v="4479" actId="14100"/>
          <ac:grpSpMkLst>
            <pc:docMk/>
            <pc:sldMk cId="426583916" sldId="260"/>
            <ac:grpSpMk id="8" creationId="{82CFF83C-3474-47D5-8EE1-D68C7A24BE0A}"/>
          </ac:grpSpMkLst>
        </pc:grpChg>
        <pc:picChg chg="add mod">
          <ac:chgData name="Nguyễn Đoàn Xuân Bình" userId="e7663075-c39f-4d9d-a2ba-f0fc054c4526" providerId="ADAL" clId="{BD7F1A2F-1DAF-4C7E-A307-4050F7CDC324}" dt="2023-06-25T08:43:52.633" v="4589" actId="14100"/>
          <ac:picMkLst>
            <pc:docMk/>
            <pc:sldMk cId="426583916" sldId="260"/>
            <ac:picMk id="2" creationId="{8AF2F8C3-A6B6-533F-8786-80DAD4CBF57B}"/>
          </ac:picMkLst>
        </pc:picChg>
        <pc:picChg chg="del mod">
          <ac:chgData name="Nguyễn Đoàn Xuân Bình" userId="e7663075-c39f-4d9d-a2ba-f0fc054c4526" providerId="ADAL" clId="{BD7F1A2F-1DAF-4C7E-A307-4050F7CDC324}" dt="2023-06-25T08:32:10.038" v="4163" actId="478"/>
          <ac:picMkLst>
            <pc:docMk/>
            <pc:sldMk cId="426583916" sldId="260"/>
            <ac:picMk id="3" creationId="{B9226E65-7B11-4121-8ABA-9659CD79CB06}"/>
          </ac:picMkLst>
        </pc:picChg>
        <pc:picChg chg="add mod">
          <ac:chgData name="Nguyễn Đoàn Xuân Bình" userId="e7663075-c39f-4d9d-a2ba-f0fc054c4526" providerId="ADAL" clId="{BD7F1A2F-1DAF-4C7E-A307-4050F7CDC324}" dt="2023-06-25T08:43:08.949" v="4489" actId="1076"/>
          <ac:picMkLst>
            <pc:docMk/>
            <pc:sldMk cId="426583916" sldId="260"/>
            <ac:picMk id="4" creationId="{9B0AE0AB-07E4-E9DF-4915-219AB3A8319B}"/>
          </ac:picMkLst>
        </pc:picChg>
        <pc:picChg chg="del">
          <ac:chgData name="Nguyễn Đoàn Xuân Bình" userId="e7663075-c39f-4d9d-a2ba-f0fc054c4526" providerId="ADAL" clId="{BD7F1A2F-1DAF-4C7E-A307-4050F7CDC324}" dt="2023-06-25T08:32:11.460" v="4165" actId="478"/>
          <ac:picMkLst>
            <pc:docMk/>
            <pc:sldMk cId="426583916" sldId="260"/>
            <ac:picMk id="5" creationId="{AFB2B2D1-FA8E-408B-A47E-B056BCDA6B51}"/>
          </ac:picMkLst>
        </pc:picChg>
        <pc:picChg chg="add mod">
          <ac:chgData name="Nguyễn Đoàn Xuân Bình" userId="e7663075-c39f-4d9d-a2ba-f0fc054c4526" providerId="ADAL" clId="{BD7F1A2F-1DAF-4C7E-A307-4050F7CDC324}" dt="2023-06-25T08:43:07.677" v="4488" actId="1076"/>
          <ac:picMkLst>
            <pc:docMk/>
            <pc:sldMk cId="426583916" sldId="260"/>
            <ac:picMk id="6" creationId="{A45822B1-A54B-5E66-2D3C-E53F0F203345}"/>
          </ac:picMkLst>
        </pc:picChg>
        <pc:picChg chg="del">
          <ac:chgData name="Nguyễn Đoàn Xuân Bình" userId="e7663075-c39f-4d9d-a2ba-f0fc054c4526" providerId="ADAL" clId="{BD7F1A2F-1DAF-4C7E-A307-4050F7CDC324}" dt="2023-06-25T08:32:10.714" v="4164" actId="478"/>
          <ac:picMkLst>
            <pc:docMk/>
            <pc:sldMk cId="426583916" sldId="260"/>
            <ac:picMk id="7" creationId="{07000C1A-ABCA-4309-A0B7-B30C01DC88C1}"/>
          </ac:picMkLst>
        </pc:picChg>
        <pc:picChg chg="add mod">
          <ac:chgData name="Nguyễn Đoàn Xuân Bình" userId="e7663075-c39f-4d9d-a2ba-f0fc054c4526" providerId="ADAL" clId="{BD7F1A2F-1DAF-4C7E-A307-4050F7CDC324}" dt="2023-06-25T08:43:11.940" v="4491" actId="1076"/>
          <ac:picMkLst>
            <pc:docMk/>
            <pc:sldMk cId="426583916" sldId="260"/>
            <ac:picMk id="18" creationId="{49866604-A965-2C4D-29FB-94AAA98658D6}"/>
          </ac:picMkLst>
        </pc:picChg>
        <pc:picChg chg="add del mod">
          <ac:chgData name="Nguyễn Đoàn Xuân Bình" userId="e7663075-c39f-4d9d-a2ba-f0fc054c4526" providerId="ADAL" clId="{BD7F1A2F-1DAF-4C7E-A307-4050F7CDC324}" dt="2023-06-25T08:45:45.035" v="4711" actId="478"/>
          <ac:picMkLst>
            <pc:docMk/>
            <pc:sldMk cId="426583916" sldId="260"/>
            <ac:picMk id="26" creationId="{593C4220-007B-DC29-D691-0685649BA73D}"/>
          </ac:picMkLst>
        </pc:picChg>
        <pc:picChg chg="add mod">
          <ac:chgData name="Nguyễn Đoàn Xuân Bình" userId="e7663075-c39f-4d9d-a2ba-f0fc054c4526" providerId="ADAL" clId="{BD7F1A2F-1DAF-4C7E-A307-4050F7CDC324}" dt="2023-06-25T08:46:05.420" v="4715" actId="1076"/>
          <ac:picMkLst>
            <pc:docMk/>
            <pc:sldMk cId="426583916" sldId="260"/>
            <ac:picMk id="27" creationId="{83A09FE3-D851-B378-7636-9A6D9544CC1D}"/>
          </ac:picMkLst>
        </pc:picChg>
        <pc:picChg chg="add mod">
          <ac:chgData name="Nguyễn Đoàn Xuân Bình" userId="e7663075-c39f-4d9d-a2ba-f0fc054c4526" providerId="ADAL" clId="{BD7F1A2F-1DAF-4C7E-A307-4050F7CDC324}" dt="2023-06-25T08:46:23.317" v="4718" actId="1076"/>
          <ac:picMkLst>
            <pc:docMk/>
            <pc:sldMk cId="426583916" sldId="260"/>
            <ac:picMk id="28" creationId="{7ADD3AF7-348F-16F9-9719-2B1EF7201691}"/>
          </ac:picMkLst>
        </pc:picChg>
        <pc:picChg chg="add mod">
          <ac:chgData name="Nguyễn Đoàn Xuân Bình" userId="e7663075-c39f-4d9d-a2ba-f0fc054c4526" providerId="ADAL" clId="{BD7F1A2F-1DAF-4C7E-A307-4050F7CDC324}" dt="2023-06-25T08:46:42.911" v="4724" actId="688"/>
          <ac:picMkLst>
            <pc:docMk/>
            <pc:sldMk cId="426583916" sldId="260"/>
            <ac:picMk id="29" creationId="{067E7CDB-A3A2-3C58-8BB6-8949129AF7D6}"/>
          </ac:picMkLst>
        </pc:picChg>
        <pc:picChg chg="add mod">
          <ac:chgData name="Nguyễn Đoàn Xuân Bình" userId="e7663075-c39f-4d9d-a2ba-f0fc054c4526" providerId="ADAL" clId="{BD7F1A2F-1DAF-4C7E-A307-4050F7CDC324}" dt="2023-06-25T08:46:57.897" v="4730" actId="1076"/>
          <ac:picMkLst>
            <pc:docMk/>
            <pc:sldMk cId="426583916" sldId="260"/>
            <ac:picMk id="30" creationId="{55ECF4E1-1FB7-2E79-A90F-400FA7E166F4}"/>
          </ac:picMkLst>
        </pc:picChg>
      </pc:sldChg>
      <pc:sldChg chg="addSp delSp modSp mod modAnim">
        <pc:chgData name="Nguyễn Đoàn Xuân Bình" userId="e7663075-c39f-4d9d-a2ba-f0fc054c4526" providerId="ADAL" clId="{BD7F1A2F-1DAF-4C7E-A307-4050F7CDC324}" dt="2023-06-25T09:39:44.083" v="8076"/>
        <pc:sldMkLst>
          <pc:docMk/>
          <pc:sldMk cId="3873301400" sldId="262"/>
        </pc:sldMkLst>
        <pc:spChg chg="add mod">
          <ac:chgData name="Nguyễn Đoàn Xuân Bình" userId="e7663075-c39f-4d9d-a2ba-f0fc054c4526" providerId="ADAL" clId="{BD7F1A2F-1DAF-4C7E-A307-4050F7CDC324}" dt="2023-06-25T08:49:53.540" v="4786" actId="1076"/>
          <ac:spMkLst>
            <pc:docMk/>
            <pc:sldMk cId="3873301400" sldId="262"/>
            <ac:spMk id="5" creationId="{58AFBA45-5807-713C-F01D-16C50F37C8F5}"/>
          </ac:spMkLst>
        </pc:spChg>
        <pc:spChg chg="add mod">
          <ac:chgData name="Nguyễn Đoàn Xuân Bình" userId="e7663075-c39f-4d9d-a2ba-f0fc054c4526" providerId="ADAL" clId="{BD7F1A2F-1DAF-4C7E-A307-4050F7CDC324}" dt="2023-06-25T08:50:46.202" v="4845" actId="1076"/>
          <ac:spMkLst>
            <pc:docMk/>
            <pc:sldMk cId="3873301400" sldId="262"/>
            <ac:spMk id="9" creationId="{445AE4C1-B77E-71E5-2EDA-19E8666EF41E}"/>
          </ac:spMkLst>
        </pc:spChg>
        <pc:spChg chg="mod">
          <ac:chgData name="Nguyễn Đoàn Xuân Bình" userId="e7663075-c39f-4d9d-a2ba-f0fc054c4526" providerId="ADAL" clId="{BD7F1A2F-1DAF-4C7E-A307-4050F7CDC324}" dt="2023-06-25T08:50:21.263" v="4818" actId="1076"/>
          <ac:spMkLst>
            <pc:docMk/>
            <pc:sldMk cId="3873301400" sldId="262"/>
            <ac:spMk id="17" creationId="{2EC6A053-E885-47CE-8723-B91F2E264D2F}"/>
          </ac:spMkLst>
        </pc:spChg>
        <pc:spChg chg="add mod">
          <ac:chgData name="Nguyễn Đoàn Xuân Bình" userId="e7663075-c39f-4d9d-a2ba-f0fc054c4526" providerId="ADAL" clId="{BD7F1A2F-1DAF-4C7E-A307-4050F7CDC324}" dt="2023-06-25T08:50:35.769" v="4842" actId="1076"/>
          <ac:spMkLst>
            <pc:docMk/>
            <pc:sldMk cId="3873301400" sldId="262"/>
            <ac:spMk id="27" creationId="{718490E3-5708-B231-882E-A4632B977C19}"/>
          </ac:spMkLst>
        </pc:spChg>
        <pc:spChg chg="add mod">
          <ac:chgData name="Nguyễn Đoàn Xuân Bình" userId="e7663075-c39f-4d9d-a2ba-f0fc054c4526" providerId="ADAL" clId="{BD7F1A2F-1DAF-4C7E-A307-4050F7CDC324}" dt="2023-06-25T08:51:00.221" v="4864" actId="1076"/>
          <ac:spMkLst>
            <pc:docMk/>
            <pc:sldMk cId="3873301400" sldId="262"/>
            <ac:spMk id="41" creationId="{881093CF-4139-00C5-15A4-20BEBB466014}"/>
          </ac:spMkLst>
        </pc:spChg>
        <pc:grpChg chg="add mod">
          <ac:chgData name="Nguyễn Đoàn Xuân Bình" userId="e7663075-c39f-4d9d-a2ba-f0fc054c4526" providerId="ADAL" clId="{BD7F1A2F-1DAF-4C7E-A307-4050F7CDC324}" dt="2023-06-25T08:48:26.129" v="4753" actId="1076"/>
          <ac:grpSpMkLst>
            <pc:docMk/>
            <pc:sldMk cId="3873301400" sldId="262"/>
            <ac:grpSpMk id="4" creationId="{089C5CB7-129C-CF1A-5C63-481C27BCC4CA}"/>
          </ac:grpSpMkLst>
        </pc:grpChg>
        <pc:grpChg chg="add mod">
          <ac:chgData name="Nguyễn Đoàn Xuân Bình" userId="e7663075-c39f-4d9d-a2ba-f0fc054c4526" providerId="ADAL" clId="{BD7F1A2F-1DAF-4C7E-A307-4050F7CDC324}" dt="2023-06-25T08:50:43.788" v="4844" actId="1076"/>
          <ac:grpSpMkLst>
            <pc:docMk/>
            <pc:sldMk cId="3873301400" sldId="262"/>
            <ac:grpSpMk id="6" creationId="{F779661A-70ED-9E89-C517-B1EED8B5A50F}"/>
          </ac:grpSpMkLst>
        </pc:grpChg>
        <pc:grpChg chg="add mod">
          <ac:chgData name="Nguyễn Đoàn Xuân Bình" userId="e7663075-c39f-4d9d-a2ba-f0fc054c4526" providerId="ADAL" clId="{BD7F1A2F-1DAF-4C7E-A307-4050F7CDC324}" dt="2023-06-25T08:50:23.153" v="4819" actId="1076"/>
          <ac:grpSpMkLst>
            <pc:docMk/>
            <pc:sldMk cId="3873301400" sldId="262"/>
            <ac:grpSpMk id="10" creationId="{6703891E-9AAB-C096-C439-E8FE74126D33}"/>
          </ac:grpSpMkLst>
        </pc:grpChg>
        <pc:grpChg chg="add mod">
          <ac:chgData name="Nguyễn Đoàn Xuân Bình" userId="e7663075-c39f-4d9d-a2ba-f0fc054c4526" providerId="ADAL" clId="{BD7F1A2F-1DAF-4C7E-A307-4050F7CDC324}" dt="2023-06-25T08:50:57.808" v="4863" actId="14100"/>
          <ac:grpSpMkLst>
            <pc:docMk/>
            <pc:sldMk cId="3873301400" sldId="262"/>
            <ac:grpSpMk id="28" creationId="{ED0463FE-7A50-691E-5967-791640EF6F14}"/>
          </ac:grpSpMkLst>
        </pc:grpChg>
        <pc:grpChg chg="mod">
          <ac:chgData name="Nguyễn Đoàn Xuân Bình" userId="e7663075-c39f-4d9d-a2ba-f0fc054c4526" providerId="ADAL" clId="{BD7F1A2F-1DAF-4C7E-A307-4050F7CDC324}" dt="2023-06-25T08:50:19.435" v="4817" actId="1076"/>
          <ac:grpSpMkLst>
            <pc:docMk/>
            <pc:sldMk cId="3873301400" sldId="262"/>
            <ac:grpSpMk id="29" creationId="{41F79E8A-EF4A-4837-ACD6-F906C657CE92}"/>
          </ac:grpSpMkLst>
        </pc:grpChg>
        <pc:picChg chg="add mod ord">
          <ac:chgData name="Nguyễn Đoàn Xuân Bình" userId="e7663075-c39f-4d9d-a2ba-f0fc054c4526" providerId="ADAL" clId="{BD7F1A2F-1DAF-4C7E-A307-4050F7CDC324}" dt="2023-06-25T08:48:24.329" v="4752" actId="164"/>
          <ac:picMkLst>
            <pc:docMk/>
            <pc:sldMk cId="3873301400" sldId="262"/>
            <ac:picMk id="2" creationId="{04D2E9EF-6DD4-B79E-1946-77C5EF9CE953}"/>
          </ac:picMkLst>
        </pc:picChg>
        <pc:picChg chg="add mod">
          <ac:chgData name="Nguyễn Đoàn Xuân Bình" userId="e7663075-c39f-4d9d-a2ba-f0fc054c4526" providerId="ADAL" clId="{BD7F1A2F-1DAF-4C7E-A307-4050F7CDC324}" dt="2023-06-25T08:48:24.329" v="4752" actId="164"/>
          <ac:picMkLst>
            <pc:docMk/>
            <pc:sldMk cId="3873301400" sldId="262"/>
            <ac:picMk id="3" creationId="{71661CE6-3591-446C-1BEE-55F87E8A8730}"/>
          </ac:picMkLst>
        </pc:picChg>
        <pc:picChg chg="mod">
          <ac:chgData name="Nguyễn Đoàn Xuân Bình" userId="e7663075-c39f-4d9d-a2ba-f0fc054c4526" providerId="ADAL" clId="{BD7F1A2F-1DAF-4C7E-A307-4050F7CDC324}" dt="2023-06-25T08:49:56.129" v="4787" actId="571"/>
          <ac:picMkLst>
            <pc:docMk/>
            <pc:sldMk cId="3873301400" sldId="262"/>
            <ac:picMk id="7" creationId="{B442C649-63AC-C89E-9536-6A0F16F19638}"/>
          </ac:picMkLst>
        </pc:picChg>
        <pc:picChg chg="mod">
          <ac:chgData name="Nguyễn Đoàn Xuân Bình" userId="e7663075-c39f-4d9d-a2ba-f0fc054c4526" providerId="ADAL" clId="{BD7F1A2F-1DAF-4C7E-A307-4050F7CDC324}" dt="2023-06-25T08:49:56.129" v="4787" actId="571"/>
          <ac:picMkLst>
            <pc:docMk/>
            <pc:sldMk cId="3873301400" sldId="262"/>
            <ac:picMk id="8" creationId="{97B4850B-1919-1A80-7860-9A95DD8D133F}"/>
          </ac:picMkLst>
        </pc:picChg>
        <pc:picChg chg="mod">
          <ac:chgData name="Nguyễn Đoàn Xuân Bình" userId="e7663075-c39f-4d9d-a2ba-f0fc054c4526" providerId="ADAL" clId="{BD7F1A2F-1DAF-4C7E-A307-4050F7CDC324}" dt="2023-06-25T08:50:07.729" v="4812" actId="571"/>
          <ac:picMkLst>
            <pc:docMk/>
            <pc:sldMk cId="3873301400" sldId="262"/>
            <ac:picMk id="25" creationId="{C7EE0220-0DA5-D75D-BDF0-F96DBC130BD9}"/>
          </ac:picMkLst>
        </pc:picChg>
        <pc:picChg chg="mod">
          <ac:chgData name="Nguyễn Đoàn Xuân Bình" userId="e7663075-c39f-4d9d-a2ba-f0fc054c4526" providerId="ADAL" clId="{BD7F1A2F-1DAF-4C7E-A307-4050F7CDC324}" dt="2023-06-25T08:50:07.729" v="4812" actId="571"/>
          <ac:picMkLst>
            <pc:docMk/>
            <pc:sldMk cId="3873301400" sldId="262"/>
            <ac:picMk id="26" creationId="{F98818F9-EE15-D438-64E4-461F8D458CF5}"/>
          </ac:picMkLst>
        </pc:picChg>
        <pc:picChg chg="mod">
          <ac:chgData name="Nguyễn Đoàn Xuân Bình" userId="e7663075-c39f-4d9d-a2ba-f0fc054c4526" providerId="ADAL" clId="{BD7F1A2F-1DAF-4C7E-A307-4050F7CDC324}" dt="2023-06-25T08:50:42.100" v="4843" actId="571"/>
          <ac:picMkLst>
            <pc:docMk/>
            <pc:sldMk cId="3873301400" sldId="262"/>
            <ac:picMk id="31" creationId="{97963566-31B3-4E91-943F-CC81E51EE0E2}"/>
          </ac:picMkLst>
        </pc:picChg>
        <pc:picChg chg="mod">
          <ac:chgData name="Nguyễn Đoàn Xuân Bình" userId="e7663075-c39f-4d9d-a2ba-f0fc054c4526" providerId="ADAL" clId="{BD7F1A2F-1DAF-4C7E-A307-4050F7CDC324}" dt="2023-06-25T08:50:42.100" v="4843" actId="571"/>
          <ac:picMkLst>
            <pc:docMk/>
            <pc:sldMk cId="3873301400" sldId="262"/>
            <ac:picMk id="39" creationId="{702601AD-8DE7-3F11-9D2E-DF9AB437E065}"/>
          </ac:picMkLst>
        </pc:picChg>
        <pc:picChg chg="del">
          <ac:chgData name="Nguyễn Đoàn Xuân Bình" userId="e7663075-c39f-4d9d-a2ba-f0fc054c4526" providerId="ADAL" clId="{BD7F1A2F-1DAF-4C7E-A307-4050F7CDC324}" dt="2023-06-25T08:47:47.729" v="4739" actId="478"/>
          <ac:picMkLst>
            <pc:docMk/>
            <pc:sldMk cId="3873301400" sldId="262"/>
            <ac:picMk id="40" creationId="{046EB5B8-B0D9-4942-9969-65569C623995}"/>
          </ac:picMkLst>
        </pc:picChg>
        <pc:picChg chg="del">
          <ac:chgData name="Nguyễn Đoàn Xuân Bình" userId="e7663075-c39f-4d9d-a2ba-f0fc054c4526" providerId="ADAL" clId="{BD7F1A2F-1DAF-4C7E-A307-4050F7CDC324}" dt="2023-06-25T08:47:44.447" v="4737" actId="478"/>
          <ac:picMkLst>
            <pc:docMk/>
            <pc:sldMk cId="3873301400" sldId="262"/>
            <ac:picMk id="42" creationId="{F9471566-8446-4AEA-A6D5-7377C505D7C6}"/>
          </ac:picMkLst>
        </pc:picChg>
        <pc:picChg chg="del">
          <ac:chgData name="Nguyễn Đoàn Xuân Bình" userId="e7663075-c39f-4d9d-a2ba-f0fc054c4526" providerId="ADAL" clId="{BD7F1A2F-1DAF-4C7E-A307-4050F7CDC324}" dt="2023-06-25T08:47:46.107" v="4738" actId="478"/>
          <ac:picMkLst>
            <pc:docMk/>
            <pc:sldMk cId="3873301400" sldId="262"/>
            <ac:picMk id="44" creationId="{E168F157-C014-4524-B546-D7136985AF48}"/>
          </ac:picMkLst>
        </pc:picChg>
      </pc:sldChg>
      <pc:sldChg chg="modSp modAnim">
        <pc:chgData name="Nguyễn Đoàn Xuân Bình" userId="e7663075-c39f-4d9d-a2ba-f0fc054c4526" providerId="ADAL" clId="{BD7F1A2F-1DAF-4C7E-A307-4050F7CDC324}" dt="2023-06-25T09:35:27.112" v="8020" actId="20577"/>
        <pc:sldMkLst>
          <pc:docMk/>
          <pc:sldMk cId="2167069515" sldId="265"/>
        </pc:sldMkLst>
        <pc:spChg chg="mod">
          <ac:chgData name="Nguyễn Đoàn Xuân Bình" userId="e7663075-c39f-4d9d-a2ba-f0fc054c4526" providerId="ADAL" clId="{BD7F1A2F-1DAF-4C7E-A307-4050F7CDC324}" dt="2023-06-25T09:35:27.112" v="8020" actId="20577"/>
          <ac:spMkLst>
            <pc:docMk/>
            <pc:sldMk cId="2167069515" sldId="265"/>
            <ac:spMk id="31" creationId="{00000000-0000-0000-0000-000000000000}"/>
          </ac:spMkLst>
        </pc:spChg>
      </pc:sldChg>
      <pc:sldChg chg="del">
        <pc:chgData name="Nguyễn Đoàn Xuân Bình" userId="e7663075-c39f-4d9d-a2ba-f0fc054c4526" providerId="ADAL" clId="{BD7F1A2F-1DAF-4C7E-A307-4050F7CDC324}" dt="2023-06-25T09:35:17.906" v="7974" actId="47"/>
        <pc:sldMkLst>
          <pc:docMk/>
          <pc:sldMk cId="1981236693" sldId="269"/>
        </pc:sldMkLst>
      </pc:sldChg>
      <pc:sldChg chg="del">
        <pc:chgData name="Nguyễn Đoàn Xuân Bình" userId="e7663075-c39f-4d9d-a2ba-f0fc054c4526" providerId="ADAL" clId="{BD7F1A2F-1DAF-4C7E-A307-4050F7CDC324}" dt="2023-06-25T08:05:45.810" v="355" actId="47"/>
        <pc:sldMkLst>
          <pc:docMk/>
          <pc:sldMk cId="0" sldId="356"/>
        </pc:sldMkLst>
      </pc:sldChg>
      <pc:sldChg chg="del">
        <pc:chgData name="Nguyễn Đoàn Xuân Bình" userId="e7663075-c39f-4d9d-a2ba-f0fc054c4526" providerId="ADAL" clId="{BD7F1A2F-1DAF-4C7E-A307-4050F7CDC324}" dt="2023-06-25T08:05:46.613" v="357" actId="47"/>
        <pc:sldMkLst>
          <pc:docMk/>
          <pc:sldMk cId="0" sldId="357"/>
        </pc:sldMkLst>
      </pc:sldChg>
      <pc:sldChg chg="del">
        <pc:chgData name="Nguyễn Đoàn Xuân Bình" userId="e7663075-c39f-4d9d-a2ba-f0fc054c4526" providerId="ADAL" clId="{BD7F1A2F-1DAF-4C7E-A307-4050F7CDC324}" dt="2023-06-25T08:05:46.185" v="356" actId="47"/>
        <pc:sldMkLst>
          <pc:docMk/>
          <pc:sldMk cId="0" sldId="358"/>
        </pc:sldMkLst>
      </pc:sldChg>
      <pc:sldChg chg="addSp delSp modSp mod delAnim">
        <pc:chgData name="Nguyễn Đoàn Xuân Bình" userId="e7663075-c39f-4d9d-a2ba-f0fc054c4526" providerId="ADAL" clId="{BD7F1A2F-1DAF-4C7E-A307-4050F7CDC324}" dt="2023-06-25T09:42:55.010" v="8107" actId="1076"/>
        <pc:sldMkLst>
          <pc:docMk/>
          <pc:sldMk cId="4163160116" sldId="359"/>
        </pc:sldMkLst>
        <pc:spChg chg="del">
          <ac:chgData name="Nguyễn Đoàn Xuân Bình" userId="e7663075-c39f-4d9d-a2ba-f0fc054c4526" providerId="ADAL" clId="{BD7F1A2F-1DAF-4C7E-A307-4050F7CDC324}" dt="2023-06-25T08:17:03.034" v="896" actId="478"/>
          <ac:spMkLst>
            <pc:docMk/>
            <pc:sldMk cId="4163160116" sldId="359"/>
            <ac:spMk id="2" creationId="{00000000-0000-0000-0000-000000000000}"/>
          </ac:spMkLst>
        </pc:spChg>
        <pc:spChg chg="add mod">
          <ac:chgData name="Nguyễn Đoàn Xuân Bình" userId="e7663075-c39f-4d9d-a2ba-f0fc054c4526" providerId="ADAL" clId="{BD7F1A2F-1DAF-4C7E-A307-4050F7CDC324}" dt="2023-06-25T08:17:18.866" v="921" actId="1076"/>
          <ac:spMkLst>
            <pc:docMk/>
            <pc:sldMk cId="4163160116" sldId="359"/>
            <ac:spMk id="5" creationId="{2B45CF15-4A67-C285-68C1-D21B41D18EED}"/>
          </ac:spMkLst>
        </pc:spChg>
        <pc:picChg chg="del">
          <ac:chgData name="Nguyễn Đoàn Xuân Bình" userId="e7663075-c39f-4d9d-a2ba-f0fc054c4526" providerId="ADAL" clId="{BD7F1A2F-1DAF-4C7E-A307-4050F7CDC324}" dt="2023-06-25T09:42:52.576" v="8105" actId="478"/>
          <ac:picMkLst>
            <pc:docMk/>
            <pc:sldMk cId="4163160116" sldId="359"/>
            <ac:picMk id="4" creationId="{449268D4-E938-4781-AF78-396F16280530}"/>
          </ac:picMkLst>
        </pc:picChg>
        <pc:picChg chg="add mod">
          <ac:chgData name="Nguyễn Đoàn Xuân Bình" userId="e7663075-c39f-4d9d-a2ba-f0fc054c4526" providerId="ADAL" clId="{BD7F1A2F-1DAF-4C7E-A307-4050F7CDC324}" dt="2023-06-25T09:42:55.010" v="8107" actId="1076"/>
          <ac:picMkLst>
            <pc:docMk/>
            <pc:sldMk cId="4163160116" sldId="359"/>
            <ac:picMk id="6" creationId="{53285F08-AEE5-A62A-0D4B-A2B40513BF10}"/>
          </ac:picMkLst>
        </pc:picChg>
      </pc:sldChg>
      <pc:sldChg chg="addSp delSp modSp mod delAnim modAnim">
        <pc:chgData name="Nguyễn Đoàn Xuân Bình" userId="e7663075-c39f-4d9d-a2ba-f0fc054c4526" providerId="ADAL" clId="{BD7F1A2F-1DAF-4C7E-A307-4050F7CDC324}" dt="2023-06-25T09:43:57.443" v="8110" actId="1076"/>
        <pc:sldMkLst>
          <pc:docMk/>
          <pc:sldMk cId="2533492796" sldId="360"/>
        </pc:sldMkLst>
        <pc:spChg chg="del mod">
          <ac:chgData name="Nguyễn Đoàn Xuân Bình" userId="e7663075-c39f-4d9d-a2ba-f0fc054c4526" providerId="ADAL" clId="{BD7F1A2F-1DAF-4C7E-A307-4050F7CDC324}" dt="2023-06-25T09:34:58.891" v="7952"/>
          <ac:spMkLst>
            <pc:docMk/>
            <pc:sldMk cId="2533492796" sldId="360"/>
            <ac:spMk id="2" creationId="{00000000-0000-0000-0000-000000000000}"/>
          </ac:spMkLst>
        </pc:spChg>
        <pc:spChg chg="add mod">
          <ac:chgData name="Nguyễn Đoàn Xuân Bình" userId="e7663075-c39f-4d9d-a2ba-f0fc054c4526" providerId="ADAL" clId="{BD7F1A2F-1DAF-4C7E-A307-4050F7CDC324}" dt="2023-06-25T09:35:15.495" v="7973" actId="20577"/>
          <ac:spMkLst>
            <pc:docMk/>
            <pc:sldMk cId="2533492796" sldId="360"/>
            <ac:spMk id="5" creationId="{F5FF284E-3943-35A5-1CDA-852F14D12749}"/>
          </ac:spMkLst>
        </pc:spChg>
        <pc:picChg chg="del">
          <ac:chgData name="Nguyễn Đoàn Xuân Bình" userId="e7663075-c39f-4d9d-a2ba-f0fc054c4526" providerId="ADAL" clId="{BD7F1A2F-1DAF-4C7E-A307-4050F7CDC324}" dt="2023-06-25T09:43:53.427" v="8108" actId="478"/>
          <ac:picMkLst>
            <pc:docMk/>
            <pc:sldMk cId="2533492796" sldId="360"/>
            <ac:picMk id="4" creationId="{449268D4-E938-4781-AF78-396F16280530}"/>
          </ac:picMkLst>
        </pc:picChg>
        <pc:picChg chg="add mod">
          <ac:chgData name="Nguyễn Đoàn Xuân Bình" userId="e7663075-c39f-4d9d-a2ba-f0fc054c4526" providerId="ADAL" clId="{BD7F1A2F-1DAF-4C7E-A307-4050F7CDC324}" dt="2023-06-25T09:43:57.443" v="8110" actId="1076"/>
          <ac:picMkLst>
            <pc:docMk/>
            <pc:sldMk cId="2533492796" sldId="360"/>
            <ac:picMk id="6" creationId="{7CBD8C8D-05F2-7995-838E-EED3D5E77E9E}"/>
          </ac:picMkLst>
        </pc:picChg>
      </pc:sldChg>
      <pc:sldChg chg="del">
        <pc:chgData name="Nguyễn Đoàn Xuân Bình" userId="e7663075-c39f-4d9d-a2ba-f0fc054c4526" providerId="ADAL" clId="{BD7F1A2F-1DAF-4C7E-A307-4050F7CDC324}" dt="2023-06-25T08:51:33.959" v="4873" actId="47"/>
        <pc:sldMkLst>
          <pc:docMk/>
          <pc:sldMk cId="489730266" sldId="361"/>
        </pc:sldMkLst>
      </pc:sldChg>
      <pc:sldChg chg="addSp delSp modSp mod delAnim modAnim">
        <pc:chgData name="Nguyễn Đoàn Xuân Bình" userId="e7663075-c39f-4d9d-a2ba-f0fc054c4526" providerId="ADAL" clId="{BD7F1A2F-1DAF-4C7E-A307-4050F7CDC324}" dt="2023-06-25T09:40:14.780" v="8086"/>
        <pc:sldMkLst>
          <pc:docMk/>
          <pc:sldMk cId="4180410532" sldId="362"/>
        </pc:sldMkLst>
        <pc:spChg chg="mod">
          <ac:chgData name="Nguyễn Đoàn Xuân Bình" userId="e7663075-c39f-4d9d-a2ba-f0fc054c4526" providerId="ADAL" clId="{BD7F1A2F-1DAF-4C7E-A307-4050F7CDC324}" dt="2023-06-25T08:58:23.864" v="5346" actId="14100"/>
          <ac:spMkLst>
            <pc:docMk/>
            <pc:sldMk cId="4180410532" sldId="362"/>
            <ac:spMk id="4" creationId="{0131A24F-461C-9F6A-A32C-E55F94C2A1B8}"/>
          </ac:spMkLst>
        </pc:spChg>
        <pc:spChg chg="mod">
          <ac:chgData name="Nguyễn Đoàn Xuân Bình" userId="e7663075-c39f-4d9d-a2ba-f0fc054c4526" providerId="ADAL" clId="{BD7F1A2F-1DAF-4C7E-A307-4050F7CDC324}" dt="2023-06-25T08:58:35.022" v="5350" actId="1076"/>
          <ac:spMkLst>
            <pc:docMk/>
            <pc:sldMk cId="4180410532" sldId="362"/>
            <ac:spMk id="6" creationId="{CAAE0D07-6BF7-D3AB-DFF4-616D82D43D31}"/>
          </ac:spMkLst>
        </pc:spChg>
        <pc:spChg chg="mod">
          <ac:chgData name="Nguyễn Đoàn Xuân Bình" userId="e7663075-c39f-4d9d-a2ba-f0fc054c4526" providerId="ADAL" clId="{BD7F1A2F-1DAF-4C7E-A307-4050F7CDC324}" dt="2023-06-25T08:55:00.267" v="5255" actId="1076"/>
          <ac:spMkLst>
            <pc:docMk/>
            <pc:sldMk cId="4180410532" sldId="362"/>
            <ac:spMk id="17" creationId="{02AA3FE7-A799-4BC0-8DB0-ACE0EDB1D088}"/>
          </ac:spMkLst>
        </pc:spChg>
        <pc:spChg chg="mod">
          <ac:chgData name="Nguyễn Đoàn Xuân Bình" userId="e7663075-c39f-4d9d-a2ba-f0fc054c4526" providerId="ADAL" clId="{BD7F1A2F-1DAF-4C7E-A307-4050F7CDC324}" dt="2023-06-25T08:58:29.338" v="5348" actId="14100"/>
          <ac:spMkLst>
            <pc:docMk/>
            <pc:sldMk cId="4180410532" sldId="362"/>
            <ac:spMk id="18" creationId="{E0DC89E9-6988-498F-3BBA-C4BD032FC07F}"/>
          </ac:spMkLst>
        </pc:spChg>
        <pc:spChg chg="mod">
          <ac:chgData name="Nguyễn Đoàn Xuân Bình" userId="e7663075-c39f-4d9d-a2ba-f0fc054c4526" providerId="ADAL" clId="{BD7F1A2F-1DAF-4C7E-A307-4050F7CDC324}" dt="2023-06-25T08:56:39.582" v="5261" actId="571"/>
          <ac:spMkLst>
            <pc:docMk/>
            <pc:sldMk cId="4180410532" sldId="362"/>
            <ac:spMk id="23" creationId="{A0B81E4A-317A-6498-C69B-7A8735BA6ED6}"/>
          </ac:spMkLst>
        </pc:spChg>
        <pc:spChg chg="mod">
          <ac:chgData name="Nguyễn Đoàn Xuân Bình" userId="e7663075-c39f-4d9d-a2ba-f0fc054c4526" providerId="ADAL" clId="{BD7F1A2F-1DAF-4C7E-A307-4050F7CDC324}" dt="2023-06-25T08:56:39.582" v="5261" actId="571"/>
          <ac:spMkLst>
            <pc:docMk/>
            <pc:sldMk cId="4180410532" sldId="362"/>
            <ac:spMk id="25" creationId="{9E9F4154-E996-51B1-3849-9C31696F49BF}"/>
          </ac:spMkLst>
        </pc:spChg>
        <pc:spChg chg="mod">
          <ac:chgData name="Nguyễn Đoàn Xuân Bình" userId="e7663075-c39f-4d9d-a2ba-f0fc054c4526" providerId="ADAL" clId="{BD7F1A2F-1DAF-4C7E-A307-4050F7CDC324}" dt="2023-06-25T08:56:39.582" v="5261" actId="571"/>
          <ac:spMkLst>
            <pc:docMk/>
            <pc:sldMk cId="4180410532" sldId="362"/>
            <ac:spMk id="26" creationId="{199834AE-6149-0C5C-E02A-71A5C0D026EA}"/>
          </ac:spMkLst>
        </pc:spChg>
        <pc:spChg chg="mod">
          <ac:chgData name="Nguyễn Đoàn Xuân Bình" userId="e7663075-c39f-4d9d-a2ba-f0fc054c4526" providerId="ADAL" clId="{BD7F1A2F-1DAF-4C7E-A307-4050F7CDC324}" dt="2023-06-25T08:56:43.442" v="5263" actId="571"/>
          <ac:spMkLst>
            <pc:docMk/>
            <pc:sldMk cId="4180410532" sldId="362"/>
            <ac:spMk id="28" creationId="{F5BEC7CB-C0FB-23C3-7ED6-D60D522A2D64}"/>
          </ac:spMkLst>
        </pc:spChg>
        <pc:spChg chg="mod">
          <ac:chgData name="Nguyễn Đoàn Xuân Bình" userId="e7663075-c39f-4d9d-a2ba-f0fc054c4526" providerId="ADAL" clId="{BD7F1A2F-1DAF-4C7E-A307-4050F7CDC324}" dt="2023-06-25T08:59:27.418" v="5443" actId="1076"/>
          <ac:spMkLst>
            <pc:docMk/>
            <pc:sldMk cId="4180410532" sldId="362"/>
            <ac:spMk id="29" creationId="{51407AD4-FB07-1055-05B0-5C23E0A2984B}"/>
          </ac:spMkLst>
        </pc:spChg>
        <pc:spChg chg="mod">
          <ac:chgData name="Nguyễn Đoàn Xuân Bình" userId="e7663075-c39f-4d9d-a2ba-f0fc054c4526" providerId="ADAL" clId="{BD7F1A2F-1DAF-4C7E-A307-4050F7CDC324}" dt="2023-06-25T08:56:43.442" v="5263" actId="571"/>
          <ac:spMkLst>
            <pc:docMk/>
            <pc:sldMk cId="4180410532" sldId="362"/>
            <ac:spMk id="30" creationId="{CD60B8C7-17E1-010C-ED22-A3A4036903D9}"/>
          </ac:spMkLst>
        </pc:spChg>
        <pc:grpChg chg="add mod">
          <ac:chgData name="Nguyễn Đoàn Xuân Bình" userId="e7663075-c39f-4d9d-a2ba-f0fc054c4526" providerId="ADAL" clId="{BD7F1A2F-1DAF-4C7E-A307-4050F7CDC324}" dt="2023-06-25T08:58:37.861" v="5351" actId="14100"/>
          <ac:grpSpMkLst>
            <pc:docMk/>
            <pc:sldMk cId="4180410532" sldId="362"/>
            <ac:grpSpMk id="2" creationId="{97055A50-93B6-E1A4-EAA2-EF24F26FFE0C}"/>
          </ac:grpSpMkLst>
        </pc:grpChg>
        <pc:grpChg chg="mod">
          <ac:chgData name="Nguyễn Đoàn Xuân Bình" userId="e7663075-c39f-4d9d-a2ba-f0fc054c4526" providerId="ADAL" clId="{BD7F1A2F-1DAF-4C7E-A307-4050F7CDC324}" dt="2023-06-25T08:54:57.222" v="5254" actId="14100"/>
          <ac:grpSpMkLst>
            <pc:docMk/>
            <pc:sldMk cId="4180410532" sldId="362"/>
            <ac:grpSpMk id="8" creationId="{82CFF83C-3474-47D5-8EE1-D68C7A24BE0A}"/>
          </ac:grpSpMkLst>
        </pc:grpChg>
        <pc:grpChg chg="add del mod">
          <ac:chgData name="Nguyễn Đoàn Xuân Bình" userId="e7663075-c39f-4d9d-a2ba-f0fc054c4526" providerId="ADAL" clId="{BD7F1A2F-1DAF-4C7E-A307-4050F7CDC324}" dt="2023-06-25T08:58:11.371" v="5342" actId="478"/>
          <ac:grpSpMkLst>
            <pc:docMk/>
            <pc:sldMk cId="4180410532" sldId="362"/>
            <ac:grpSpMk id="21" creationId="{1B739846-23C9-30D4-9EC4-FD265C7B3464}"/>
          </ac:grpSpMkLst>
        </pc:grpChg>
        <pc:grpChg chg="add mod">
          <ac:chgData name="Nguyễn Đoàn Xuân Bình" userId="e7663075-c39f-4d9d-a2ba-f0fc054c4526" providerId="ADAL" clId="{BD7F1A2F-1DAF-4C7E-A307-4050F7CDC324}" dt="2023-06-25T08:59:20.941" v="5442" actId="1076"/>
          <ac:grpSpMkLst>
            <pc:docMk/>
            <pc:sldMk cId="4180410532" sldId="362"/>
            <ac:grpSpMk id="27" creationId="{C8DBB004-0A03-CF12-182D-541FC1D1A753}"/>
          </ac:grpSpMkLst>
        </pc:grpChg>
        <pc:picChg chg="del">
          <ac:chgData name="Nguyễn Đoàn Xuân Bình" userId="e7663075-c39f-4d9d-a2ba-f0fc054c4526" providerId="ADAL" clId="{BD7F1A2F-1DAF-4C7E-A307-4050F7CDC324}" dt="2023-06-25T08:54:39.616" v="5246" actId="478"/>
          <ac:picMkLst>
            <pc:docMk/>
            <pc:sldMk cId="4180410532" sldId="362"/>
            <ac:picMk id="3" creationId="{B9226E65-7B11-4121-8ABA-9659CD79CB06}"/>
          </ac:picMkLst>
        </pc:picChg>
        <pc:picChg chg="del">
          <ac:chgData name="Nguyễn Đoàn Xuân Bình" userId="e7663075-c39f-4d9d-a2ba-f0fc054c4526" providerId="ADAL" clId="{BD7F1A2F-1DAF-4C7E-A307-4050F7CDC324}" dt="2023-06-25T08:54:40.829" v="5248" actId="478"/>
          <ac:picMkLst>
            <pc:docMk/>
            <pc:sldMk cId="4180410532" sldId="362"/>
            <ac:picMk id="5" creationId="{AFB2B2D1-FA8E-408B-A47E-B056BCDA6B51}"/>
          </ac:picMkLst>
        </pc:picChg>
        <pc:picChg chg="del">
          <ac:chgData name="Nguyễn Đoàn Xuân Bình" userId="e7663075-c39f-4d9d-a2ba-f0fc054c4526" providerId="ADAL" clId="{BD7F1A2F-1DAF-4C7E-A307-4050F7CDC324}" dt="2023-06-25T08:54:40.250" v="5247" actId="478"/>
          <ac:picMkLst>
            <pc:docMk/>
            <pc:sldMk cId="4180410532" sldId="362"/>
            <ac:picMk id="7" creationId="{07000C1A-ABCA-4309-A0B7-B30C01DC88C1}"/>
          </ac:picMkLst>
        </pc:picChg>
        <pc:picChg chg="del mod">
          <ac:chgData name="Nguyễn Đoàn Xuân Bình" userId="e7663075-c39f-4d9d-a2ba-f0fc054c4526" providerId="ADAL" clId="{BD7F1A2F-1DAF-4C7E-A307-4050F7CDC324}" dt="2023-06-25T08:56:30.568" v="5260" actId="478"/>
          <ac:picMkLst>
            <pc:docMk/>
            <pc:sldMk cId="4180410532" sldId="362"/>
            <ac:picMk id="19" creationId="{AF3124A6-9740-7346-98CD-D49B304A7D3D}"/>
          </ac:picMkLst>
        </pc:picChg>
      </pc:sldChg>
      <pc:sldChg chg="addSp delSp modSp mod">
        <pc:chgData name="Nguyễn Đoàn Xuân Bình" userId="e7663075-c39f-4d9d-a2ba-f0fc054c4526" providerId="ADAL" clId="{BD7F1A2F-1DAF-4C7E-A307-4050F7CDC324}" dt="2023-06-25T08:59:51.588" v="5450" actId="1076"/>
        <pc:sldMkLst>
          <pc:docMk/>
          <pc:sldMk cId="2414656305" sldId="363"/>
        </pc:sldMkLst>
        <pc:picChg chg="add mod">
          <ac:chgData name="Nguyễn Đoàn Xuân Bình" userId="e7663075-c39f-4d9d-a2ba-f0fc054c4526" providerId="ADAL" clId="{BD7F1A2F-1DAF-4C7E-A307-4050F7CDC324}" dt="2023-06-25T08:59:51.588" v="5450" actId="1076"/>
          <ac:picMkLst>
            <pc:docMk/>
            <pc:sldMk cId="2414656305" sldId="363"/>
            <ac:picMk id="2" creationId="{107B0333-64BF-A5FC-9CD5-F5D1596EE06B}"/>
          </ac:picMkLst>
        </pc:picChg>
        <pc:picChg chg="del">
          <ac:chgData name="Nguyễn Đoàn Xuân Bình" userId="e7663075-c39f-4d9d-a2ba-f0fc054c4526" providerId="ADAL" clId="{BD7F1A2F-1DAF-4C7E-A307-4050F7CDC324}" dt="2023-06-25T08:59:33.010" v="5446" actId="478"/>
          <ac:picMkLst>
            <pc:docMk/>
            <pc:sldMk cId="2414656305" sldId="363"/>
            <ac:picMk id="40" creationId="{046EB5B8-B0D9-4942-9969-65569C623995}"/>
          </ac:picMkLst>
        </pc:picChg>
        <pc:picChg chg="del">
          <ac:chgData name="Nguyễn Đoàn Xuân Bình" userId="e7663075-c39f-4d9d-a2ba-f0fc054c4526" providerId="ADAL" clId="{BD7F1A2F-1DAF-4C7E-A307-4050F7CDC324}" dt="2023-06-25T08:59:31.915" v="5444" actId="478"/>
          <ac:picMkLst>
            <pc:docMk/>
            <pc:sldMk cId="2414656305" sldId="363"/>
            <ac:picMk id="42" creationId="{F9471566-8446-4AEA-A6D5-7377C505D7C6}"/>
          </ac:picMkLst>
        </pc:picChg>
        <pc:picChg chg="del">
          <ac:chgData name="Nguyễn Đoàn Xuân Bình" userId="e7663075-c39f-4d9d-a2ba-f0fc054c4526" providerId="ADAL" clId="{BD7F1A2F-1DAF-4C7E-A307-4050F7CDC324}" dt="2023-06-25T08:59:32.486" v="5445" actId="478"/>
          <ac:picMkLst>
            <pc:docMk/>
            <pc:sldMk cId="2414656305" sldId="363"/>
            <ac:picMk id="44" creationId="{E168F157-C014-4524-B546-D7136985AF48}"/>
          </ac:picMkLst>
        </pc:picChg>
      </pc:sldChg>
      <pc:sldChg chg="del">
        <pc:chgData name="Nguyễn Đoàn Xuân Bình" userId="e7663075-c39f-4d9d-a2ba-f0fc054c4526" providerId="ADAL" clId="{BD7F1A2F-1DAF-4C7E-A307-4050F7CDC324}" dt="2023-06-25T08:47:18.212" v="4732" actId="47"/>
        <pc:sldMkLst>
          <pc:docMk/>
          <pc:sldMk cId="3657840913" sldId="364"/>
        </pc:sldMkLst>
      </pc:sldChg>
      <pc:sldChg chg="del">
        <pc:chgData name="Nguyễn Đoàn Xuân Bình" userId="e7663075-c39f-4d9d-a2ba-f0fc054c4526" providerId="ADAL" clId="{BD7F1A2F-1DAF-4C7E-A307-4050F7CDC324}" dt="2023-06-25T08:51:06.002" v="4865" actId="47"/>
        <pc:sldMkLst>
          <pc:docMk/>
          <pc:sldMk cId="16687486" sldId="365"/>
        </pc:sldMkLst>
      </pc:sldChg>
      <pc:sldChg chg="del">
        <pc:chgData name="Nguyễn Đoàn Xuân Bình" userId="e7663075-c39f-4d9d-a2ba-f0fc054c4526" providerId="ADAL" clId="{BD7F1A2F-1DAF-4C7E-A307-4050F7CDC324}" dt="2023-06-25T08:55:04.962" v="5256" actId="47"/>
        <pc:sldMkLst>
          <pc:docMk/>
          <pc:sldMk cId="1481681549" sldId="366"/>
        </pc:sldMkLst>
      </pc:sldChg>
      <pc:sldChg chg="addSp delSp modSp mod delAnim modAnim">
        <pc:chgData name="Nguyễn Đoàn Xuân Bình" userId="e7663075-c39f-4d9d-a2ba-f0fc054c4526" providerId="ADAL" clId="{BD7F1A2F-1DAF-4C7E-A307-4050F7CDC324}" dt="2023-06-25T09:40:00.160" v="8082"/>
        <pc:sldMkLst>
          <pc:docMk/>
          <pc:sldMk cId="3781749060" sldId="367"/>
        </pc:sldMkLst>
        <pc:spChg chg="mod">
          <ac:chgData name="Nguyễn Đoàn Xuân Bình" userId="e7663075-c39f-4d9d-a2ba-f0fc054c4526" providerId="ADAL" clId="{BD7F1A2F-1DAF-4C7E-A307-4050F7CDC324}" dt="2023-06-25T08:51:41.098" v="4875" actId="207"/>
          <ac:spMkLst>
            <pc:docMk/>
            <pc:sldMk cId="3781749060" sldId="367"/>
            <ac:spMk id="3" creationId="{4C788E1E-0EE4-42CF-8326-4E09B912A550}"/>
          </ac:spMkLst>
        </pc:spChg>
        <pc:spChg chg="del">
          <ac:chgData name="Nguyễn Đoàn Xuân Bình" userId="e7663075-c39f-4d9d-a2ba-f0fc054c4526" providerId="ADAL" clId="{BD7F1A2F-1DAF-4C7E-A307-4050F7CDC324}" dt="2023-06-25T08:51:19.894" v="4866" actId="478"/>
          <ac:spMkLst>
            <pc:docMk/>
            <pc:sldMk cId="3781749060" sldId="367"/>
            <ac:spMk id="4" creationId="{EF13E1E1-EAD0-4B71-BD23-5C0C4A85D6EE}"/>
          </ac:spMkLst>
        </pc:spChg>
        <pc:spChg chg="add mod">
          <ac:chgData name="Nguyễn Đoàn Xuân Bình" userId="e7663075-c39f-4d9d-a2ba-f0fc054c4526" providerId="ADAL" clId="{BD7F1A2F-1DAF-4C7E-A307-4050F7CDC324}" dt="2023-06-25T08:53:53.354" v="5239" actId="20577"/>
          <ac:spMkLst>
            <pc:docMk/>
            <pc:sldMk cId="3781749060" sldId="367"/>
            <ac:spMk id="5" creationId="{7FEC0F37-207A-B48E-9749-9CBCDEEEA25F}"/>
          </ac:spMkLst>
        </pc:spChg>
        <pc:cxnChg chg="del">
          <ac:chgData name="Nguyễn Đoàn Xuân Bình" userId="e7663075-c39f-4d9d-a2ba-f0fc054c4526" providerId="ADAL" clId="{BD7F1A2F-1DAF-4C7E-A307-4050F7CDC324}" dt="2023-06-25T08:51:21.405" v="4867" actId="478"/>
          <ac:cxnSpMkLst>
            <pc:docMk/>
            <pc:sldMk cId="3781749060" sldId="367"/>
            <ac:cxnSpMk id="6" creationId="{C3539C72-3CC3-4DD6-B36B-4EAF09230606}"/>
          </ac:cxnSpMkLst>
        </pc:cxnChg>
        <pc:cxnChg chg="del">
          <ac:chgData name="Nguyễn Đoàn Xuân Bình" userId="e7663075-c39f-4d9d-a2ba-f0fc054c4526" providerId="ADAL" clId="{BD7F1A2F-1DAF-4C7E-A307-4050F7CDC324}" dt="2023-06-25T08:51:25.213" v="4872" actId="478"/>
          <ac:cxnSpMkLst>
            <pc:docMk/>
            <pc:sldMk cId="3781749060" sldId="367"/>
            <ac:cxnSpMk id="7" creationId="{47F2C5B8-6523-46BC-B1A9-25D224FCF3B6}"/>
          </ac:cxnSpMkLst>
        </pc:cxnChg>
        <pc:cxnChg chg="del">
          <ac:chgData name="Nguyễn Đoàn Xuân Bình" userId="e7663075-c39f-4d9d-a2ba-f0fc054c4526" providerId="ADAL" clId="{BD7F1A2F-1DAF-4C7E-A307-4050F7CDC324}" dt="2023-06-25T08:51:24.232" v="4871" actId="478"/>
          <ac:cxnSpMkLst>
            <pc:docMk/>
            <pc:sldMk cId="3781749060" sldId="367"/>
            <ac:cxnSpMk id="8" creationId="{5D930B37-F6A6-44E5-9457-F307BE1C41A6}"/>
          </ac:cxnSpMkLst>
        </pc:cxnChg>
        <pc:cxnChg chg="del">
          <ac:chgData name="Nguyễn Đoàn Xuân Bình" userId="e7663075-c39f-4d9d-a2ba-f0fc054c4526" providerId="ADAL" clId="{BD7F1A2F-1DAF-4C7E-A307-4050F7CDC324}" dt="2023-06-25T08:51:22.443" v="4869" actId="478"/>
          <ac:cxnSpMkLst>
            <pc:docMk/>
            <pc:sldMk cId="3781749060" sldId="367"/>
            <ac:cxnSpMk id="9" creationId="{C2699BAA-1B47-4028-B1B9-D0801C3D75FA}"/>
          </ac:cxnSpMkLst>
        </pc:cxnChg>
        <pc:cxnChg chg="del">
          <ac:chgData name="Nguyễn Đoàn Xuân Bình" userId="e7663075-c39f-4d9d-a2ba-f0fc054c4526" providerId="ADAL" clId="{BD7F1A2F-1DAF-4C7E-A307-4050F7CDC324}" dt="2023-06-25T08:51:21.975" v="4868" actId="478"/>
          <ac:cxnSpMkLst>
            <pc:docMk/>
            <pc:sldMk cId="3781749060" sldId="367"/>
            <ac:cxnSpMk id="10" creationId="{AB006AFC-8AB2-45DD-A08C-0C9E8BFEE928}"/>
          </ac:cxnSpMkLst>
        </pc:cxnChg>
        <pc:cxnChg chg="del">
          <ac:chgData name="Nguyễn Đoàn Xuân Bình" userId="e7663075-c39f-4d9d-a2ba-f0fc054c4526" providerId="ADAL" clId="{BD7F1A2F-1DAF-4C7E-A307-4050F7CDC324}" dt="2023-06-25T08:51:23.485" v="4870" actId="478"/>
          <ac:cxnSpMkLst>
            <pc:docMk/>
            <pc:sldMk cId="3781749060" sldId="367"/>
            <ac:cxnSpMk id="11" creationId="{EFEA7534-5F7A-4BFE-90D5-E04B7E8B2C81}"/>
          </ac:cxnSpMkLst>
        </pc:cxnChg>
        <pc:cxnChg chg="add mod">
          <ac:chgData name="Nguyễn Đoàn Xuân Bình" userId="e7663075-c39f-4d9d-a2ba-f0fc054c4526" providerId="ADAL" clId="{BD7F1A2F-1DAF-4C7E-A307-4050F7CDC324}" dt="2023-06-25T08:53:56.001" v="5240" actId="1076"/>
          <ac:cxnSpMkLst>
            <pc:docMk/>
            <pc:sldMk cId="3781749060" sldId="367"/>
            <ac:cxnSpMk id="13" creationId="{30218414-08E0-4FFB-6FA3-C750A9A833D7}"/>
          </ac:cxnSpMkLst>
        </pc:cxnChg>
        <pc:cxnChg chg="add mod">
          <ac:chgData name="Nguyễn Đoàn Xuân Bình" userId="e7663075-c39f-4d9d-a2ba-f0fc054c4526" providerId="ADAL" clId="{BD7F1A2F-1DAF-4C7E-A307-4050F7CDC324}" dt="2023-06-25T08:53:43.366" v="5238" actId="571"/>
          <ac:cxnSpMkLst>
            <pc:docMk/>
            <pc:sldMk cId="3781749060" sldId="367"/>
            <ac:cxnSpMk id="16" creationId="{BB28D4AB-168F-D217-F9FD-253C0427A78F}"/>
          </ac:cxnSpMkLst>
        </pc:cxnChg>
        <pc:cxnChg chg="add mod">
          <ac:chgData name="Nguyễn Đoàn Xuân Bình" userId="e7663075-c39f-4d9d-a2ba-f0fc054c4526" providerId="ADAL" clId="{BD7F1A2F-1DAF-4C7E-A307-4050F7CDC324}" dt="2023-06-25T08:54:02.843" v="5241" actId="571"/>
          <ac:cxnSpMkLst>
            <pc:docMk/>
            <pc:sldMk cId="3781749060" sldId="367"/>
            <ac:cxnSpMk id="17" creationId="{9171AE68-FD26-1EE9-8A9F-646939349C00}"/>
          </ac:cxnSpMkLst>
        </pc:cxnChg>
        <pc:cxnChg chg="add mod">
          <ac:chgData name="Nguyễn Đoàn Xuân Bình" userId="e7663075-c39f-4d9d-a2ba-f0fc054c4526" providerId="ADAL" clId="{BD7F1A2F-1DAF-4C7E-A307-4050F7CDC324}" dt="2023-06-25T08:54:17.774" v="5243" actId="1076"/>
          <ac:cxnSpMkLst>
            <pc:docMk/>
            <pc:sldMk cId="3781749060" sldId="367"/>
            <ac:cxnSpMk id="18" creationId="{2C5662C0-041A-2400-83F3-C02C53C00322}"/>
          </ac:cxnSpMkLst>
        </pc:cxnChg>
        <pc:cxnChg chg="add mod">
          <ac:chgData name="Nguyễn Đoàn Xuân Bình" userId="e7663075-c39f-4d9d-a2ba-f0fc054c4526" providerId="ADAL" clId="{BD7F1A2F-1DAF-4C7E-A307-4050F7CDC324}" dt="2023-06-25T08:54:23.147" v="5244" actId="571"/>
          <ac:cxnSpMkLst>
            <pc:docMk/>
            <pc:sldMk cId="3781749060" sldId="367"/>
            <ac:cxnSpMk id="19" creationId="{F96E479A-6A2D-E00B-E878-70010D6689E1}"/>
          </ac:cxnSpMkLst>
        </pc:cxnChg>
        <pc:cxnChg chg="add mod">
          <ac:chgData name="Nguyễn Đoàn Xuân Bình" userId="e7663075-c39f-4d9d-a2ba-f0fc054c4526" providerId="ADAL" clId="{BD7F1A2F-1DAF-4C7E-A307-4050F7CDC324}" dt="2023-06-25T08:54:31.058" v="5245" actId="571"/>
          <ac:cxnSpMkLst>
            <pc:docMk/>
            <pc:sldMk cId="3781749060" sldId="367"/>
            <ac:cxnSpMk id="20" creationId="{D23F9B6A-FB82-C1AF-89C4-3E1DEB246173}"/>
          </ac:cxnSpMkLst>
        </pc:cxnChg>
      </pc:sldChg>
      <pc:sldChg chg="del">
        <pc:chgData name="Nguyễn Đoàn Xuân Bình" userId="e7663075-c39f-4d9d-a2ba-f0fc054c4526" providerId="ADAL" clId="{BD7F1A2F-1DAF-4C7E-A307-4050F7CDC324}" dt="2023-06-25T09:31:31.610" v="7883" actId="47"/>
        <pc:sldMkLst>
          <pc:docMk/>
          <pc:sldMk cId="1792460796" sldId="369"/>
        </pc:sldMkLst>
      </pc:sldChg>
      <pc:sldChg chg="addSp delSp modSp mod">
        <pc:chgData name="Nguyễn Đoàn Xuân Bình" userId="e7663075-c39f-4d9d-a2ba-f0fc054c4526" providerId="ADAL" clId="{BD7F1A2F-1DAF-4C7E-A307-4050F7CDC324}" dt="2023-06-25T09:32:13.120" v="7922" actId="20577"/>
        <pc:sldMkLst>
          <pc:docMk/>
          <pc:sldMk cId="704462489" sldId="370"/>
        </pc:sldMkLst>
        <pc:spChg chg="mod">
          <ac:chgData name="Nguyễn Đoàn Xuân Bình" userId="e7663075-c39f-4d9d-a2ba-f0fc054c4526" providerId="ADAL" clId="{BD7F1A2F-1DAF-4C7E-A307-4050F7CDC324}" dt="2023-06-25T09:32:13.120" v="7922" actId="20577"/>
          <ac:spMkLst>
            <pc:docMk/>
            <pc:sldMk cId="704462489" sldId="370"/>
            <ac:spMk id="17" creationId="{02AA3FE7-A799-4BC0-8DB0-ACE0EDB1D088}"/>
          </ac:spMkLst>
        </pc:spChg>
        <pc:picChg chg="add mod">
          <ac:chgData name="Nguyễn Đoàn Xuân Bình" userId="e7663075-c39f-4d9d-a2ba-f0fc054c4526" providerId="ADAL" clId="{BD7F1A2F-1DAF-4C7E-A307-4050F7CDC324}" dt="2023-06-25T09:32:09.234" v="7892" actId="1076"/>
          <ac:picMkLst>
            <pc:docMk/>
            <pc:sldMk cId="704462489" sldId="370"/>
            <ac:picMk id="2" creationId="{0A06F7B6-7CEC-08ED-DAB0-EFF15B252750}"/>
          </ac:picMkLst>
        </pc:picChg>
        <pc:picChg chg="del">
          <ac:chgData name="Nguyễn Đoàn Xuân Bình" userId="e7663075-c39f-4d9d-a2ba-f0fc054c4526" providerId="ADAL" clId="{BD7F1A2F-1DAF-4C7E-A307-4050F7CDC324}" dt="2023-06-25T09:31:35.633" v="7884" actId="478"/>
          <ac:picMkLst>
            <pc:docMk/>
            <pc:sldMk cId="704462489" sldId="370"/>
            <ac:picMk id="3" creationId="{B9226E65-7B11-4121-8ABA-9659CD79CB06}"/>
          </ac:picMkLst>
        </pc:picChg>
        <pc:picChg chg="del">
          <ac:chgData name="Nguyễn Đoàn Xuân Bình" userId="e7663075-c39f-4d9d-a2ba-f0fc054c4526" providerId="ADAL" clId="{BD7F1A2F-1DAF-4C7E-A307-4050F7CDC324}" dt="2023-06-25T09:31:36.161" v="7885" actId="478"/>
          <ac:picMkLst>
            <pc:docMk/>
            <pc:sldMk cId="704462489" sldId="370"/>
            <ac:picMk id="5" creationId="{AFB2B2D1-FA8E-408B-A47E-B056BCDA6B51}"/>
          </ac:picMkLst>
        </pc:picChg>
        <pc:picChg chg="add del">
          <ac:chgData name="Nguyễn Đoàn Xuân Bình" userId="e7663075-c39f-4d9d-a2ba-f0fc054c4526" providerId="ADAL" clId="{BD7F1A2F-1DAF-4C7E-A307-4050F7CDC324}" dt="2023-06-25T09:31:47.269" v="7888" actId="478"/>
          <ac:picMkLst>
            <pc:docMk/>
            <pc:sldMk cId="704462489" sldId="370"/>
            <ac:picMk id="7" creationId="{07000C1A-ABCA-4309-A0B7-B30C01DC88C1}"/>
          </ac:picMkLst>
        </pc:picChg>
      </pc:sldChg>
      <pc:sldChg chg="delSp del mod delAnim modAnim">
        <pc:chgData name="Nguyễn Đoàn Xuân Bình" userId="e7663075-c39f-4d9d-a2ba-f0fc054c4526" providerId="ADAL" clId="{BD7F1A2F-1DAF-4C7E-A307-4050F7CDC324}" dt="2023-06-25T09:32:22.346" v="7925" actId="47"/>
        <pc:sldMkLst>
          <pc:docMk/>
          <pc:sldMk cId="2898778433" sldId="371"/>
        </pc:sldMkLst>
        <pc:spChg chg="del">
          <ac:chgData name="Nguyễn Đoàn Xuân Bình" userId="e7663075-c39f-4d9d-a2ba-f0fc054c4526" providerId="ADAL" clId="{BD7F1A2F-1DAF-4C7E-A307-4050F7CDC324}" dt="2023-06-25T09:32:21.177" v="7924" actId="478"/>
          <ac:spMkLst>
            <pc:docMk/>
            <pc:sldMk cId="2898778433" sldId="371"/>
            <ac:spMk id="2" creationId="{428817C7-A81A-4D53-B298-6D2BD0A52DDC}"/>
          </ac:spMkLst>
        </pc:spChg>
        <pc:spChg chg="del">
          <ac:chgData name="Nguyễn Đoàn Xuân Bình" userId="e7663075-c39f-4d9d-a2ba-f0fc054c4526" providerId="ADAL" clId="{BD7F1A2F-1DAF-4C7E-A307-4050F7CDC324}" dt="2023-06-25T09:32:19.672" v="7923" actId="478"/>
          <ac:spMkLst>
            <pc:docMk/>
            <pc:sldMk cId="2898778433" sldId="371"/>
            <ac:spMk id="3" creationId="{753F1F46-D915-436C-8991-ABDF99E98700}"/>
          </ac:spMkLst>
        </pc:spChg>
      </pc:sldChg>
      <pc:sldChg chg="delSp modSp mod ord delAnim">
        <pc:chgData name="Nguyễn Đoàn Xuân Bình" userId="e7663075-c39f-4d9d-a2ba-f0fc054c4526" providerId="ADAL" clId="{BD7F1A2F-1DAF-4C7E-A307-4050F7CDC324}" dt="2023-06-25T08:31:24.054" v="4160" actId="20577"/>
        <pc:sldMkLst>
          <pc:docMk/>
          <pc:sldMk cId="367787471" sldId="372"/>
        </pc:sldMkLst>
        <pc:spChg chg="mod">
          <ac:chgData name="Nguyễn Đoàn Xuân Bình" userId="e7663075-c39f-4d9d-a2ba-f0fc054c4526" providerId="ADAL" clId="{BD7F1A2F-1DAF-4C7E-A307-4050F7CDC324}" dt="2023-06-25T08:31:24.054" v="4160" actId="20577"/>
          <ac:spMkLst>
            <pc:docMk/>
            <pc:sldMk cId="367787471" sldId="372"/>
            <ac:spMk id="3" creationId="{E738BA7D-5836-43A5-91A2-15AAF146F84D}"/>
          </ac:spMkLst>
        </pc:spChg>
        <pc:picChg chg="del">
          <ac:chgData name="Nguyễn Đoàn Xuân Bình" userId="e7663075-c39f-4d9d-a2ba-f0fc054c4526" providerId="ADAL" clId="{BD7F1A2F-1DAF-4C7E-A307-4050F7CDC324}" dt="2023-06-25T08:30:09.756" v="4144" actId="478"/>
          <ac:picMkLst>
            <pc:docMk/>
            <pc:sldMk cId="367787471" sldId="372"/>
            <ac:picMk id="4" creationId="{96292DBB-882E-4728-9B0E-847371C3FAF8}"/>
          </ac:picMkLst>
        </pc:picChg>
      </pc:sldChg>
      <pc:sldChg chg="del">
        <pc:chgData name="Nguyễn Đoàn Xuân Bình" userId="e7663075-c39f-4d9d-a2ba-f0fc054c4526" providerId="ADAL" clId="{BD7F1A2F-1DAF-4C7E-A307-4050F7CDC324}" dt="2023-06-25T08:55:05.541" v="5257" actId="47"/>
        <pc:sldMkLst>
          <pc:docMk/>
          <pc:sldMk cId="319290224" sldId="373"/>
        </pc:sldMkLst>
      </pc:sldChg>
      <pc:sldChg chg="del">
        <pc:chgData name="Nguyễn Đoàn Xuân Bình" userId="e7663075-c39f-4d9d-a2ba-f0fc054c4526" providerId="ADAL" clId="{BD7F1A2F-1DAF-4C7E-A307-4050F7CDC324}" dt="2023-06-25T09:09:54.717" v="6002" actId="47"/>
        <pc:sldMkLst>
          <pc:docMk/>
          <pc:sldMk cId="2827350050" sldId="375"/>
        </pc:sldMkLst>
      </pc:sldChg>
      <pc:sldChg chg="addSp modSp mod modAnim">
        <pc:chgData name="Nguyễn Đoàn Xuân Bình" userId="e7663075-c39f-4d9d-a2ba-f0fc054c4526" providerId="ADAL" clId="{BD7F1A2F-1DAF-4C7E-A307-4050F7CDC324}" dt="2023-06-25T09:16:38.146" v="6409" actId="207"/>
        <pc:sldMkLst>
          <pc:docMk/>
          <pc:sldMk cId="2847908912" sldId="376"/>
        </pc:sldMkLst>
        <pc:spChg chg="add mod">
          <ac:chgData name="Nguyễn Đoàn Xuân Bình" userId="e7663075-c39f-4d9d-a2ba-f0fc054c4526" providerId="ADAL" clId="{BD7F1A2F-1DAF-4C7E-A307-4050F7CDC324}" dt="2023-06-25T09:16:38.146" v="6409" actId="207"/>
          <ac:spMkLst>
            <pc:docMk/>
            <pc:sldMk cId="2847908912" sldId="376"/>
            <ac:spMk id="4" creationId="{B1A6C065-1A64-8CB6-6088-0A933A341EF0}"/>
          </ac:spMkLst>
        </pc:spChg>
        <pc:spChg chg="mod">
          <ac:chgData name="Nguyễn Đoàn Xuân Bình" userId="e7663075-c39f-4d9d-a2ba-f0fc054c4526" providerId="ADAL" clId="{BD7F1A2F-1DAF-4C7E-A307-4050F7CDC324}" dt="2023-06-25T09:16:29.739" v="6407" actId="207"/>
          <ac:spMkLst>
            <pc:docMk/>
            <pc:sldMk cId="2847908912" sldId="376"/>
            <ac:spMk id="10" creationId="{D37DC3FF-E912-4DEA-9F53-8F9D084C2E1B}"/>
          </ac:spMkLst>
        </pc:spChg>
        <pc:spChg chg="mod">
          <ac:chgData name="Nguyễn Đoàn Xuân Bình" userId="e7663075-c39f-4d9d-a2ba-f0fc054c4526" providerId="ADAL" clId="{BD7F1A2F-1DAF-4C7E-A307-4050F7CDC324}" dt="2023-06-25T09:11:31.139" v="6094" actId="1076"/>
          <ac:spMkLst>
            <pc:docMk/>
            <pc:sldMk cId="2847908912" sldId="376"/>
            <ac:spMk id="26" creationId="{43214F1C-318F-46FC-B8BE-1AC173A5AB27}"/>
          </ac:spMkLst>
        </pc:spChg>
        <pc:picChg chg="add mod">
          <ac:chgData name="Nguyễn Đoàn Xuân Bình" userId="e7663075-c39f-4d9d-a2ba-f0fc054c4526" providerId="ADAL" clId="{BD7F1A2F-1DAF-4C7E-A307-4050F7CDC324}" dt="2023-06-25T09:14:28.215" v="6095" actId="1076"/>
          <ac:picMkLst>
            <pc:docMk/>
            <pc:sldMk cId="2847908912" sldId="376"/>
            <ac:picMk id="2" creationId="{4C0A5F7F-3E98-6C96-3F97-E77073467241}"/>
          </ac:picMkLst>
        </pc:picChg>
      </pc:sldChg>
      <pc:sldChg chg="addSp delSp modSp mod delAnim modAnim">
        <pc:chgData name="Nguyễn Đoàn Xuân Bình" userId="e7663075-c39f-4d9d-a2ba-f0fc054c4526" providerId="ADAL" clId="{BD7F1A2F-1DAF-4C7E-A307-4050F7CDC324}" dt="2023-06-25T09:42:05.072" v="8101"/>
        <pc:sldMkLst>
          <pc:docMk/>
          <pc:sldMk cId="3464242504" sldId="378"/>
        </pc:sldMkLst>
        <pc:spChg chg="add del mod">
          <ac:chgData name="Nguyễn Đoàn Xuân Bình" userId="e7663075-c39f-4d9d-a2ba-f0fc054c4526" providerId="ADAL" clId="{BD7F1A2F-1DAF-4C7E-A307-4050F7CDC324}" dt="2023-06-25T09:28:11.865" v="7505" actId="478"/>
          <ac:spMkLst>
            <pc:docMk/>
            <pc:sldMk cId="3464242504" sldId="378"/>
            <ac:spMk id="2" creationId="{859B43FE-00AB-6EB9-3EB6-63BC6E5D3823}"/>
          </ac:spMkLst>
        </pc:spChg>
        <pc:spChg chg="add mod">
          <ac:chgData name="Nguyễn Đoàn Xuân Bình" userId="e7663075-c39f-4d9d-a2ba-f0fc054c4526" providerId="ADAL" clId="{BD7F1A2F-1DAF-4C7E-A307-4050F7CDC324}" dt="2023-06-25T09:29:09.053" v="7636" actId="14100"/>
          <ac:spMkLst>
            <pc:docMk/>
            <pc:sldMk cId="3464242504" sldId="378"/>
            <ac:spMk id="4" creationId="{FC59E771-7F92-9D18-A3A3-47E883EAEAAA}"/>
          </ac:spMkLst>
        </pc:spChg>
        <pc:spChg chg="add mod">
          <ac:chgData name="Nguyễn Đoàn Xuân Bình" userId="e7663075-c39f-4d9d-a2ba-f0fc054c4526" providerId="ADAL" clId="{BD7F1A2F-1DAF-4C7E-A307-4050F7CDC324}" dt="2023-06-25T09:30:00.054" v="7744" actId="14100"/>
          <ac:spMkLst>
            <pc:docMk/>
            <pc:sldMk cId="3464242504" sldId="378"/>
            <ac:spMk id="5" creationId="{8E351839-E4D7-7E5E-22E5-673F7C55DF37}"/>
          </ac:spMkLst>
        </pc:spChg>
        <pc:spChg chg="add mod">
          <ac:chgData name="Nguyễn Đoàn Xuân Bình" userId="e7663075-c39f-4d9d-a2ba-f0fc054c4526" providerId="ADAL" clId="{BD7F1A2F-1DAF-4C7E-A307-4050F7CDC324}" dt="2023-06-25T09:30:07.764" v="7747" actId="14100"/>
          <ac:spMkLst>
            <pc:docMk/>
            <pc:sldMk cId="3464242504" sldId="378"/>
            <ac:spMk id="6" creationId="{D00EF101-5363-80BF-28E0-D19A172CBFF9}"/>
          </ac:spMkLst>
        </pc:spChg>
        <pc:spChg chg="del mod">
          <ac:chgData name="Nguyễn Đoàn Xuân Bình" userId="e7663075-c39f-4d9d-a2ba-f0fc054c4526" providerId="ADAL" clId="{BD7F1A2F-1DAF-4C7E-A307-4050F7CDC324}" dt="2023-06-25T09:28:10.050" v="7504" actId="478"/>
          <ac:spMkLst>
            <pc:docMk/>
            <pc:sldMk cId="3464242504" sldId="378"/>
            <ac:spMk id="7" creationId="{8B55AB1E-4908-47D5-94FC-B67BD93EFCCD}"/>
          </ac:spMkLst>
        </pc:spChg>
        <pc:spChg chg="add mod">
          <ac:chgData name="Nguyễn Đoàn Xuân Bình" userId="e7663075-c39f-4d9d-a2ba-f0fc054c4526" providerId="ADAL" clId="{BD7F1A2F-1DAF-4C7E-A307-4050F7CDC324}" dt="2023-06-25T09:31:25.051" v="7881" actId="1076"/>
          <ac:spMkLst>
            <pc:docMk/>
            <pc:sldMk cId="3464242504" sldId="378"/>
            <ac:spMk id="8" creationId="{86043E80-08F6-C28D-C524-2FACAA5E85FA}"/>
          </ac:spMkLst>
        </pc:spChg>
        <pc:spChg chg="del">
          <ac:chgData name="Nguyễn Đoàn Xuân Bình" userId="e7663075-c39f-4d9d-a2ba-f0fc054c4526" providerId="ADAL" clId="{BD7F1A2F-1DAF-4C7E-A307-4050F7CDC324}" dt="2023-06-25T09:27:32.890" v="7498" actId="478"/>
          <ac:spMkLst>
            <pc:docMk/>
            <pc:sldMk cId="3464242504" sldId="378"/>
            <ac:spMk id="9" creationId="{3330E2EE-60E4-4098-AD47-F6E2D27ACFC8}"/>
          </ac:spMkLst>
        </pc:spChg>
        <pc:spChg chg="add mod">
          <ac:chgData name="Nguyễn Đoàn Xuân Bình" userId="e7663075-c39f-4d9d-a2ba-f0fc054c4526" providerId="ADAL" clId="{BD7F1A2F-1DAF-4C7E-A307-4050F7CDC324}" dt="2023-06-25T09:31:06.962" v="7877" actId="255"/>
          <ac:spMkLst>
            <pc:docMk/>
            <pc:sldMk cId="3464242504" sldId="378"/>
            <ac:spMk id="10" creationId="{0064A316-AA8E-C312-135C-1F269CE8D0F2}"/>
          </ac:spMkLst>
        </pc:spChg>
        <pc:spChg chg="add mod">
          <ac:chgData name="Nguyễn Đoàn Xuân Bình" userId="e7663075-c39f-4d9d-a2ba-f0fc054c4526" providerId="ADAL" clId="{BD7F1A2F-1DAF-4C7E-A307-4050F7CDC324}" dt="2023-06-25T09:31:16.680" v="7879" actId="255"/>
          <ac:spMkLst>
            <pc:docMk/>
            <pc:sldMk cId="3464242504" sldId="378"/>
            <ac:spMk id="12" creationId="{F0B6CEAD-E88C-5100-F009-AF4D5323EEF6}"/>
          </ac:spMkLst>
        </pc:spChg>
        <pc:spChg chg="add del mod">
          <ac:chgData name="Nguyễn Đoàn Xuân Bình" userId="e7663075-c39f-4d9d-a2ba-f0fc054c4526" providerId="ADAL" clId="{BD7F1A2F-1DAF-4C7E-A307-4050F7CDC324}" dt="2023-06-25T09:42:05.072" v="8101"/>
          <ac:spMkLst>
            <pc:docMk/>
            <pc:sldMk cId="3464242504" sldId="378"/>
            <ac:spMk id="14" creationId="{528EEA33-689A-8256-E9C8-35066112B714}"/>
          </ac:spMkLst>
        </pc:spChg>
        <pc:spChg chg="mod">
          <ac:chgData name="Nguyễn Đoàn Xuân Bình" userId="e7663075-c39f-4d9d-a2ba-f0fc054c4526" providerId="ADAL" clId="{BD7F1A2F-1DAF-4C7E-A307-4050F7CDC324}" dt="2023-06-25T09:29:24.157" v="7641" actId="1076"/>
          <ac:spMkLst>
            <pc:docMk/>
            <pc:sldMk cId="3464242504" sldId="378"/>
            <ac:spMk id="26" creationId="{43214F1C-318F-46FC-B8BE-1AC173A5AB27}"/>
          </ac:spMkLst>
        </pc:spChg>
        <pc:grpChg chg="mod">
          <ac:chgData name="Nguyễn Đoàn Xuân Bình" userId="e7663075-c39f-4d9d-a2ba-f0fc054c4526" providerId="ADAL" clId="{BD7F1A2F-1DAF-4C7E-A307-4050F7CDC324}" dt="2023-06-25T09:29:21.253" v="7640" actId="1076"/>
          <ac:grpSpMkLst>
            <pc:docMk/>
            <pc:sldMk cId="3464242504" sldId="378"/>
            <ac:grpSpMk id="3" creationId="{00000000-0000-0000-0000-000000000000}"/>
          </ac:grpSpMkLst>
        </pc:grpChg>
      </pc:sldChg>
      <pc:sldChg chg="del">
        <pc:chgData name="Nguyễn Đoàn Xuân Bình" userId="e7663075-c39f-4d9d-a2ba-f0fc054c4526" providerId="ADAL" clId="{BD7F1A2F-1DAF-4C7E-A307-4050F7CDC324}" dt="2023-06-25T09:31:28.531" v="7882" actId="47"/>
        <pc:sldMkLst>
          <pc:docMk/>
          <pc:sldMk cId="1666094499" sldId="379"/>
        </pc:sldMkLst>
      </pc:sldChg>
      <pc:sldChg chg="addSp delSp modSp del mod delAnim">
        <pc:chgData name="Nguyễn Đoàn Xuân Bình" userId="e7663075-c39f-4d9d-a2ba-f0fc054c4526" providerId="ADAL" clId="{BD7F1A2F-1DAF-4C7E-A307-4050F7CDC324}" dt="2023-06-25T08:31:53.323" v="4161" actId="47"/>
        <pc:sldMkLst>
          <pc:docMk/>
          <pc:sldMk cId="1251240375" sldId="380"/>
        </pc:sldMkLst>
        <pc:spChg chg="add mod">
          <ac:chgData name="Nguyễn Đoàn Xuân Bình" userId="e7663075-c39f-4d9d-a2ba-f0fc054c4526" providerId="ADAL" clId="{BD7F1A2F-1DAF-4C7E-A307-4050F7CDC324}" dt="2023-06-25T08:20:17.161" v="1106" actId="255"/>
          <ac:spMkLst>
            <pc:docMk/>
            <pc:sldMk cId="1251240375" sldId="380"/>
            <ac:spMk id="4" creationId="{C285BCDA-4339-CC58-BD07-1B7C851CFA36}"/>
          </ac:spMkLst>
        </pc:spChg>
        <pc:picChg chg="del">
          <ac:chgData name="Nguyễn Đoàn Xuân Bình" userId="e7663075-c39f-4d9d-a2ba-f0fc054c4526" providerId="ADAL" clId="{BD7F1A2F-1DAF-4C7E-A307-4050F7CDC324}" dt="2023-06-25T08:17:22.261" v="922" actId="478"/>
          <ac:picMkLst>
            <pc:docMk/>
            <pc:sldMk cId="1251240375" sldId="380"/>
            <ac:picMk id="2" creationId="{CD569209-4C0C-4574-8883-0785BA10B05C}"/>
          </ac:picMkLst>
        </pc:picChg>
      </pc:sldChg>
      <pc:sldChg chg="new del">
        <pc:chgData name="Nguyễn Đoàn Xuân Bình" userId="e7663075-c39f-4d9d-a2ba-f0fc054c4526" providerId="ADAL" clId="{BD7F1A2F-1DAF-4C7E-A307-4050F7CDC324}" dt="2023-06-25T08:05:54.355" v="359" actId="680"/>
        <pc:sldMkLst>
          <pc:docMk/>
          <pc:sldMk cId="2211673930" sldId="381"/>
        </pc:sldMkLst>
      </pc:sldChg>
      <pc:sldChg chg="addSp delSp modSp new mod delAnim modAnim">
        <pc:chgData name="Nguyễn Đoàn Xuân Bình" userId="e7663075-c39f-4d9d-a2ba-f0fc054c4526" providerId="ADAL" clId="{BD7F1A2F-1DAF-4C7E-A307-4050F7CDC324}" dt="2023-06-25T08:12:35.767" v="466" actId="1076"/>
        <pc:sldMkLst>
          <pc:docMk/>
          <pc:sldMk cId="3071190157" sldId="381"/>
        </pc:sldMkLst>
        <pc:spChg chg="add del mod">
          <ac:chgData name="Nguyễn Đoàn Xuân Bình" userId="e7663075-c39f-4d9d-a2ba-f0fc054c4526" providerId="ADAL" clId="{BD7F1A2F-1DAF-4C7E-A307-4050F7CDC324}" dt="2023-06-25T08:12:26.230" v="461" actId="21"/>
          <ac:spMkLst>
            <pc:docMk/>
            <pc:sldMk cId="3071190157" sldId="381"/>
            <ac:spMk id="4" creationId="{AB42319C-33EA-09B4-17DD-0AB191977221}"/>
          </ac:spMkLst>
        </pc:spChg>
        <pc:spChg chg="add del mod">
          <ac:chgData name="Nguyễn Đoàn Xuân Bình" userId="e7663075-c39f-4d9d-a2ba-f0fc054c4526" providerId="ADAL" clId="{BD7F1A2F-1DAF-4C7E-A307-4050F7CDC324}" dt="2023-06-25T08:12:31.446" v="464" actId="21"/>
          <ac:spMkLst>
            <pc:docMk/>
            <pc:sldMk cId="3071190157" sldId="381"/>
            <ac:spMk id="5" creationId="{5F025F30-8DD0-7E45-1C10-05427C112984}"/>
          </ac:spMkLst>
        </pc:spChg>
        <pc:picChg chg="add mod">
          <ac:chgData name="Nguyễn Đoàn Xuân Bình" userId="e7663075-c39f-4d9d-a2ba-f0fc054c4526" providerId="ADAL" clId="{BD7F1A2F-1DAF-4C7E-A307-4050F7CDC324}" dt="2023-06-25T08:10:13.323" v="388" actId="14100"/>
          <ac:picMkLst>
            <pc:docMk/>
            <pc:sldMk cId="3071190157" sldId="381"/>
            <ac:picMk id="3" creationId="{6DF48F70-8ED9-297C-3596-10D8864D4106}"/>
          </ac:picMkLst>
        </pc:picChg>
        <pc:picChg chg="add mod">
          <ac:chgData name="Nguyễn Đoàn Xuân Bình" userId="e7663075-c39f-4d9d-a2ba-f0fc054c4526" providerId="ADAL" clId="{BD7F1A2F-1DAF-4C7E-A307-4050F7CDC324}" dt="2023-06-25T08:12:29.165" v="463" actId="1076"/>
          <ac:picMkLst>
            <pc:docMk/>
            <pc:sldMk cId="3071190157" sldId="381"/>
            <ac:picMk id="6" creationId="{E4F0B9E1-7B55-39AE-4C14-C4656708068F}"/>
          </ac:picMkLst>
        </pc:picChg>
        <pc:picChg chg="add mod">
          <ac:chgData name="Nguyễn Đoàn Xuân Bình" userId="e7663075-c39f-4d9d-a2ba-f0fc054c4526" providerId="ADAL" clId="{BD7F1A2F-1DAF-4C7E-A307-4050F7CDC324}" dt="2023-06-25T08:12:35.767" v="466" actId="1076"/>
          <ac:picMkLst>
            <pc:docMk/>
            <pc:sldMk cId="3071190157" sldId="381"/>
            <ac:picMk id="7" creationId="{6136D2CD-47D9-C865-8E84-1D24FE542825}"/>
          </ac:picMkLst>
        </pc:picChg>
      </pc:sldChg>
      <pc:sldChg chg="addSp modSp new mod modAnim">
        <pc:chgData name="Nguyễn Đoàn Xuân Bình" userId="e7663075-c39f-4d9d-a2ba-f0fc054c4526" providerId="ADAL" clId="{BD7F1A2F-1DAF-4C7E-A307-4050F7CDC324}" dt="2023-06-25T09:38:27.321" v="8036"/>
        <pc:sldMkLst>
          <pc:docMk/>
          <pc:sldMk cId="2061405659" sldId="382"/>
        </pc:sldMkLst>
        <pc:spChg chg="add mod">
          <ac:chgData name="Nguyễn Đoàn Xuân Bình" userId="e7663075-c39f-4d9d-a2ba-f0fc054c4526" providerId="ADAL" clId="{BD7F1A2F-1DAF-4C7E-A307-4050F7CDC324}" dt="2023-06-25T08:14:51.494" v="873" actId="14100"/>
          <ac:spMkLst>
            <pc:docMk/>
            <pc:sldMk cId="2061405659" sldId="382"/>
            <ac:spMk id="4" creationId="{F8FD6632-B30D-CB7F-55C1-0B7FAE7C9127}"/>
          </ac:spMkLst>
        </pc:spChg>
        <pc:spChg chg="add mod">
          <ac:chgData name="Nguyễn Đoàn Xuân Bình" userId="e7663075-c39f-4d9d-a2ba-f0fc054c4526" providerId="ADAL" clId="{BD7F1A2F-1DAF-4C7E-A307-4050F7CDC324}" dt="2023-06-25T09:38:18.034" v="8033" actId="1076"/>
          <ac:spMkLst>
            <pc:docMk/>
            <pc:sldMk cId="2061405659" sldId="382"/>
            <ac:spMk id="5" creationId="{0C4D5E70-C9DD-221F-3171-FD3283CD61D7}"/>
          </ac:spMkLst>
        </pc:spChg>
        <pc:spChg chg="mod">
          <ac:chgData name="Nguyễn Đoàn Xuân Bình" userId="e7663075-c39f-4d9d-a2ba-f0fc054c4526" providerId="ADAL" clId="{BD7F1A2F-1DAF-4C7E-A307-4050F7CDC324}" dt="2023-06-25T08:15:22.291" v="876"/>
          <ac:spMkLst>
            <pc:docMk/>
            <pc:sldMk cId="2061405659" sldId="382"/>
            <ac:spMk id="7" creationId="{46549291-5745-0D68-B3F7-116236DA0796}"/>
          </ac:spMkLst>
        </pc:spChg>
        <pc:spChg chg="mod">
          <ac:chgData name="Nguyễn Đoàn Xuân Bình" userId="e7663075-c39f-4d9d-a2ba-f0fc054c4526" providerId="ADAL" clId="{BD7F1A2F-1DAF-4C7E-A307-4050F7CDC324}" dt="2023-06-25T08:15:22.291" v="876"/>
          <ac:spMkLst>
            <pc:docMk/>
            <pc:sldMk cId="2061405659" sldId="382"/>
            <ac:spMk id="8" creationId="{1B25A03C-7A10-7F4C-4622-6E2BCC808A7E}"/>
          </ac:spMkLst>
        </pc:spChg>
        <pc:grpChg chg="add mod">
          <ac:chgData name="Nguyễn Đoàn Xuân Bình" userId="e7663075-c39f-4d9d-a2ba-f0fc054c4526" providerId="ADAL" clId="{BD7F1A2F-1DAF-4C7E-A307-4050F7CDC324}" dt="2023-06-25T08:16:38.327" v="889" actId="14100"/>
          <ac:grpSpMkLst>
            <pc:docMk/>
            <pc:sldMk cId="2061405659" sldId="382"/>
            <ac:grpSpMk id="6" creationId="{C872F264-40EF-E7B5-5C32-4D8628E820BE}"/>
          </ac:grpSpMkLst>
        </pc:grpChg>
        <pc:picChg chg="add mod">
          <ac:chgData name="Nguyễn Đoàn Xuân Bình" userId="e7663075-c39f-4d9d-a2ba-f0fc054c4526" providerId="ADAL" clId="{BD7F1A2F-1DAF-4C7E-A307-4050F7CDC324}" dt="2023-06-25T08:12:52.916" v="468"/>
          <ac:picMkLst>
            <pc:docMk/>
            <pc:sldMk cId="2061405659" sldId="382"/>
            <ac:picMk id="2" creationId="{B25B0592-22F7-39F6-AF8A-16051B894EF7}"/>
          </ac:picMkLst>
        </pc:picChg>
        <pc:picChg chg="add mod">
          <ac:chgData name="Nguyễn Đoàn Xuân Bình" userId="e7663075-c39f-4d9d-a2ba-f0fc054c4526" providerId="ADAL" clId="{BD7F1A2F-1DAF-4C7E-A307-4050F7CDC324}" dt="2023-06-25T08:12:55.247" v="469" actId="1076"/>
          <ac:picMkLst>
            <pc:docMk/>
            <pc:sldMk cId="2061405659" sldId="382"/>
            <ac:picMk id="3" creationId="{B87703CC-BBE8-D374-601C-8D16275CEE91}"/>
          </ac:picMkLst>
        </pc:picChg>
        <pc:picChg chg="add mod">
          <ac:chgData name="Nguyễn Đoàn Xuân Bình" userId="e7663075-c39f-4d9d-a2ba-f0fc054c4526" providerId="ADAL" clId="{BD7F1A2F-1DAF-4C7E-A307-4050F7CDC324}" dt="2023-06-25T08:16:30.637" v="887" actId="1076"/>
          <ac:picMkLst>
            <pc:docMk/>
            <pc:sldMk cId="2061405659" sldId="382"/>
            <ac:picMk id="10" creationId="{BC9249B1-37A9-271B-0249-80405C27F62B}"/>
          </ac:picMkLst>
        </pc:picChg>
        <pc:picChg chg="add mod">
          <ac:chgData name="Nguyễn Đoàn Xuân Bình" userId="e7663075-c39f-4d9d-a2ba-f0fc054c4526" providerId="ADAL" clId="{BD7F1A2F-1DAF-4C7E-A307-4050F7CDC324}" dt="2023-06-25T09:38:26.681" v="8035" actId="1076"/>
          <ac:picMkLst>
            <pc:docMk/>
            <pc:sldMk cId="2061405659" sldId="382"/>
            <ac:picMk id="12" creationId="{B532E869-E707-4D22-D077-6CBD0D20C581}"/>
          </ac:picMkLst>
        </pc:picChg>
      </pc:sldChg>
      <pc:sldChg chg="delSp modSp add mod delAnim">
        <pc:chgData name="Nguyễn Đoàn Xuân Bình" userId="e7663075-c39f-4d9d-a2ba-f0fc054c4526" providerId="ADAL" clId="{BD7F1A2F-1DAF-4C7E-A307-4050F7CDC324}" dt="2023-06-25T08:29:28.025" v="4137" actId="20577"/>
        <pc:sldMkLst>
          <pc:docMk/>
          <pc:sldMk cId="2024118511" sldId="383"/>
        </pc:sldMkLst>
        <pc:spChg chg="mod">
          <ac:chgData name="Nguyễn Đoàn Xuân Bình" userId="e7663075-c39f-4d9d-a2ba-f0fc054c4526" providerId="ADAL" clId="{BD7F1A2F-1DAF-4C7E-A307-4050F7CDC324}" dt="2023-06-25T08:29:28.025" v="4137" actId="20577"/>
          <ac:spMkLst>
            <pc:docMk/>
            <pc:sldMk cId="2024118511" sldId="383"/>
            <ac:spMk id="3" creationId="{E738BA7D-5836-43A5-91A2-15AAF146F84D}"/>
          </ac:spMkLst>
        </pc:spChg>
        <pc:picChg chg="del">
          <ac:chgData name="Nguyễn Đoàn Xuân Bình" userId="e7663075-c39f-4d9d-a2ba-f0fc054c4526" providerId="ADAL" clId="{BD7F1A2F-1DAF-4C7E-A307-4050F7CDC324}" dt="2023-06-25T08:25:14.305" v="2694" actId="478"/>
          <ac:picMkLst>
            <pc:docMk/>
            <pc:sldMk cId="2024118511" sldId="383"/>
            <ac:picMk id="4" creationId="{96292DBB-882E-4728-9B0E-847371C3FAF8}"/>
          </ac:picMkLst>
        </pc:picChg>
      </pc:sldChg>
      <pc:sldChg chg="addSp delSp modSp add mod delAnim modAnim">
        <pc:chgData name="Nguyễn Đoàn Xuân Bình" userId="e7663075-c39f-4d9d-a2ba-f0fc054c4526" providerId="ADAL" clId="{BD7F1A2F-1DAF-4C7E-A307-4050F7CDC324}" dt="2023-06-25T09:42:42.177" v="8104" actId="1076"/>
        <pc:sldMkLst>
          <pc:docMk/>
          <pc:sldMk cId="3223226980" sldId="384"/>
        </pc:sldMkLst>
        <pc:spChg chg="mod">
          <ac:chgData name="Nguyễn Đoàn Xuân Bình" userId="e7663075-c39f-4d9d-a2ba-f0fc054c4526" providerId="ADAL" clId="{BD7F1A2F-1DAF-4C7E-A307-4050F7CDC324}" dt="2023-06-25T08:36:04.436" v="4183" actId="20577"/>
          <ac:spMkLst>
            <pc:docMk/>
            <pc:sldMk cId="3223226980" sldId="384"/>
            <ac:spMk id="5" creationId="{2B45CF15-4A67-C285-68C1-D21B41D18EED}"/>
          </ac:spMkLst>
        </pc:spChg>
        <pc:picChg chg="add mod">
          <ac:chgData name="Nguyễn Đoàn Xuân Bình" userId="e7663075-c39f-4d9d-a2ba-f0fc054c4526" providerId="ADAL" clId="{BD7F1A2F-1DAF-4C7E-A307-4050F7CDC324}" dt="2023-06-25T09:42:42.177" v="8104" actId="1076"/>
          <ac:picMkLst>
            <pc:docMk/>
            <pc:sldMk cId="3223226980" sldId="384"/>
            <ac:picMk id="2" creationId="{0C9BC2CD-0C92-D3BB-373F-6B2E7497DFC8}"/>
          </ac:picMkLst>
        </pc:picChg>
        <pc:picChg chg="del">
          <ac:chgData name="Nguyễn Đoàn Xuân Bình" userId="e7663075-c39f-4d9d-a2ba-f0fc054c4526" providerId="ADAL" clId="{BD7F1A2F-1DAF-4C7E-A307-4050F7CDC324}" dt="2023-06-25T09:42:32.587" v="8102" actId="478"/>
          <ac:picMkLst>
            <pc:docMk/>
            <pc:sldMk cId="3223226980" sldId="384"/>
            <ac:picMk id="4" creationId="{449268D4-E938-4781-AF78-396F16280530}"/>
          </ac:picMkLst>
        </pc:picChg>
      </pc:sldChg>
      <pc:sldChg chg="addSp delSp modSp new mod modTransition delAnim modAnim">
        <pc:chgData name="Nguyễn Đoàn Xuân Bình" userId="e7663075-c39f-4d9d-a2ba-f0fc054c4526" providerId="ADAL" clId="{BD7F1A2F-1DAF-4C7E-A307-4050F7CDC324}" dt="2023-06-25T09:38:35.484" v="8038"/>
        <pc:sldMkLst>
          <pc:docMk/>
          <pc:sldMk cId="1074718246" sldId="385"/>
        </pc:sldMkLst>
        <pc:spChg chg="add del mod">
          <ac:chgData name="Nguyễn Đoàn Xuân Bình" userId="e7663075-c39f-4d9d-a2ba-f0fc054c4526" providerId="ADAL" clId="{BD7F1A2F-1DAF-4C7E-A307-4050F7CDC324}" dt="2023-06-25T08:38:52.560" v="4221" actId="478"/>
          <ac:spMkLst>
            <pc:docMk/>
            <pc:sldMk cId="1074718246" sldId="385"/>
            <ac:spMk id="6" creationId="{F069D279-CD3F-8009-C7B7-6336330A1847}"/>
          </ac:spMkLst>
        </pc:spChg>
        <pc:spChg chg="add del mod">
          <ac:chgData name="Nguyễn Đoàn Xuân Bình" userId="e7663075-c39f-4d9d-a2ba-f0fc054c4526" providerId="ADAL" clId="{BD7F1A2F-1DAF-4C7E-A307-4050F7CDC324}" dt="2023-06-25T08:38:52.103" v="4220" actId="478"/>
          <ac:spMkLst>
            <pc:docMk/>
            <pc:sldMk cId="1074718246" sldId="385"/>
            <ac:spMk id="7" creationId="{D1DB631B-FA5B-649E-DE96-76457488D27C}"/>
          </ac:spMkLst>
        </pc:spChg>
        <pc:spChg chg="mod">
          <ac:chgData name="Nguyễn Đoàn Xuân Bình" userId="e7663075-c39f-4d9d-a2ba-f0fc054c4526" providerId="ADAL" clId="{BD7F1A2F-1DAF-4C7E-A307-4050F7CDC324}" dt="2023-06-25T08:39:14.635" v="4223"/>
          <ac:spMkLst>
            <pc:docMk/>
            <pc:sldMk cId="1074718246" sldId="385"/>
            <ac:spMk id="11" creationId="{655D362A-52D2-E810-B955-EC8E85E94397}"/>
          </ac:spMkLst>
        </pc:spChg>
        <pc:spChg chg="mod">
          <ac:chgData name="Nguyễn Đoàn Xuân Bình" userId="e7663075-c39f-4d9d-a2ba-f0fc054c4526" providerId="ADAL" clId="{BD7F1A2F-1DAF-4C7E-A307-4050F7CDC324}" dt="2023-06-25T08:39:14.635" v="4223"/>
          <ac:spMkLst>
            <pc:docMk/>
            <pc:sldMk cId="1074718246" sldId="385"/>
            <ac:spMk id="12" creationId="{FEB02FDB-3A5E-899B-AEFE-08317F31524E}"/>
          </ac:spMkLst>
        </pc:spChg>
        <pc:spChg chg="mod">
          <ac:chgData name="Nguyễn Đoàn Xuân Bình" userId="e7663075-c39f-4d9d-a2ba-f0fc054c4526" providerId="ADAL" clId="{BD7F1A2F-1DAF-4C7E-A307-4050F7CDC324}" dt="2023-06-25T08:39:30.870" v="4345" actId="20577"/>
          <ac:spMkLst>
            <pc:docMk/>
            <pc:sldMk cId="1074718246" sldId="385"/>
            <ac:spMk id="13" creationId="{85331D46-85B5-FC3E-64C0-8CC5D4AAB046}"/>
          </ac:spMkLst>
        </pc:spChg>
        <pc:spChg chg="mod">
          <ac:chgData name="Nguyễn Đoàn Xuân Bình" userId="e7663075-c39f-4d9d-a2ba-f0fc054c4526" providerId="ADAL" clId="{BD7F1A2F-1DAF-4C7E-A307-4050F7CDC324}" dt="2023-06-25T08:39:54.585" v="4461" actId="1076"/>
          <ac:spMkLst>
            <pc:docMk/>
            <pc:sldMk cId="1074718246" sldId="385"/>
            <ac:spMk id="14" creationId="{CE010D4A-D347-231C-B3A1-DD31C4CA31EB}"/>
          </ac:spMkLst>
        </pc:spChg>
        <pc:grpChg chg="add del mod">
          <ac:chgData name="Nguyễn Đoàn Xuân Bình" userId="e7663075-c39f-4d9d-a2ba-f0fc054c4526" providerId="ADAL" clId="{BD7F1A2F-1DAF-4C7E-A307-4050F7CDC324}" dt="2023-06-25T08:39:56.724" v="4462" actId="21"/>
          <ac:grpSpMkLst>
            <pc:docMk/>
            <pc:sldMk cId="1074718246" sldId="385"/>
            <ac:grpSpMk id="8" creationId="{EEC65370-006F-501E-E1E7-061C4505039A}"/>
          </ac:grpSpMkLst>
        </pc:grpChg>
        <pc:grpChg chg="mod">
          <ac:chgData name="Nguyễn Đoàn Xuân Bình" userId="e7663075-c39f-4d9d-a2ba-f0fc054c4526" providerId="ADAL" clId="{BD7F1A2F-1DAF-4C7E-A307-4050F7CDC324}" dt="2023-06-25T08:39:14.635" v="4223"/>
          <ac:grpSpMkLst>
            <pc:docMk/>
            <pc:sldMk cId="1074718246" sldId="385"/>
            <ac:grpSpMk id="9" creationId="{86FCA29A-598E-2ED6-B3AF-C1AD7333C004}"/>
          </ac:grpSpMkLst>
        </pc:grpChg>
        <pc:grpChg chg="mod">
          <ac:chgData name="Nguyễn Đoàn Xuân Bình" userId="e7663075-c39f-4d9d-a2ba-f0fc054c4526" providerId="ADAL" clId="{BD7F1A2F-1DAF-4C7E-A307-4050F7CDC324}" dt="2023-06-25T08:39:14.635" v="4223"/>
          <ac:grpSpMkLst>
            <pc:docMk/>
            <pc:sldMk cId="1074718246" sldId="385"/>
            <ac:grpSpMk id="10" creationId="{1B6C3A20-A577-1EC7-1AF5-20FE8BA495C7}"/>
          </ac:grpSpMkLst>
        </pc:grpChg>
        <pc:picChg chg="add mod">
          <ac:chgData name="Nguyễn Đoàn Xuân Bình" userId="e7663075-c39f-4d9d-a2ba-f0fc054c4526" providerId="ADAL" clId="{BD7F1A2F-1DAF-4C7E-A307-4050F7CDC324}" dt="2023-06-25T08:40:33.031" v="4471" actId="1076"/>
          <ac:picMkLst>
            <pc:docMk/>
            <pc:sldMk cId="1074718246" sldId="385"/>
            <ac:picMk id="3" creationId="{FF52B3F5-63B1-C26A-A40A-50365685C0D5}"/>
          </ac:picMkLst>
        </pc:picChg>
        <pc:picChg chg="add mod">
          <ac:chgData name="Nguyễn Đoàn Xuân Bình" userId="e7663075-c39f-4d9d-a2ba-f0fc054c4526" providerId="ADAL" clId="{BD7F1A2F-1DAF-4C7E-A307-4050F7CDC324}" dt="2023-06-25T08:40:31.249" v="4470" actId="1076"/>
          <ac:picMkLst>
            <pc:docMk/>
            <pc:sldMk cId="1074718246" sldId="385"/>
            <ac:picMk id="5" creationId="{48CD6095-E664-FB90-8776-065D3E994A74}"/>
          </ac:picMkLst>
        </pc:picChg>
        <pc:picChg chg="add mod">
          <ac:chgData name="Nguyễn Đoàn Xuân Bình" userId="e7663075-c39f-4d9d-a2ba-f0fc054c4526" providerId="ADAL" clId="{BD7F1A2F-1DAF-4C7E-A307-4050F7CDC324}" dt="2023-06-25T08:40:29.825" v="4469" actId="1076"/>
          <ac:picMkLst>
            <pc:docMk/>
            <pc:sldMk cId="1074718246" sldId="385"/>
            <ac:picMk id="15" creationId="{CA0A0B26-6723-83A7-274A-DE1AA32CCB6D}"/>
          </ac:picMkLst>
        </pc:picChg>
      </pc:sldChg>
      <pc:sldChg chg="modSp add mod">
        <pc:chgData name="Nguyễn Đoàn Xuân Bình" userId="e7663075-c39f-4d9d-a2ba-f0fc054c4526" providerId="ADAL" clId="{BD7F1A2F-1DAF-4C7E-A307-4050F7CDC324}" dt="2023-06-25T08:47:31.773" v="4735" actId="207"/>
        <pc:sldMkLst>
          <pc:docMk/>
          <pc:sldMk cId="1660907579" sldId="386"/>
        </pc:sldMkLst>
        <pc:spChg chg="mod">
          <ac:chgData name="Nguyễn Đoàn Xuân Bình" userId="e7663075-c39f-4d9d-a2ba-f0fc054c4526" providerId="ADAL" clId="{BD7F1A2F-1DAF-4C7E-A307-4050F7CDC324}" dt="2023-06-25T08:47:31.773" v="4735" actId="207"/>
          <ac:spMkLst>
            <pc:docMk/>
            <pc:sldMk cId="1660907579" sldId="386"/>
            <ac:spMk id="3" creationId="{E738BA7D-5836-43A5-91A2-15AAF146F84D}"/>
          </ac:spMkLst>
        </pc:spChg>
      </pc:sldChg>
      <pc:sldChg chg="modSp add mod">
        <pc:chgData name="Nguyễn Đoàn Xuân Bình" userId="e7663075-c39f-4d9d-a2ba-f0fc054c4526" providerId="ADAL" clId="{BD7F1A2F-1DAF-4C7E-A307-4050F7CDC324}" dt="2023-06-25T08:47:38.612" v="4736" actId="207"/>
        <pc:sldMkLst>
          <pc:docMk/>
          <pc:sldMk cId="613476551" sldId="387"/>
        </pc:sldMkLst>
        <pc:spChg chg="mod">
          <ac:chgData name="Nguyễn Đoàn Xuân Bình" userId="e7663075-c39f-4d9d-a2ba-f0fc054c4526" providerId="ADAL" clId="{BD7F1A2F-1DAF-4C7E-A307-4050F7CDC324}" dt="2023-06-25T08:47:38.612" v="4736" actId="207"/>
          <ac:spMkLst>
            <pc:docMk/>
            <pc:sldMk cId="613476551" sldId="387"/>
            <ac:spMk id="3" creationId="{E738BA7D-5836-43A5-91A2-15AAF146F84D}"/>
          </ac:spMkLst>
        </pc:spChg>
      </pc:sldChg>
      <pc:sldChg chg="addSp delSp modSp add mod delAnim modAnim">
        <pc:chgData name="Nguyễn Đoàn Xuân Bình" userId="e7663075-c39f-4d9d-a2ba-f0fc054c4526" providerId="ADAL" clId="{BD7F1A2F-1DAF-4C7E-A307-4050F7CDC324}" dt="2023-06-25T09:40:42.576" v="8090"/>
        <pc:sldMkLst>
          <pc:docMk/>
          <pc:sldMk cId="2138286028" sldId="388"/>
        </pc:sldMkLst>
        <pc:spChg chg="add mod">
          <ac:chgData name="Nguyễn Đoàn Xuân Bình" userId="e7663075-c39f-4d9d-a2ba-f0fc054c4526" providerId="ADAL" clId="{BD7F1A2F-1DAF-4C7E-A307-4050F7CDC324}" dt="2023-06-25T09:04:05.568" v="5665" actId="14100"/>
          <ac:spMkLst>
            <pc:docMk/>
            <pc:sldMk cId="2138286028" sldId="388"/>
            <ac:spMk id="2" creationId="{37AED400-32CC-657C-F34F-68561D5B95DB}"/>
          </ac:spMkLst>
        </pc:spChg>
        <pc:spChg chg="add mod">
          <ac:chgData name="Nguyễn Đoàn Xuân Bình" userId="e7663075-c39f-4d9d-a2ba-f0fc054c4526" providerId="ADAL" clId="{BD7F1A2F-1DAF-4C7E-A307-4050F7CDC324}" dt="2023-06-25T09:08:28.794" v="5861" actId="14100"/>
          <ac:spMkLst>
            <pc:docMk/>
            <pc:sldMk cId="2138286028" sldId="388"/>
            <ac:spMk id="5" creationId="{4BC9BD2D-DC61-5C45-9A89-78861863EC97}"/>
          </ac:spMkLst>
        </pc:spChg>
        <pc:spChg chg="add mod">
          <ac:chgData name="Nguyễn Đoàn Xuân Bình" userId="e7663075-c39f-4d9d-a2ba-f0fc054c4526" providerId="ADAL" clId="{BD7F1A2F-1DAF-4C7E-A307-4050F7CDC324}" dt="2023-06-25T09:08:50.201" v="5884" actId="14100"/>
          <ac:spMkLst>
            <pc:docMk/>
            <pc:sldMk cId="2138286028" sldId="388"/>
            <ac:spMk id="6" creationId="{2430C84C-A978-8384-D151-701E953A46EB}"/>
          </ac:spMkLst>
        </pc:spChg>
        <pc:spChg chg="mod">
          <ac:chgData name="Nguyễn Đoàn Xuân Bình" userId="e7663075-c39f-4d9d-a2ba-f0fc054c4526" providerId="ADAL" clId="{BD7F1A2F-1DAF-4C7E-A307-4050F7CDC324}" dt="2023-06-25T09:06:50.775" v="5676" actId="571"/>
          <ac:spMkLst>
            <pc:docMk/>
            <pc:sldMk cId="2138286028" sldId="388"/>
            <ac:spMk id="8" creationId="{E51FA460-BE51-8CAF-352F-C55E1A3D5D05}"/>
          </ac:spMkLst>
        </pc:spChg>
        <pc:spChg chg="add mod">
          <ac:chgData name="Nguyễn Đoàn Xuân Bình" userId="e7663075-c39f-4d9d-a2ba-f0fc054c4526" providerId="ADAL" clId="{BD7F1A2F-1DAF-4C7E-A307-4050F7CDC324}" dt="2023-06-25T09:08:32.500" v="5862" actId="207"/>
          <ac:spMkLst>
            <pc:docMk/>
            <pc:sldMk cId="2138286028" sldId="388"/>
            <ac:spMk id="10" creationId="{FCEABBB4-9E87-6664-96BB-CDD920A1A9A0}"/>
          </ac:spMkLst>
        </pc:spChg>
        <pc:spChg chg="add mod">
          <ac:chgData name="Nguyễn Đoàn Xuân Bình" userId="e7663075-c39f-4d9d-a2ba-f0fc054c4526" providerId="ADAL" clId="{BD7F1A2F-1DAF-4C7E-A307-4050F7CDC324}" dt="2023-06-25T09:08:20.867" v="5859" actId="14100"/>
          <ac:spMkLst>
            <pc:docMk/>
            <pc:sldMk cId="2138286028" sldId="388"/>
            <ac:spMk id="12" creationId="{9304AA9D-06D4-85A3-3346-0A142610EB3A}"/>
          </ac:spMkLst>
        </pc:spChg>
        <pc:spChg chg="add mod">
          <ac:chgData name="Nguyễn Đoàn Xuân Bình" userId="e7663075-c39f-4d9d-a2ba-f0fc054c4526" providerId="ADAL" clId="{BD7F1A2F-1DAF-4C7E-A307-4050F7CDC324}" dt="2023-06-25T09:08:47.630" v="5883" actId="20577"/>
          <ac:spMkLst>
            <pc:docMk/>
            <pc:sldMk cId="2138286028" sldId="388"/>
            <ac:spMk id="14" creationId="{B20CB8C0-CB53-46CB-25EB-6B3E68415ED0}"/>
          </ac:spMkLst>
        </pc:spChg>
        <pc:spChg chg="add mod">
          <ac:chgData name="Nguyễn Đoàn Xuân Bình" userId="e7663075-c39f-4d9d-a2ba-f0fc054c4526" providerId="ADAL" clId="{BD7F1A2F-1DAF-4C7E-A307-4050F7CDC324}" dt="2023-06-25T09:09:21.395" v="6000" actId="1076"/>
          <ac:spMkLst>
            <pc:docMk/>
            <pc:sldMk cId="2138286028" sldId="388"/>
            <ac:spMk id="16" creationId="{C63C738F-AC63-E095-3C7E-A97BB477FB51}"/>
          </ac:spMkLst>
        </pc:spChg>
        <pc:spChg chg="mod">
          <ac:chgData name="Nguyễn Đoàn Xuân Bình" userId="e7663075-c39f-4d9d-a2ba-f0fc054c4526" providerId="ADAL" clId="{BD7F1A2F-1DAF-4C7E-A307-4050F7CDC324}" dt="2023-06-25T09:03:25.894" v="5616" actId="1076"/>
          <ac:spMkLst>
            <pc:docMk/>
            <pc:sldMk cId="2138286028" sldId="388"/>
            <ac:spMk id="26" creationId="{43214F1C-318F-46FC-B8BE-1AC173A5AB27}"/>
          </ac:spMkLst>
        </pc:spChg>
        <pc:grpChg chg="mod">
          <ac:chgData name="Nguyễn Đoàn Xuân Bình" userId="e7663075-c39f-4d9d-a2ba-f0fc054c4526" providerId="ADAL" clId="{BD7F1A2F-1DAF-4C7E-A307-4050F7CDC324}" dt="2023-06-25T09:03:23.240" v="5615" actId="1076"/>
          <ac:grpSpMkLst>
            <pc:docMk/>
            <pc:sldMk cId="2138286028" sldId="388"/>
            <ac:grpSpMk id="3" creationId="{00000000-0000-0000-0000-000000000000}"/>
          </ac:grpSpMkLst>
        </pc:grpChg>
        <pc:grpChg chg="add del mod">
          <ac:chgData name="Nguyễn Đoàn Xuân Bình" userId="e7663075-c39f-4d9d-a2ba-f0fc054c4526" providerId="ADAL" clId="{BD7F1A2F-1DAF-4C7E-A307-4050F7CDC324}" dt="2023-06-25T09:06:51.491" v="5677" actId="478"/>
          <ac:grpSpMkLst>
            <pc:docMk/>
            <pc:sldMk cId="2138286028" sldId="388"/>
            <ac:grpSpMk id="7" creationId="{DE21F259-95D2-06E2-753B-7903D6C8D3EE}"/>
          </ac:grpSpMkLst>
        </pc:grpChg>
        <pc:picChg chg="mod">
          <ac:chgData name="Nguyễn Đoàn Xuân Bình" userId="e7663075-c39f-4d9d-a2ba-f0fc054c4526" providerId="ADAL" clId="{BD7F1A2F-1DAF-4C7E-A307-4050F7CDC324}" dt="2023-06-25T09:06:50.775" v="5676" actId="571"/>
          <ac:picMkLst>
            <pc:docMk/>
            <pc:sldMk cId="2138286028" sldId="388"/>
            <ac:picMk id="9" creationId="{A95FA57A-2505-04F3-FD79-14745F1D119F}"/>
          </ac:picMkLst>
        </pc:picChg>
      </pc:sldChg>
      <pc:sldChg chg="add del">
        <pc:chgData name="Nguyễn Đoàn Xuân Bình" userId="e7663075-c39f-4d9d-a2ba-f0fc054c4526" providerId="ADAL" clId="{BD7F1A2F-1DAF-4C7E-A307-4050F7CDC324}" dt="2023-06-25T09:09:59.184" v="6003" actId="47"/>
        <pc:sldMkLst>
          <pc:docMk/>
          <pc:sldMk cId="3030909787" sldId="389"/>
        </pc:sldMkLst>
      </pc:sldChg>
      <pc:sldChg chg="addSp delSp modSp add mod delAnim modAnim">
        <pc:chgData name="Nguyễn Đoàn Xuân Bình" userId="e7663075-c39f-4d9d-a2ba-f0fc054c4526" providerId="ADAL" clId="{BD7F1A2F-1DAF-4C7E-A307-4050F7CDC324}" dt="2023-06-25T09:41:09.038" v="8094"/>
        <pc:sldMkLst>
          <pc:docMk/>
          <pc:sldMk cId="3914354603" sldId="389"/>
        </pc:sldMkLst>
        <pc:spChg chg="del">
          <ac:chgData name="Nguyễn Đoàn Xuân Bình" userId="e7663075-c39f-4d9d-a2ba-f0fc054c4526" providerId="ADAL" clId="{BD7F1A2F-1DAF-4C7E-A307-4050F7CDC324}" dt="2023-06-25T09:17:46.447" v="6570" actId="478"/>
          <ac:spMkLst>
            <pc:docMk/>
            <pc:sldMk cId="3914354603" sldId="389"/>
            <ac:spMk id="4" creationId="{B1A6C065-1A64-8CB6-6088-0A933A341EF0}"/>
          </ac:spMkLst>
        </pc:spChg>
        <pc:spChg chg="add mod">
          <ac:chgData name="Nguyễn Đoàn Xuân Bình" userId="e7663075-c39f-4d9d-a2ba-f0fc054c4526" providerId="ADAL" clId="{BD7F1A2F-1DAF-4C7E-A307-4050F7CDC324}" dt="2023-06-25T09:18:09.745" v="6571"/>
          <ac:spMkLst>
            <pc:docMk/>
            <pc:sldMk cId="3914354603" sldId="389"/>
            <ac:spMk id="5" creationId="{7A242275-0BA9-1A22-DDC7-F5E198A86EFC}"/>
          </ac:spMkLst>
        </pc:spChg>
        <pc:spChg chg="add mod">
          <ac:chgData name="Nguyễn Đoàn Xuân Bình" userId="e7663075-c39f-4d9d-a2ba-f0fc054c4526" providerId="ADAL" clId="{BD7F1A2F-1DAF-4C7E-A307-4050F7CDC324}" dt="2023-06-25T09:18:09.745" v="6571"/>
          <ac:spMkLst>
            <pc:docMk/>
            <pc:sldMk cId="3914354603" sldId="389"/>
            <ac:spMk id="6" creationId="{41BA9252-BFD4-377A-EA6A-CD084B6B7260}"/>
          </ac:spMkLst>
        </pc:spChg>
        <pc:spChg chg="add mod">
          <ac:chgData name="Nguyễn Đoàn Xuân Bình" userId="e7663075-c39f-4d9d-a2ba-f0fc054c4526" providerId="ADAL" clId="{BD7F1A2F-1DAF-4C7E-A307-4050F7CDC324}" dt="2023-06-25T09:19:05.292" v="6785" actId="1076"/>
          <ac:spMkLst>
            <pc:docMk/>
            <pc:sldMk cId="3914354603" sldId="389"/>
            <ac:spMk id="8" creationId="{AFED3A8E-E574-044E-8037-E22C61EDDEFC}"/>
          </ac:spMkLst>
        </pc:spChg>
        <pc:spChg chg="add mod">
          <ac:chgData name="Nguyễn Đoàn Xuân Bình" userId="e7663075-c39f-4d9d-a2ba-f0fc054c4526" providerId="ADAL" clId="{BD7F1A2F-1DAF-4C7E-A307-4050F7CDC324}" dt="2023-06-25T09:22:25.811" v="6805" actId="14100"/>
          <ac:spMkLst>
            <pc:docMk/>
            <pc:sldMk cId="3914354603" sldId="389"/>
            <ac:spMk id="9" creationId="{FEB15952-D1BC-858C-EC12-14607A8C8B74}"/>
          </ac:spMkLst>
        </pc:spChg>
        <pc:spChg chg="del">
          <ac:chgData name="Nguyễn Đoàn Xuân Bình" userId="e7663075-c39f-4d9d-a2ba-f0fc054c4526" providerId="ADAL" clId="{BD7F1A2F-1DAF-4C7E-A307-4050F7CDC324}" dt="2023-06-25T09:17:44.615" v="6569" actId="478"/>
          <ac:spMkLst>
            <pc:docMk/>
            <pc:sldMk cId="3914354603" sldId="389"/>
            <ac:spMk id="10" creationId="{D37DC3FF-E912-4DEA-9F53-8F9D084C2E1B}"/>
          </ac:spMkLst>
        </pc:spChg>
        <pc:spChg chg="add mod">
          <ac:chgData name="Nguyễn Đoàn Xuân Bình" userId="e7663075-c39f-4d9d-a2ba-f0fc054c4526" providerId="ADAL" clId="{BD7F1A2F-1DAF-4C7E-A307-4050F7CDC324}" dt="2023-06-25T09:22:20.281" v="6804" actId="20577"/>
          <ac:spMkLst>
            <pc:docMk/>
            <pc:sldMk cId="3914354603" sldId="389"/>
            <ac:spMk id="12" creationId="{652BE61F-3BD5-18A6-E9B0-640BAA371DCA}"/>
          </ac:spMkLst>
        </pc:spChg>
        <pc:spChg chg="add mod">
          <ac:chgData name="Nguyễn Đoàn Xuân Bình" userId="e7663075-c39f-4d9d-a2ba-f0fc054c4526" providerId="ADAL" clId="{BD7F1A2F-1DAF-4C7E-A307-4050F7CDC324}" dt="2023-06-25T09:23:14.744" v="6988" actId="207"/>
          <ac:spMkLst>
            <pc:docMk/>
            <pc:sldMk cId="3914354603" sldId="389"/>
            <ac:spMk id="14" creationId="{71B03F6A-AA85-AF30-EE38-2E9FCCDCE75D}"/>
          </ac:spMkLst>
        </pc:spChg>
        <pc:spChg chg="mod">
          <ac:chgData name="Nguyễn Đoàn Xuân Bình" userId="e7663075-c39f-4d9d-a2ba-f0fc054c4526" providerId="ADAL" clId="{BD7F1A2F-1DAF-4C7E-A307-4050F7CDC324}" dt="2023-06-25T09:17:41.247" v="6568" actId="1076"/>
          <ac:spMkLst>
            <pc:docMk/>
            <pc:sldMk cId="3914354603" sldId="389"/>
            <ac:spMk id="26" creationId="{43214F1C-318F-46FC-B8BE-1AC173A5AB27}"/>
          </ac:spMkLst>
        </pc:spChg>
        <pc:picChg chg="mod">
          <ac:chgData name="Nguyễn Đoàn Xuân Bình" userId="e7663075-c39f-4d9d-a2ba-f0fc054c4526" providerId="ADAL" clId="{BD7F1A2F-1DAF-4C7E-A307-4050F7CDC324}" dt="2023-06-25T09:17:37.934" v="6567" actId="14100"/>
          <ac:picMkLst>
            <pc:docMk/>
            <pc:sldMk cId="3914354603" sldId="389"/>
            <ac:picMk id="2" creationId="{4C0A5F7F-3E98-6C96-3F97-E77073467241}"/>
          </ac:picMkLst>
        </pc:picChg>
      </pc:sldChg>
      <pc:sldChg chg="addSp delSp modSp add mod delAnim modAnim">
        <pc:chgData name="Nguyễn Đoàn Xuân Bình" userId="e7663075-c39f-4d9d-a2ba-f0fc054c4526" providerId="ADAL" clId="{BD7F1A2F-1DAF-4C7E-A307-4050F7CDC324}" dt="2023-06-25T09:41:27.332" v="8096"/>
        <pc:sldMkLst>
          <pc:docMk/>
          <pc:sldMk cId="3155436153" sldId="390"/>
        </pc:sldMkLst>
        <pc:spChg chg="add mod">
          <ac:chgData name="Nguyễn Đoàn Xuân Bình" userId="e7663075-c39f-4d9d-a2ba-f0fc054c4526" providerId="ADAL" clId="{BD7F1A2F-1DAF-4C7E-A307-4050F7CDC324}" dt="2023-06-25T09:24:07.579" v="6995" actId="13822"/>
          <ac:spMkLst>
            <pc:docMk/>
            <pc:sldMk cId="3155436153" sldId="390"/>
            <ac:spMk id="4" creationId="{1AEC33CC-42E0-1756-9FB7-ADE8B3BCAF7E}"/>
          </ac:spMkLst>
        </pc:spChg>
        <pc:spChg chg="add del">
          <ac:chgData name="Nguyễn Đoàn Xuân Bình" userId="e7663075-c39f-4d9d-a2ba-f0fc054c4526" providerId="ADAL" clId="{BD7F1A2F-1DAF-4C7E-A307-4050F7CDC324}" dt="2023-06-25T09:23:56.943" v="6992" actId="478"/>
          <ac:spMkLst>
            <pc:docMk/>
            <pc:sldMk cId="3155436153" sldId="390"/>
            <ac:spMk id="7" creationId="{BB239D27-1012-44E2-9E9A-8F4FA814B0A2}"/>
          </ac:spMkLst>
        </pc:spChg>
        <pc:spChg chg="del">
          <ac:chgData name="Nguyễn Đoàn Xuân Bình" userId="e7663075-c39f-4d9d-a2ba-f0fc054c4526" providerId="ADAL" clId="{BD7F1A2F-1DAF-4C7E-A307-4050F7CDC324}" dt="2023-06-25T09:23:54.040" v="6990" actId="478"/>
          <ac:spMkLst>
            <pc:docMk/>
            <pc:sldMk cId="3155436153" sldId="390"/>
            <ac:spMk id="8" creationId="{AFED3A8E-E574-044E-8037-E22C61EDDEFC}"/>
          </ac:spMkLst>
        </pc:spChg>
        <pc:spChg chg="add mod">
          <ac:chgData name="Nguyễn Đoàn Xuân Bình" userId="e7663075-c39f-4d9d-a2ba-f0fc054c4526" providerId="ADAL" clId="{BD7F1A2F-1DAF-4C7E-A307-4050F7CDC324}" dt="2023-06-25T09:24:47.867" v="7093" actId="255"/>
          <ac:spMkLst>
            <pc:docMk/>
            <pc:sldMk cId="3155436153" sldId="390"/>
            <ac:spMk id="10" creationId="{A505179D-4553-C6F4-1AD9-45DE6E1E257F}"/>
          </ac:spMkLst>
        </pc:spChg>
        <pc:spChg chg="del">
          <ac:chgData name="Nguyễn Đoàn Xuân Bình" userId="e7663075-c39f-4d9d-a2ba-f0fc054c4526" providerId="ADAL" clId="{BD7F1A2F-1DAF-4C7E-A307-4050F7CDC324}" dt="2023-06-25T09:23:58.605" v="6993" actId="478"/>
          <ac:spMkLst>
            <pc:docMk/>
            <pc:sldMk cId="3155436153" sldId="390"/>
            <ac:spMk id="14" creationId="{71B03F6A-AA85-AF30-EE38-2E9FCCDCE75D}"/>
          </ac:spMkLst>
        </pc:spChg>
      </pc:sldChg>
      <pc:sldChg chg="addSp delSp modSp add mod delAnim">
        <pc:chgData name="Nguyễn Đoàn Xuân Bình" userId="e7663075-c39f-4d9d-a2ba-f0fc054c4526" providerId="ADAL" clId="{BD7F1A2F-1DAF-4C7E-A307-4050F7CDC324}" dt="2023-06-25T09:26:27.558" v="7313" actId="1076"/>
        <pc:sldMkLst>
          <pc:docMk/>
          <pc:sldMk cId="26933356" sldId="391"/>
        </pc:sldMkLst>
        <pc:spChg chg="add mod">
          <ac:chgData name="Nguyễn Đoàn Xuân Bình" userId="e7663075-c39f-4d9d-a2ba-f0fc054c4526" providerId="ADAL" clId="{BD7F1A2F-1DAF-4C7E-A307-4050F7CDC324}" dt="2023-06-25T09:26:03.829" v="7233" actId="208"/>
          <ac:spMkLst>
            <pc:docMk/>
            <pc:sldMk cId="26933356" sldId="391"/>
            <ac:spMk id="7" creationId="{8A419C18-83D8-EA63-BE69-BA5FD0BDAB38}"/>
          </ac:spMkLst>
        </pc:spChg>
        <pc:spChg chg="del">
          <ac:chgData name="Nguyễn Đoàn Xuân Bình" userId="e7663075-c39f-4d9d-a2ba-f0fc054c4526" providerId="ADAL" clId="{BD7F1A2F-1DAF-4C7E-A307-4050F7CDC324}" dt="2023-06-25T09:25:47.792" v="7228" actId="478"/>
          <ac:spMkLst>
            <pc:docMk/>
            <pc:sldMk cId="26933356" sldId="391"/>
            <ac:spMk id="12" creationId="{9304AA9D-06D4-85A3-3346-0A142610EB3A}"/>
          </ac:spMkLst>
        </pc:spChg>
        <pc:spChg chg="mod">
          <ac:chgData name="Nguyễn Đoàn Xuân Bình" userId="e7663075-c39f-4d9d-a2ba-f0fc054c4526" providerId="ADAL" clId="{BD7F1A2F-1DAF-4C7E-A307-4050F7CDC324}" dt="2023-06-25T09:26:27.558" v="7313" actId="1076"/>
          <ac:spMkLst>
            <pc:docMk/>
            <pc:sldMk cId="26933356" sldId="391"/>
            <ac:spMk id="16" creationId="{C63C738F-AC63-E095-3C7E-A97BB477FB51}"/>
          </ac:spMkLst>
        </pc:spChg>
        <pc:spChg chg="mod">
          <ac:chgData name="Nguyễn Đoàn Xuân Bình" userId="e7663075-c39f-4d9d-a2ba-f0fc054c4526" providerId="ADAL" clId="{BD7F1A2F-1DAF-4C7E-A307-4050F7CDC324}" dt="2023-06-25T09:25:29.730" v="7227" actId="20577"/>
          <ac:spMkLst>
            <pc:docMk/>
            <pc:sldMk cId="26933356" sldId="391"/>
            <ac:spMk id="26" creationId="{43214F1C-318F-46FC-B8BE-1AC173A5AB27}"/>
          </ac:spMkLst>
        </pc:spChg>
      </pc:sldChg>
      <pc:sldChg chg="add">
        <pc:chgData name="Nguyễn Đoàn Xuân Bình" userId="e7663075-c39f-4d9d-a2ba-f0fc054c4526" providerId="ADAL" clId="{BD7F1A2F-1DAF-4C7E-A307-4050F7CDC324}" dt="2023-06-25T09:32:32.488" v="7926"/>
        <pc:sldMkLst>
          <pc:docMk/>
          <pc:sldMk cId="2581070432" sldId="392"/>
        </pc:sldMkLst>
      </pc:sldChg>
      <pc:sldChg chg="add">
        <pc:chgData name="Nguyễn Đoàn Xuân Bình" userId="e7663075-c39f-4d9d-a2ba-f0fc054c4526" providerId="ADAL" clId="{BD7F1A2F-1DAF-4C7E-A307-4050F7CDC324}" dt="2023-06-25T09:32:32.488" v="7926"/>
        <pc:sldMkLst>
          <pc:docMk/>
          <pc:sldMk cId="1164798636" sldId="393"/>
        </pc:sldMkLst>
      </pc:sldChg>
      <pc:sldChg chg="modSp add mod">
        <pc:chgData name="Nguyễn Đoàn Xuân Bình" userId="e7663075-c39f-4d9d-a2ba-f0fc054c4526" providerId="ADAL" clId="{BD7F1A2F-1DAF-4C7E-A307-4050F7CDC324}" dt="2023-06-25T09:33:21.832" v="7931" actId="1076"/>
        <pc:sldMkLst>
          <pc:docMk/>
          <pc:sldMk cId="188579839" sldId="394"/>
        </pc:sldMkLst>
        <pc:spChg chg="mod">
          <ac:chgData name="Nguyễn Đoàn Xuân Bình" userId="e7663075-c39f-4d9d-a2ba-f0fc054c4526" providerId="ADAL" clId="{BD7F1A2F-1DAF-4C7E-A307-4050F7CDC324}" dt="2023-06-25T09:33:21.832" v="7931" actId="1076"/>
          <ac:spMkLst>
            <pc:docMk/>
            <pc:sldMk cId="188579839" sldId="394"/>
            <ac:spMk id="3" creationId="{E738BA7D-5836-43A5-91A2-15AAF146F84D}"/>
          </ac:spMkLst>
        </pc:spChg>
      </pc:sldChg>
      <pc:sldChg chg="modSp add mod">
        <pc:chgData name="Nguyễn Đoàn Xuân Bình" userId="e7663075-c39f-4d9d-a2ba-f0fc054c4526" providerId="ADAL" clId="{BD7F1A2F-1DAF-4C7E-A307-4050F7CDC324}" dt="2023-06-25T09:34:20.902" v="7941" actId="207"/>
        <pc:sldMkLst>
          <pc:docMk/>
          <pc:sldMk cId="1150111630" sldId="395"/>
        </pc:sldMkLst>
        <pc:spChg chg="mod">
          <ac:chgData name="Nguyễn Đoàn Xuân Bình" userId="e7663075-c39f-4d9d-a2ba-f0fc054c4526" providerId="ADAL" clId="{BD7F1A2F-1DAF-4C7E-A307-4050F7CDC324}" dt="2023-06-25T09:34:20.902" v="7941" actId="207"/>
          <ac:spMkLst>
            <pc:docMk/>
            <pc:sldMk cId="1150111630" sldId="395"/>
            <ac:spMk id="3" creationId="{E738BA7D-5836-43A5-91A2-15AAF146F84D}"/>
          </ac:spMkLst>
        </pc:spChg>
      </pc:sldChg>
      <pc:sldChg chg="modSp add mod">
        <pc:chgData name="Nguyễn Đoàn Xuân Bình" userId="e7663075-c39f-4d9d-a2ba-f0fc054c4526" providerId="ADAL" clId="{BD7F1A2F-1DAF-4C7E-A307-4050F7CDC324}" dt="2023-06-25T09:34:47.369" v="7949" actId="1076"/>
        <pc:sldMkLst>
          <pc:docMk/>
          <pc:sldMk cId="3381538291" sldId="396"/>
        </pc:sldMkLst>
        <pc:spChg chg="mod">
          <ac:chgData name="Nguyễn Đoàn Xuân Bình" userId="e7663075-c39f-4d9d-a2ba-f0fc054c4526" providerId="ADAL" clId="{BD7F1A2F-1DAF-4C7E-A307-4050F7CDC324}" dt="2023-06-25T09:34:47.369" v="7949" actId="1076"/>
          <ac:spMkLst>
            <pc:docMk/>
            <pc:sldMk cId="3381538291" sldId="396"/>
            <ac:spMk id="3" creationId="{E738BA7D-5836-43A5-91A2-15AAF146F84D}"/>
          </ac:spMkLst>
        </pc:spChg>
      </pc:sldChg>
      <pc:sldChg chg="addSp modSp new mod modAnim">
        <pc:chgData name="Nguyễn Đoàn Xuân Bình" userId="e7663075-c39f-4d9d-a2ba-f0fc054c4526" providerId="ADAL" clId="{BD7F1A2F-1DAF-4C7E-A307-4050F7CDC324}" dt="2023-06-25T09:37:41.137" v="8026"/>
        <pc:sldMkLst>
          <pc:docMk/>
          <pc:sldMk cId="433310109" sldId="397"/>
        </pc:sldMkLst>
        <pc:picChg chg="add mod">
          <ac:chgData name="Nguyễn Đoàn Xuân Bình" userId="e7663075-c39f-4d9d-a2ba-f0fc054c4526" providerId="ADAL" clId="{BD7F1A2F-1DAF-4C7E-A307-4050F7CDC324}" dt="2023-06-25T09:37:41.137" v="8026"/>
          <ac:picMkLst>
            <pc:docMk/>
            <pc:sldMk cId="433310109" sldId="397"/>
            <ac:picMk id="2" creationId="{99F1BBA8-13C5-9399-9A92-492414E2D77D}"/>
          </ac:picMkLst>
        </pc:picChg>
      </pc:sldChg>
      <pc:sldChg chg="add">
        <pc:chgData name="Nguyễn Đoàn Xuân Bình" userId="e7663075-c39f-4d9d-a2ba-f0fc054c4526" providerId="ADAL" clId="{BD7F1A2F-1DAF-4C7E-A307-4050F7CDC324}" dt="2023-06-25T09:38:49.475" v="8039"/>
        <pc:sldMkLst>
          <pc:docMk/>
          <pc:sldMk cId="1840431602" sldId="398"/>
        </pc:sldMkLst>
      </pc:sldChg>
      <pc:sldMasterChg chg="delSp mod">
        <pc:chgData name="Nguyễn Đoàn Xuân Bình" userId="e7663075-c39f-4d9d-a2ba-f0fc054c4526" providerId="ADAL" clId="{BD7F1A2F-1DAF-4C7E-A307-4050F7CDC324}" dt="2023-06-25T07:47:57.560" v="3" actId="478"/>
        <pc:sldMasterMkLst>
          <pc:docMk/>
          <pc:sldMasterMk cId="3721455087" sldId="2147483660"/>
        </pc:sldMasterMkLst>
        <pc:spChg chg="del">
          <ac:chgData name="Nguyễn Đoàn Xuân Bình" userId="e7663075-c39f-4d9d-a2ba-f0fc054c4526" providerId="ADAL" clId="{BD7F1A2F-1DAF-4C7E-A307-4050F7CDC324}" dt="2023-06-25T07:47:57.560" v="3" actId="478"/>
          <ac:spMkLst>
            <pc:docMk/>
            <pc:sldMasterMk cId="3721455087" sldId="2147483660"/>
            <ac:spMk id="12" creationId="{472B0FE4-63FE-465A-B873-5C7B09E829C4}"/>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653CE-8CC7-4788-8E9B-1C5C685AA779}" type="datetimeFigureOut">
              <a:rPr lang="zh-CN" altLang="en-US" smtClean="0"/>
              <a:t>2025/9/22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AE5D3-C600-465B-A97B-1507B40BD311}" type="slidenum">
              <a:rPr lang="zh-CN" altLang="en-US" smtClean="0"/>
              <a:t>‹#›</a:t>
            </a:fld>
            <a:endParaRPr lang="zh-CN" altLang="en-US"/>
          </a:p>
        </p:txBody>
      </p:sp>
    </p:spTree>
    <p:extLst>
      <p:ext uri="{BB962C8B-B14F-4D97-AF65-F5344CB8AC3E}">
        <p14:creationId xmlns:p14="http://schemas.microsoft.com/office/powerpoint/2010/main" val="325490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a:t>
            </a:fld>
            <a:endParaRPr lang="zh-CN" altLang="en-US"/>
          </a:p>
        </p:txBody>
      </p:sp>
    </p:spTree>
    <p:extLst>
      <p:ext uri="{BB962C8B-B14F-4D97-AF65-F5344CB8AC3E}">
        <p14:creationId xmlns:p14="http://schemas.microsoft.com/office/powerpoint/2010/main" val="2507207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21</a:t>
            </a:fld>
            <a:endParaRPr lang="zh-CN" altLang="en-US"/>
          </a:p>
        </p:txBody>
      </p:sp>
    </p:spTree>
    <p:extLst>
      <p:ext uri="{BB962C8B-B14F-4D97-AF65-F5344CB8AC3E}">
        <p14:creationId xmlns:p14="http://schemas.microsoft.com/office/powerpoint/2010/main" val="2799775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5746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23</a:t>
            </a:fld>
            <a:endParaRPr lang="zh-CN" altLang="en-US"/>
          </a:p>
        </p:txBody>
      </p:sp>
    </p:spTree>
    <p:extLst>
      <p:ext uri="{BB962C8B-B14F-4D97-AF65-F5344CB8AC3E}">
        <p14:creationId xmlns:p14="http://schemas.microsoft.com/office/powerpoint/2010/main" val="162137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3822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5188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0492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27</a:t>
            </a:fld>
            <a:endParaRPr lang="zh-CN" altLang="en-US"/>
          </a:p>
        </p:txBody>
      </p:sp>
    </p:spTree>
    <p:extLst>
      <p:ext uri="{BB962C8B-B14F-4D97-AF65-F5344CB8AC3E}">
        <p14:creationId xmlns:p14="http://schemas.microsoft.com/office/powerpoint/2010/main" val="2179829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31</a:t>
            </a:fld>
            <a:endParaRPr lang="zh-CN" altLang="en-US"/>
          </a:p>
        </p:txBody>
      </p:sp>
    </p:spTree>
    <p:extLst>
      <p:ext uri="{BB962C8B-B14F-4D97-AF65-F5344CB8AC3E}">
        <p14:creationId xmlns:p14="http://schemas.microsoft.com/office/powerpoint/2010/main" val="1569913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33</a:t>
            </a:fld>
            <a:endParaRPr lang="zh-CN" altLang="en-US"/>
          </a:p>
        </p:txBody>
      </p:sp>
    </p:spTree>
    <p:extLst>
      <p:ext uri="{BB962C8B-B14F-4D97-AF65-F5344CB8AC3E}">
        <p14:creationId xmlns:p14="http://schemas.microsoft.com/office/powerpoint/2010/main" val="3478451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36</a:t>
            </a:fld>
            <a:endParaRPr lang="zh-CN" altLang="en-US"/>
          </a:p>
        </p:txBody>
      </p:sp>
    </p:spTree>
    <p:extLst>
      <p:ext uri="{BB962C8B-B14F-4D97-AF65-F5344CB8AC3E}">
        <p14:creationId xmlns:p14="http://schemas.microsoft.com/office/powerpoint/2010/main" val="369997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a:t>
            </a:fld>
            <a:endParaRPr lang="zh-CN" altLang="en-US"/>
          </a:p>
        </p:txBody>
      </p:sp>
    </p:spTree>
    <p:extLst>
      <p:ext uri="{BB962C8B-B14F-4D97-AF65-F5344CB8AC3E}">
        <p14:creationId xmlns:p14="http://schemas.microsoft.com/office/powerpoint/2010/main" val="2685203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37</a:t>
            </a:fld>
            <a:endParaRPr lang="zh-CN" altLang="en-US"/>
          </a:p>
        </p:txBody>
      </p:sp>
    </p:spTree>
    <p:extLst>
      <p:ext uri="{BB962C8B-B14F-4D97-AF65-F5344CB8AC3E}">
        <p14:creationId xmlns:p14="http://schemas.microsoft.com/office/powerpoint/2010/main" val="1455080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193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18453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9</a:t>
            </a:fld>
            <a:endParaRPr lang="zh-CN" altLang="en-US"/>
          </a:p>
        </p:txBody>
      </p:sp>
    </p:spTree>
    <p:extLst>
      <p:ext uri="{BB962C8B-B14F-4D97-AF65-F5344CB8AC3E}">
        <p14:creationId xmlns:p14="http://schemas.microsoft.com/office/powerpoint/2010/main" val="47966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12</a:t>
            </a:fld>
            <a:endParaRPr lang="zh-CN" altLang="en-US"/>
          </a:p>
        </p:txBody>
      </p:sp>
    </p:spTree>
    <p:extLst>
      <p:ext uri="{BB962C8B-B14F-4D97-AF65-F5344CB8AC3E}">
        <p14:creationId xmlns:p14="http://schemas.microsoft.com/office/powerpoint/2010/main" val="2753668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16</a:t>
            </a:fld>
            <a:endParaRPr lang="zh-CN" altLang="en-US"/>
          </a:p>
        </p:txBody>
      </p:sp>
    </p:spTree>
    <p:extLst>
      <p:ext uri="{BB962C8B-B14F-4D97-AF65-F5344CB8AC3E}">
        <p14:creationId xmlns:p14="http://schemas.microsoft.com/office/powerpoint/2010/main" val="3563927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19</a:t>
            </a:fld>
            <a:endParaRPr lang="zh-CN" altLang="en-US"/>
          </a:p>
        </p:txBody>
      </p:sp>
    </p:spTree>
    <p:extLst>
      <p:ext uri="{BB962C8B-B14F-4D97-AF65-F5344CB8AC3E}">
        <p14:creationId xmlns:p14="http://schemas.microsoft.com/office/powerpoint/2010/main" val="37897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20</a:t>
            </a:fld>
            <a:endParaRPr lang="zh-CN" altLang="en-US"/>
          </a:p>
        </p:txBody>
      </p:sp>
    </p:spTree>
    <p:extLst>
      <p:ext uri="{BB962C8B-B14F-4D97-AF65-F5344CB8AC3E}">
        <p14:creationId xmlns:p14="http://schemas.microsoft.com/office/powerpoint/2010/main" val="3570324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3.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8BE1FF"/>
        </a:solidFill>
        <a:effectLst/>
      </p:bgPr>
    </p:bg>
    <p:spTree>
      <p:nvGrpSpPr>
        <p:cNvPr id="1" name=""/>
        <p:cNvGrpSpPr/>
        <p:nvPr/>
      </p:nvGrpSpPr>
      <p:grpSpPr>
        <a:xfrm>
          <a:off x="0" y="0"/>
          <a:ext cx="0" cy="0"/>
          <a:chOff x="0" y="0"/>
          <a:chExt cx="0" cy="0"/>
        </a:xfrm>
      </p:grpSpPr>
      <p:sp>
        <p:nvSpPr>
          <p:cNvPr id="7" name="任意多边形 6"/>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b="25866"/>
          <a:stretch/>
        </p:blipFill>
        <p:spPr>
          <a:xfrm>
            <a:off x="0" y="3832848"/>
            <a:ext cx="9144000" cy="1305209"/>
          </a:xfrm>
          <a:prstGeom prst="rect">
            <a:avLst/>
          </a:prstGeom>
        </p:spPr>
      </p:pic>
    </p:spTree>
    <p:extLst>
      <p:ext uri="{BB962C8B-B14F-4D97-AF65-F5344CB8AC3E}">
        <p14:creationId xmlns:p14="http://schemas.microsoft.com/office/powerpoint/2010/main" val="241212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007063"/>
        </a:solidFill>
        <a:effectLst/>
      </p:bgPr>
    </p:bg>
    <p:spTree>
      <p:nvGrpSpPr>
        <p:cNvPr id="1" name=""/>
        <p:cNvGrpSpPr/>
        <p:nvPr/>
      </p:nvGrpSpPr>
      <p:grpSpPr>
        <a:xfrm>
          <a:off x="0" y="0"/>
          <a:ext cx="0" cy="0"/>
          <a:chOff x="0" y="0"/>
          <a:chExt cx="0" cy="0"/>
        </a:xfrm>
      </p:grpSpPr>
      <p:sp>
        <p:nvSpPr>
          <p:cNvPr id="10" name="椭圆 7"/>
          <p:cNvSpPr/>
          <p:nvPr userDrawn="1"/>
        </p:nvSpPr>
        <p:spPr>
          <a:xfrm>
            <a:off x="5123543" y="2510971"/>
            <a:ext cx="2863456" cy="232230"/>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18039"/>
          <a:stretch/>
        </p:blipFill>
        <p:spPr>
          <a:xfrm>
            <a:off x="6613021" y="0"/>
            <a:ext cx="2530978" cy="5143500"/>
          </a:xfrm>
          <a:prstGeom prst="rect">
            <a:avLst/>
          </a:prstGeom>
        </p:spPr>
      </p:pic>
      <p:sp>
        <p:nvSpPr>
          <p:cNvPr id="9" name="椭圆 7"/>
          <p:cNvSpPr/>
          <p:nvPr userDrawn="1"/>
        </p:nvSpPr>
        <p:spPr>
          <a:xfrm>
            <a:off x="195312" y="3913250"/>
            <a:ext cx="4783088"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7"/>
          <p:cNvSpPr/>
          <p:nvPr userDrawn="1"/>
        </p:nvSpPr>
        <p:spPr>
          <a:xfrm>
            <a:off x="0" y="1799771"/>
            <a:ext cx="3672114" cy="304800"/>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72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748257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3206847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59323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126617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412736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951653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594765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00706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
        <p:nvSpPr>
          <p:cNvPr id="5" name="椭圆 7"/>
          <p:cNvSpPr/>
          <p:nvPr userDrawn="1"/>
        </p:nvSpPr>
        <p:spPr>
          <a:xfrm>
            <a:off x="0" y="2052457"/>
            <a:ext cx="4862286" cy="254734"/>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7"/>
          <p:cNvSpPr/>
          <p:nvPr userDrawn="1"/>
        </p:nvSpPr>
        <p:spPr>
          <a:xfrm>
            <a:off x="1214462" y="4249546"/>
            <a:ext cx="2868906" cy="529231"/>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 name="connsiteX0" fmla="*/ 5649 w 4375069"/>
              <a:gd name="connsiteY0" fmla="*/ 253964 h 529231"/>
              <a:gd name="connsiteX1" fmla="*/ 1348220 w 4375069"/>
              <a:gd name="connsiteY1" fmla="*/ 51278 h 529231"/>
              <a:gd name="connsiteX2" fmla="*/ 3082677 w 4375069"/>
              <a:gd name="connsiteY2" fmla="*/ 21220 h 529231"/>
              <a:gd name="connsiteX3" fmla="*/ 4374449 w 4375069"/>
              <a:gd name="connsiteY3" fmla="*/ 253964 h 529231"/>
              <a:gd name="connsiteX4" fmla="*/ 3238823 w 4375069"/>
              <a:gd name="connsiteY4" fmla="*/ 453082 h 529231"/>
              <a:gd name="connsiteX5" fmla="*/ 2190049 w 4375069"/>
              <a:gd name="connsiteY5" fmla="*/ 529222 h 529231"/>
              <a:gd name="connsiteX6" fmla="*/ 920049 w 4375069"/>
              <a:gd name="connsiteY6" fmla="*/ 456650 h 529231"/>
              <a:gd name="connsiteX7" fmla="*/ 5649 w 4375069"/>
              <a:gd name="connsiteY7" fmla="*/ 253964 h 52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069" h="529231">
                <a:moveTo>
                  <a:pt x="5649" y="253964"/>
                </a:moveTo>
                <a:cubicBezTo>
                  <a:pt x="77011" y="186402"/>
                  <a:pt x="835382" y="90069"/>
                  <a:pt x="1348220" y="51278"/>
                </a:cubicBezTo>
                <a:cubicBezTo>
                  <a:pt x="1861058" y="12487"/>
                  <a:pt x="2718610" y="-24656"/>
                  <a:pt x="3082677" y="21220"/>
                </a:cubicBezTo>
                <a:cubicBezTo>
                  <a:pt x="3446744" y="67096"/>
                  <a:pt x="4348425" y="181987"/>
                  <a:pt x="4374449" y="253964"/>
                </a:cubicBezTo>
                <a:cubicBezTo>
                  <a:pt x="4400473" y="325941"/>
                  <a:pt x="3602890" y="407206"/>
                  <a:pt x="3238823" y="453082"/>
                </a:cubicBezTo>
                <a:cubicBezTo>
                  <a:pt x="2874756" y="498958"/>
                  <a:pt x="2576511" y="528627"/>
                  <a:pt x="2190049" y="529222"/>
                </a:cubicBezTo>
                <a:cubicBezTo>
                  <a:pt x="1803587" y="529817"/>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p:cNvSpPr/>
          <p:nvPr userDrawn="1"/>
        </p:nvSpPr>
        <p:spPr>
          <a:xfrm>
            <a:off x="4738283" y="2287650"/>
            <a:ext cx="4382577"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5062"/>
          <a:stretch/>
        </p:blipFill>
        <p:spPr>
          <a:xfrm>
            <a:off x="1" y="0"/>
            <a:ext cx="2994998" cy="51435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594" y="1865170"/>
            <a:ext cx="583480" cy="542223"/>
          </a:xfrm>
          <a:prstGeom prst="rect">
            <a:avLst/>
          </a:prstGeom>
        </p:spPr>
      </p:pic>
    </p:spTree>
    <p:extLst>
      <p:ext uri="{BB962C8B-B14F-4D97-AF65-F5344CB8AC3E}">
        <p14:creationId xmlns:p14="http://schemas.microsoft.com/office/powerpoint/2010/main" val="295076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8BE1FF"/>
        </a:solidFill>
        <a:effectLst/>
      </p:bgPr>
    </p:bg>
    <p:spTree>
      <p:nvGrpSpPr>
        <p:cNvPr id="1" name=""/>
        <p:cNvGrpSpPr/>
        <p:nvPr/>
      </p:nvGrpSpPr>
      <p:grpSpPr>
        <a:xfrm>
          <a:off x="0" y="0"/>
          <a:ext cx="0" cy="0"/>
          <a:chOff x="0" y="0"/>
          <a:chExt cx="0" cy="0"/>
        </a:xfrm>
      </p:grpSpPr>
      <p:sp>
        <p:nvSpPr>
          <p:cNvPr id="6" name="任意多边形 5"/>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31"/>
          <p:cNvSpPr/>
          <p:nvPr userDrawn="1"/>
        </p:nvSpPr>
        <p:spPr>
          <a:xfrm>
            <a:off x="3048671" y="3889831"/>
            <a:ext cx="2943219" cy="210904"/>
          </a:xfrm>
          <a:custGeom>
            <a:avLst/>
            <a:gdLst>
              <a:gd name="connsiteX0" fmla="*/ 0 w 2943219"/>
              <a:gd name="connsiteY0" fmla="*/ 0 h 210904"/>
              <a:gd name="connsiteX1" fmla="*/ 2943219 w 2943219"/>
              <a:gd name="connsiteY1" fmla="*/ 0 h 210904"/>
              <a:gd name="connsiteX2" fmla="*/ 2943219 w 2943219"/>
              <a:gd name="connsiteY2" fmla="*/ 210904 h 210904"/>
              <a:gd name="connsiteX3" fmla="*/ 0 w 2943219"/>
              <a:gd name="connsiteY3" fmla="*/ 210904 h 210904"/>
              <a:gd name="connsiteX4" fmla="*/ 0 w 2943219"/>
              <a:gd name="connsiteY4" fmla="*/ 0 h 210904"/>
              <a:gd name="connsiteX0" fmla="*/ 0 w 2943219"/>
              <a:gd name="connsiteY0" fmla="*/ 0 h 210904"/>
              <a:gd name="connsiteX1" fmla="*/ 2290076 w 2943219"/>
              <a:gd name="connsiteY1" fmla="*/ 58057 h 210904"/>
              <a:gd name="connsiteX2" fmla="*/ 2943219 w 2943219"/>
              <a:gd name="connsiteY2" fmla="*/ 210904 h 210904"/>
              <a:gd name="connsiteX3" fmla="*/ 0 w 2943219"/>
              <a:gd name="connsiteY3" fmla="*/ 210904 h 210904"/>
              <a:gd name="connsiteX4" fmla="*/ 0 w 2943219"/>
              <a:gd name="connsiteY4" fmla="*/ 0 h 210904"/>
              <a:gd name="connsiteX0" fmla="*/ 0 w 2943219"/>
              <a:gd name="connsiteY0" fmla="*/ 0 h 210904"/>
              <a:gd name="connsiteX1" fmla="*/ 2290076 w 2943219"/>
              <a:gd name="connsiteY1" fmla="*/ 58057 h 210904"/>
              <a:gd name="connsiteX2" fmla="*/ 2943219 w 2943219"/>
              <a:gd name="connsiteY2" fmla="*/ 210904 h 210904"/>
              <a:gd name="connsiteX3" fmla="*/ 508000 w 2943219"/>
              <a:gd name="connsiteY3" fmla="*/ 181875 h 210904"/>
              <a:gd name="connsiteX4" fmla="*/ 0 w 2943219"/>
              <a:gd name="connsiteY4" fmla="*/ 0 h 21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19" h="210904">
                <a:moveTo>
                  <a:pt x="0" y="0"/>
                </a:moveTo>
                <a:lnTo>
                  <a:pt x="2290076" y="58057"/>
                </a:lnTo>
                <a:lnTo>
                  <a:pt x="2943219" y="210904"/>
                </a:lnTo>
                <a:lnTo>
                  <a:pt x="508000" y="181875"/>
                </a:lnTo>
                <a:lnTo>
                  <a:pt x="0" y="0"/>
                </a:lnTo>
                <a:close/>
              </a:path>
            </a:pathLst>
          </a:custGeom>
          <a:solidFill>
            <a:srgbClr val="005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2620" b="51421"/>
          <a:stretch/>
        </p:blipFill>
        <p:spPr>
          <a:xfrm>
            <a:off x="-29029" y="4282788"/>
            <a:ext cx="9173029" cy="855269"/>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18" name="图片 17"/>
          <p:cNvPicPr>
            <a:picLocks noChangeAspect="1"/>
          </p:cNvPicPr>
          <p:nvPr userDrawn="1"/>
        </p:nvPicPr>
        <p:blipFill rotWithShape="1">
          <a:blip r:embed="rId8" cstate="print">
            <a:extLst>
              <a:ext uri="{28A0092B-C50C-407E-A947-70E740481C1C}">
                <a14:useLocalDpi xmlns:a14="http://schemas.microsoft.com/office/drawing/2010/main" val="0"/>
              </a:ext>
            </a:extLst>
          </a:blip>
          <a:srcRect r="84206"/>
          <a:stretch/>
        </p:blipFill>
        <p:spPr>
          <a:xfrm>
            <a:off x="35307" y="59369"/>
            <a:ext cx="333829" cy="436248"/>
          </a:xfrm>
          <a:prstGeom prst="rect">
            <a:avLst/>
          </a:prstGeom>
        </p:spPr>
      </p:pic>
      <p:pic>
        <p:nvPicPr>
          <p:cNvPr id="19" name="图片 18"/>
          <p:cNvPicPr>
            <a:picLocks noChangeAspect="1"/>
          </p:cNvPicPr>
          <p:nvPr userDrawn="1"/>
        </p:nvPicPr>
        <p:blipFill rotWithShape="1">
          <a:blip r:embed="rId8"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0" name="图片 19"/>
          <p:cNvPicPr>
            <a:picLocks noChangeAspect="1"/>
          </p:cNvPicPr>
          <p:nvPr userDrawn="1"/>
        </p:nvPicPr>
        <p:blipFill rotWithShape="1">
          <a:blip r:embed="rId8" cstate="print">
            <a:extLst>
              <a:ext uri="{28A0092B-C50C-407E-A947-70E740481C1C}">
                <a14:useLocalDpi xmlns:a14="http://schemas.microsoft.com/office/drawing/2010/main" val="0"/>
              </a:ext>
            </a:extLst>
          </a:blip>
          <a:srcRect l="44762" r="39365"/>
          <a:stretch/>
        </p:blipFill>
        <p:spPr>
          <a:xfrm>
            <a:off x="664127" y="2575592"/>
            <a:ext cx="300684" cy="390969"/>
          </a:xfrm>
          <a:prstGeom prst="rect">
            <a:avLst/>
          </a:prstGeom>
        </p:spPr>
      </p:pic>
      <p:pic>
        <p:nvPicPr>
          <p:cNvPr id="21" name="图片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1062782" y="591529"/>
            <a:ext cx="377372" cy="591185"/>
          </a:xfrm>
          <a:prstGeom prst="rect">
            <a:avLst/>
          </a:prstGeom>
        </p:spPr>
      </p:pic>
      <p:pic>
        <p:nvPicPr>
          <p:cNvPr id="22" name="图片 21"/>
          <p:cNvPicPr>
            <a:picLocks noChangeAspect="1"/>
          </p:cNvPicPr>
          <p:nvPr userDrawn="1"/>
        </p:nvPicPr>
        <p:blipFill rotWithShape="1">
          <a:blip r:embed="rId9"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3" name="图片 22"/>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25" name="图片 2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4810" y="1679490"/>
            <a:ext cx="583480" cy="542223"/>
          </a:xfrm>
          <a:prstGeom prst="rect">
            <a:avLst/>
          </a:prstGeom>
        </p:spPr>
      </p:pic>
      <p:pic>
        <p:nvPicPr>
          <p:cNvPr id="26" name="图片 2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67394" y="343181"/>
            <a:ext cx="485178" cy="419735"/>
          </a:xfrm>
          <a:prstGeom prst="rect">
            <a:avLst/>
          </a:prstGeom>
        </p:spPr>
      </p:pic>
      <p:pic>
        <p:nvPicPr>
          <p:cNvPr id="27" name="图片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28" name="图片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0" name="图片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1" name="图片 30"/>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33" name="图片 32"/>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34" name="图片 3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91161" y="4117979"/>
            <a:ext cx="827372" cy="1035321"/>
          </a:xfrm>
          <a:prstGeom prst="rect">
            <a:avLst/>
          </a:prstGeom>
        </p:spPr>
      </p:pic>
      <p:pic>
        <p:nvPicPr>
          <p:cNvPr id="37" name="图片 36"/>
          <p:cNvPicPr>
            <a:picLocks noChangeAspect="1"/>
          </p:cNvPicPr>
          <p:nvPr userDrawn="1"/>
        </p:nvPicPr>
        <p:blipFill rotWithShape="1">
          <a:blip r:embed="rId14">
            <a:extLst>
              <a:ext uri="{28A0092B-C50C-407E-A947-70E740481C1C}">
                <a14:useLocalDpi xmlns:a14="http://schemas.microsoft.com/office/drawing/2010/main" val="0"/>
              </a:ext>
            </a:extLst>
          </a:blip>
          <a:srcRect t="35236"/>
          <a:stretch/>
        </p:blipFill>
        <p:spPr>
          <a:xfrm>
            <a:off x="-11160" y="-14515"/>
            <a:ext cx="3699539" cy="3906493"/>
          </a:xfrm>
          <a:prstGeom prst="rect">
            <a:avLst/>
          </a:prstGeom>
        </p:spPr>
      </p:pic>
      <p:pic>
        <p:nvPicPr>
          <p:cNvPr id="38" name="图片 37"/>
          <p:cNvPicPr>
            <a:picLocks noChangeAspect="1"/>
          </p:cNvPicPr>
          <p:nvPr userDrawn="1"/>
        </p:nvPicPr>
        <p:blipFill rotWithShape="1">
          <a:blip r:embed="rId15">
            <a:extLst>
              <a:ext uri="{28A0092B-C50C-407E-A947-70E740481C1C}">
                <a14:useLocalDpi xmlns:a14="http://schemas.microsoft.com/office/drawing/2010/main" val="0"/>
              </a:ext>
            </a:extLst>
          </a:blip>
          <a:srcRect t="35056"/>
          <a:stretch/>
        </p:blipFill>
        <p:spPr>
          <a:xfrm>
            <a:off x="5521460" y="-14515"/>
            <a:ext cx="3611362" cy="3906493"/>
          </a:xfrm>
          <a:prstGeom prst="rect">
            <a:avLst/>
          </a:prstGeom>
        </p:spPr>
      </p:pic>
      <p:pic>
        <p:nvPicPr>
          <p:cNvPr id="35" name="图片 3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39943" y="742302"/>
            <a:ext cx="3980043" cy="3344007"/>
          </a:xfrm>
          <a:prstGeom prst="rect">
            <a:avLst/>
          </a:prstGeom>
        </p:spPr>
      </p:pic>
      <p:pic>
        <p:nvPicPr>
          <p:cNvPr id="39" name="图片 3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5556" y="303032"/>
            <a:ext cx="453793" cy="421706"/>
          </a:xfrm>
          <a:prstGeom prst="rect">
            <a:avLst/>
          </a:prstGeom>
        </p:spPr>
      </p:pic>
      <p:pic>
        <p:nvPicPr>
          <p:cNvPr id="12" name="图片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584547" y="4378797"/>
            <a:ext cx="1450273" cy="994613"/>
          </a:xfrm>
          <a:prstGeom prst="rect">
            <a:avLst/>
          </a:prstGeom>
        </p:spPr>
      </p:pic>
    </p:spTree>
    <p:extLst>
      <p:ext uri="{BB962C8B-B14F-4D97-AF65-F5344CB8AC3E}">
        <p14:creationId xmlns:p14="http://schemas.microsoft.com/office/powerpoint/2010/main" val="98924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rgbClr val="8BE1FF"/>
        </a:solidFill>
        <a:effectLst/>
      </p:bgPr>
    </p:bg>
    <p:spTree>
      <p:nvGrpSpPr>
        <p:cNvPr id="1" name=""/>
        <p:cNvGrpSpPr/>
        <p:nvPr/>
      </p:nvGrpSpPr>
      <p:grpSpPr>
        <a:xfrm>
          <a:off x="0" y="0"/>
          <a:ext cx="0" cy="0"/>
          <a:chOff x="0" y="0"/>
          <a:chExt cx="0" cy="0"/>
        </a:xfrm>
      </p:grpSpPr>
      <p:sp>
        <p:nvSpPr>
          <p:cNvPr id="6" name="任意多边形 5"/>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2620" b="51421"/>
          <a:stretch/>
        </p:blipFill>
        <p:spPr>
          <a:xfrm>
            <a:off x="-29029" y="4282788"/>
            <a:ext cx="9173029" cy="855269"/>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4547" y="4284915"/>
            <a:ext cx="1450273" cy="994613"/>
          </a:xfrm>
          <a:prstGeom prst="rect">
            <a:avLst/>
          </a:prstGeom>
        </p:spPr>
      </p:pic>
      <p:pic>
        <p:nvPicPr>
          <p:cNvPr id="13" name="图片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15" name="图片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16" name="图片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17" name="图片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图片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26" name="图片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667394" y="343181"/>
            <a:ext cx="485178" cy="419735"/>
          </a:xfrm>
          <a:prstGeom prst="rect">
            <a:avLst/>
          </a:prstGeom>
        </p:spPr>
      </p:pic>
      <p:pic>
        <p:nvPicPr>
          <p:cNvPr id="27" name="图片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28" name="图片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9" name="图片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0" name="图片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1" name="图片 30"/>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33" name="图片 32"/>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36" name="图片 35"/>
          <p:cNvPicPr>
            <a:picLocks noChangeAspect="1"/>
          </p:cNvPicPr>
          <p:nvPr userDrawn="1"/>
        </p:nvPicPr>
        <p:blipFill rotWithShape="1">
          <a:blip r:embed="rId12">
            <a:extLst>
              <a:ext uri="{28A0092B-C50C-407E-A947-70E740481C1C}">
                <a14:useLocalDpi xmlns:a14="http://schemas.microsoft.com/office/drawing/2010/main" val="0"/>
              </a:ext>
            </a:extLst>
          </a:blip>
          <a:srcRect t="35236"/>
          <a:stretch/>
        </p:blipFill>
        <p:spPr>
          <a:xfrm>
            <a:off x="-11160" y="-14515"/>
            <a:ext cx="3699539" cy="3906493"/>
          </a:xfrm>
          <a:prstGeom prst="rect">
            <a:avLst/>
          </a:prstGeom>
        </p:spPr>
      </p:pic>
      <p:pic>
        <p:nvPicPr>
          <p:cNvPr id="39" name="图片 38"/>
          <p:cNvPicPr>
            <a:picLocks noChangeAspect="1"/>
          </p:cNvPicPr>
          <p:nvPr userDrawn="1"/>
        </p:nvPicPr>
        <p:blipFill rotWithShape="1">
          <a:blip r:embed="rId13">
            <a:extLst>
              <a:ext uri="{28A0092B-C50C-407E-A947-70E740481C1C}">
                <a14:useLocalDpi xmlns:a14="http://schemas.microsoft.com/office/drawing/2010/main" val="0"/>
              </a:ext>
            </a:extLst>
          </a:blip>
          <a:srcRect t="35056"/>
          <a:stretch/>
        </p:blipFill>
        <p:spPr>
          <a:xfrm>
            <a:off x="5521460" y="-14515"/>
            <a:ext cx="3611362" cy="3906493"/>
          </a:xfrm>
          <a:prstGeom prst="rect">
            <a:avLst/>
          </a:prstGeom>
        </p:spPr>
      </p:pic>
      <p:pic>
        <p:nvPicPr>
          <p:cNvPr id="40" name="图片 3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5556" y="303032"/>
            <a:ext cx="453793" cy="421706"/>
          </a:xfrm>
          <a:prstGeom prst="rect">
            <a:avLst/>
          </a:prstGeom>
        </p:spPr>
      </p:pic>
      <p:grpSp>
        <p:nvGrpSpPr>
          <p:cNvPr id="41" name="组合 40"/>
          <p:cNvGrpSpPr/>
          <p:nvPr userDrawn="1"/>
        </p:nvGrpSpPr>
        <p:grpSpPr>
          <a:xfrm>
            <a:off x="969668" y="373576"/>
            <a:ext cx="7261958" cy="3877894"/>
            <a:chOff x="1285667" y="461979"/>
            <a:chExt cx="6526134" cy="3241723"/>
          </a:xfrm>
        </p:grpSpPr>
        <p:sp>
          <p:nvSpPr>
            <p:cNvPr id="42"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91161" y="4117979"/>
            <a:ext cx="827372" cy="1035321"/>
          </a:xfrm>
          <a:prstGeom prst="rect">
            <a:avLst/>
          </a:prstGeom>
        </p:spPr>
      </p:pic>
    </p:spTree>
    <p:extLst>
      <p:ext uri="{BB962C8B-B14F-4D97-AF65-F5344CB8AC3E}">
        <p14:creationId xmlns:p14="http://schemas.microsoft.com/office/powerpoint/2010/main" val="405690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00706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2025/9/22</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
        <p:nvSpPr>
          <p:cNvPr id="5" name="椭圆 7"/>
          <p:cNvSpPr/>
          <p:nvPr userDrawn="1"/>
        </p:nvSpPr>
        <p:spPr>
          <a:xfrm>
            <a:off x="0" y="2052457"/>
            <a:ext cx="4862286" cy="254734"/>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7"/>
          <p:cNvSpPr/>
          <p:nvPr userDrawn="1"/>
        </p:nvSpPr>
        <p:spPr>
          <a:xfrm>
            <a:off x="1214462" y="4249546"/>
            <a:ext cx="2868906" cy="529231"/>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 name="connsiteX0" fmla="*/ 5649 w 4375069"/>
              <a:gd name="connsiteY0" fmla="*/ 253964 h 529231"/>
              <a:gd name="connsiteX1" fmla="*/ 1348220 w 4375069"/>
              <a:gd name="connsiteY1" fmla="*/ 51278 h 529231"/>
              <a:gd name="connsiteX2" fmla="*/ 3082677 w 4375069"/>
              <a:gd name="connsiteY2" fmla="*/ 21220 h 529231"/>
              <a:gd name="connsiteX3" fmla="*/ 4374449 w 4375069"/>
              <a:gd name="connsiteY3" fmla="*/ 253964 h 529231"/>
              <a:gd name="connsiteX4" fmla="*/ 3238823 w 4375069"/>
              <a:gd name="connsiteY4" fmla="*/ 453082 h 529231"/>
              <a:gd name="connsiteX5" fmla="*/ 2190049 w 4375069"/>
              <a:gd name="connsiteY5" fmla="*/ 529222 h 529231"/>
              <a:gd name="connsiteX6" fmla="*/ 920049 w 4375069"/>
              <a:gd name="connsiteY6" fmla="*/ 456650 h 529231"/>
              <a:gd name="connsiteX7" fmla="*/ 5649 w 4375069"/>
              <a:gd name="connsiteY7" fmla="*/ 253964 h 52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069" h="529231">
                <a:moveTo>
                  <a:pt x="5649" y="253964"/>
                </a:moveTo>
                <a:cubicBezTo>
                  <a:pt x="77011" y="186402"/>
                  <a:pt x="835382" y="90069"/>
                  <a:pt x="1348220" y="51278"/>
                </a:cubicBezTo>
                <a:cubicBezTo>
                  <a:pt x="1861058" y="12487"/>
                  <a:pt x="2718610" y="-24656"/>
                  <a:pt x="3082677" y="21220"/>
                </a:cubicBezTo>
                <a:cubicBezTo>
                  <a:pt x="3446744" y="67096"/>
                  <a:pt x="4348425" y="181987"/>
                  <a:pt x="4374449" y="253964"/>
                </a:cubicBezTo>
                <a:cubicBezTo>
                  <a:pt x="4400473" y="325941"/>
                  <a:pt x="3602890" y="407206"/>
                  <a:pt x="3238823" y="453082"/>
                </a:cubicBezTo>
                <a:cubicBezTo>
                  <a:pt x="2874756" y="498958"/>
                  <a:pt x="2576511" y="528627"/>
                  <a:pt x="2190049" y="529222"/>
                </a:cubicBezTo>
                <a:cubicBezTo>
                  <a:pt x="1803587" y="529817"/>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p:cNvSpPr/>
          <p:nvPr userDrawn="1"/>
        </p:nvSpPr>
        <p:spPr>
          <a:xfrm>
            <a:off x="4738283" y="2287650"/>
            <a:ext cx="4382577"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8864"/>
          <a:stretch/>
        </p:blipFill>
        <p:spPr>
          <a:xfrm>
            <a:off x="0" y="0"/>
            <a:ext cx="2559574" cy="51435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70" y="1865170"/>
            <a:ext cx="583480" cy="542223"/>
          </a:xfrm>
          <a:prstGeom prst="rect">
            <a:avLst/>
          </a:prstGeom>
        </p:spPr>
      </p:pic>
    </p:spTree>
    <p:extLst>
      <p:ext uri="{BB962C8B-B14F-4D97-AF65-F5344CB8AC3E}">
        <p14:creationId xmlns:p14="http://schemas.microsoft.com/office/powerpoint/2010/main" val="3103895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extLst>
      <p:ext uri="{BB962C8B-B14F-4D97-AF65-F5344CB8AC3E}">
        <p14:creationId xmlns:p14="http://schemas.microsoft.com/office/powerpoint/2010/main" val="3721455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3" r:id="rId6"/>
    <p:sldLayoutId id="2147483666" r:id="rId7"/>
    <p:sldLayoutId id="2147483672" r:id="rId8"/>
    <p:sldLayoutId id="2147483667" r:id="rId9"/>
    <p:sldLayoutId id="2147483668" r:id="rId10"/>
    <p:sldLayoutId id="2147483669" r:id="rId11"/>
    <p:sldLayoutId id="2147483670" r:id="rId12"/>
    <p:sldLayoutId id="214748367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0.xml"/><Relationship Id="rId47" Type="http://schemas.openxmlformats.org/officeDocument/2006/relationships/image" Target="../media/image6.png"/><Relationship Id="rId50" Type="http://schemas.openxmlformats.org/officeDocument/2006/relationships/image" Target="../media/image9.png"/><Relationship Id="rId55" Type="http://schemas.openxmlformats.org/officeDocument/2006/relationships/image" Target="../media/image18.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microsoft.com/office/2007/relationships/media" Target="../media/media1.mp3"/><Relationship Id="rId45" Type="http://schemas.openxmlformats.org/officeDocument/2006/relationships/image" Target="../media/image4.png"/><Relationship Id="rId53" Type="http://schemas.openxmlformats.org/officeDocument/2006/relationships/image" Target="../media/image3.png"/><Relationship Id="rId58" Type="http://schemas.openxmlformats.org/officeDocument/2006/relationships/image" Target="../media/image21.png"/><Relationship Id="rId5" Type="http://schemas.openxmlformats.org/officeDocument/2006/relationships/tags" Target="../tags/tag5.xml"/><Relationship Id="rId61" Type="http://schemas.openxmlformats.org/officeDocument/2006/relationships/image" Target="../media/image24.png"/><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slideLayout" Target="../slideLayouts/slideLayout1.xml"/><Relationship Id="rId48" Type="http://schemas.openxmlformats.org/officeDocument/2006/relationships/image" Target="../media/image7.png"/><Relationship Id="rId56" Type="http://schemas.openxmlformats.org/officeDocument/2006/relationships/image" Target="../media/image19.png"/><Relationship Id="rId8" Type="http://schemas.openxmlformats.org/officeDocument/2006/relationships/tags" Target="../tags/tag8.xml"/><Relationship Id="rId51" Type="http://schemas.openxmlformats.org/officeDocument/2006/relationships/image" Target="../media/image10.pn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image" Target="../media/image5.png"/><Relationship Id="rId59" Type="http://schemas.openxmlformats.org/officeDocument/2006/relationships/image" Target="../media/image22.png"/><Relationship Id="rId20" Type="http://schemas.openxmlformats.org/officeDocument/2006/relationships/tags" Target="../tags/tag20.xml"/><Relationship Id="rId41" Type="http://schemas.openxmlformats.org/officeDocument/2006/relationships/audio" Target="../media/media1.mp3"/><Relationship Id="rId54" Type="http://schemas.openxmlformats.org/officeDocument/2006/relationships/image" Target="../media/image12.png"/><Relationship Id="rId62" Type="http://schemas.openxmlformats.org/officeDocument/2006/relationships/image" Target="../media/image25.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8.png"/><Relationship Id="rId57" Type="http://schemas.openxmlformats.org/officeDocument/2006/relationships/image" Target="../media/image20.png"/><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notesSlide" Target="../notesSlides/notesSlide1.xml"/><Relationship Id="rId52" Type="http://schemas.openxmlformats.org/officeDocument/2006/relationships/image" Target="../media/image11.png"/><Relationship Id="rId60" Type="http://schemas.openxmlformats.org/officeDocument/2006/relationships/image" Target="../media/image23.png"/><Relationship Id="rId4" Type="http://schemas.openxmlformats.org/officeDocument/2006/relationships/tags" Target="../tags/tag4.xml"/><Relationship Id="rId9" Type="http://schemas.openxmlformats.org/officeDocument/2006/relationships/tags" Target="../tags/tag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png"/><Relationship Id="rId7" Type="http://schemas.openxmlformats.org/officeDocument/2006/relationships/image" Target="../media/image40.pn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4.wdp"/><Relationship Id="rId4" Type="http://schemas.openxmlformats.org/officeDocument/2006/relationships/image" Target="../media/image38.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8.png"/><Relationship Id="rId11" Type="http://schemas.openxmlformats.org/officeDocument/2006/relationships/image" Target="../media/image38.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0.png"/><Relationship Id="rId12"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8.png"/><Relationship Id="rId11" Type="http://schemas.openxmlformats.org/officeDocument/2006/relationships/image" Target="../media/image44.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0.png"/><Relationship Id="rId12"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8.png"/><Relationship Id="rId11" Type="http://schemas.openxmlformats.org/officeDocument/2006/relationships/image" Target="../media/image45.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5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0.xml"/><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13.png"/><Relationship Id="rId1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52.png"/><Relationship Id="rId9" Type="http://schemas.openxmlformats.org/officeDocument/2006/relationships/image" Target="../media/image7.png"/><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3" Type="http://schemas.openxmlformats.org/officeDocument/2006/relationships/tags" Target="../tags/tag53.xml"/><Relationship Id="rId18" Type="http://schemas.openxmlformats.org/officeDocument/2006/relationships/tags" Target="../tags/tag58.xml"/><Relationship Id="rId26" Type="http://schemas.openxmlformats.org/officeDocument/2006/relationships/tags" Target="../tags/tag66.xml"/><Relationship Id="rId39" Type="http://schemas.openxmlformats.org/officeDocument/2006/relationships/tags" Target="../tags/tag79.xml"/><Relationship Id="rId21" Type="http://schemas.openxmlformats.org/officeDocument/2006/relationships/tags" Target="../tags/tag61.xml"/><Relationship Id="rId34" Type="http://schemas.openxmlformats.org/officeDocument/2006/relationships/tags" Target="../tags/tag74.xml"/><Relationship Id="rId42" Type="http://schemas.openxmlformats.org/officeDocument/2006/relationships/tags" Target="../tags/tag80.xml"/><Relationship Id="rId47" Type="http://schemas.openxmlformats.org/officeDocument/2006/relationships/image" Target="../media/image6.png"/><Relationship Id="rId50" Type="http://schemas.openxmlformats.org/officeDocument/2006/relationships/image" Target="../media/image9.png"/><Relationship Id="rId55" Type="http://schemas.openxmlformats.org/officeDocument/2006/relationships/image" Target="../media/image18.png"/><Relationship Id="rId7" Type="http://schemas.openxmlformats.org/officeDocument/2006/relationships/tags" Target="../tags/tag47.xml"/><Relationship Id="rId2" Type="http://schemas.openxmlformats.org/officeDocument/2006/relationships/tags" Target="../tags/tag42.xml"/><Relationship Id="rId16" Type="http://schemas.openxmlformats.org/officeDocument/2006/relationships/tags" Target="../tags/tag56.xml"/><Relationship Id="rId29" Type="http://schemas.openxmlformats.org/officeDocument/2006/relationships/tags" Target="../tags/tag69.xml"/><Relationship Id="rId11" Type="http://schemas.openxmlformats.org/officeDocument/2006/relationships/tags" Target="../tags/tag51.xml"/><Relationship Id="rId24" Type="http://schemas.openxmlformats.org/officeDocument/2006/relationships/tags" Target="../tags/tag64.xml"/><Relationship Id="rId32" Type="http://schemas.openxmlformats.org/officeDocument/2006/relationships/tags" Target="../tags/tag72.xml"/><Relationship Id="rId37" Type="http://schemas.openxmlformats.org/officeDocument/2006/relationships/tags" Target="../tags/tag77.xml"/><Relationship Id="rId40" Type="http://schemas.microsoft.com/office/2007/relationships/media" Target="../media/media1.mp3"/><Relationship Id="rId45" Type="http://schemas.openxmlformats.org/officeDocument/2006/relationships/image" Target="../media/image4.png"/><Relationship Id="rId53" Type="http://schemas.openxmlformats.org/officeDocument/2006/relationships/image" Target="../media/image3.png"/><Relationship Id="rId58" Type="http://schemas.openxmlformats.org/officeDocument/2006/relationships/image" Target="../media/image21.png"/><Relationship Id="rId5" Type="http://schemas.openxmlformats.org/officeDocument/2006/relationships/tags" Target="../tags/tag45.xml"/><Relationship Id="rId61" Type="http://schemas.openxmlformats.org/officeDocument/2006/relationships/image" Target="../media/image24.png"/><Relationship Id="rId19" Type="http://schemas.openxmlformats.org/officeDocument/2006/relationships/tags" Target="../tags/tag59.xml"/><Relationship Id="rId14" Type="http://schemas.openxmlformats.org/officeDocument/2006/relationships/tags" Target="../tags/tag54.xml"/><Relationship Id="rId22" Type="http://schemas.openxmlformats.org/officeDocument/2006/relationships/tags" Target="../tags/tag62.xml"/><Relationship Id="rId27" Type="http://schemas.openxmlformats.org/officeDocument/2006/relationships/tags" Target="../tags/tag67.xml"/><Relationship Id="rId30" Type="http://schemas.openxmlformats.org/officeDocument/2006/relationships/tags" Target="../tags/tag70.xml"/><Relationship Id="rId35" Type="http://schemas.openxmlformats.org/officeDocument/2006/relationships/tags" Target="../tags/tag75.xml"/><Relationship Id="rId43" Type="http://schemas.openxmlformats.org/officeDocument/2006/relationships/slideLayout" Target="../slideLayouts/slideLayout1.xml"/><Relationship Id="rId48" Type="http://schemas.openxmlformats.org/officeDocument/2006/relationships/image" Target="../media/image7.png"/><Relationship Id="rId56" Type="http://schemas.openxmlformats.org/officeDocument/2006/relationships/image" Target="../media/image19.png"/><Relationship Id="rId8" Type="http://schemas.openxmlformats.org/officeDocument/2006/relationships/tags" Target="../tags/tag48.xml"/><Relationship Id="rId51" Type="http://schemas.openxmlformats.org/officeDocument/2006/relationships/image" Target="../media/image10.png"/><Relationship Id="rId3" Type="http://schemas.openxmlformats.org/officeDocument/2006/relationships/tags" Target="../tags/tag43.xml"/><Relationship Id="rId12" Type="http://schemas.openxmlformats.org/officeDocument/2006/relationships/tags" Target="../tags/tag52.xml"/><Relationship Id="rId17" Type="http://schemas.openxmlformats.org/officeDocument/2006/relationships/tags" Target="../tags/tag57.xml"/><Relationship Id="rId25" Type="http://schemas.openxmlformats.org/officeDocument/2006/relationships/tags" Target="../tags/tag65.xml"/><Relationship Id="rId33" Type="http://schemas.openxmlformats.org/officeDocument/2006/relationships/tags" Target="../tags/tag73.xml"/><Relationship Id="rId38" Type="http://schemas.openxmlformats.org/officeDocument/2006/relationships/tags" Target="../tags/tag78.xml"/><Relationship Id="rId46" Type="http://schemas.openxmlformats.org/officeDocument/2006/relationships/image" Target="../media/image5.png"/><Relationship Id="rId59" Type="http://schemas.openxmlformats.org/officeDocument/2006/relationships/image" Target="../media/image30.png"/><Relationship Id="rId20" Type="http://schemas.openxmlformats.org/officeDocument/2006/relationships/tags" Target="../tags/tag60.xml"/><Relationship Id="rId41" Type="http://schemas.openxmlformats.org/officeDocument/2006/relationships/audio" Target="../media/media1.mp3"/><Relationship Id="rId54" Type="http://schemas.openxmlformats.org/officeDocument/2006/relationships/image" Target="../media/image12.png"/><Relationship Id="rId1" Type="http://schemas.openxmlformats.org/officeDocument/2006/relationships/tags" Target="../tags/tag41.xml"/><Relationship Id="rId6" Type="http://schemas.openxmlformats.org/officeDocument/2006/relationships/tags" Target="../tags/tag46.xml"/><Relationship Id="rId15" Type="http://schemas.openxmlformats.org/officeDocument/2006/relationships/tags" Target="../tags/tag55.xml"/><Relationship Id="rId23" Type="http://schemas.openxmlformats.org/officeDocument/2006/relationships/tags" Target="../tags/tag63.xml"/><Relationship Id="rId28" Type="http://schemas.openxmlformats.org/officeDocument/2006/relationships/tags" Target="../tags/tag68.xml"/><Relationship Id="rId36" Type="http://schemas.openxmlformats.org/officeDocument/2006/relationships/tags" Target="../tags/tag76.xml"/><Relationship Id="rId49" Type="http://schemas.openxmlformats.org/officeDocument/2006/relationships/image" Target="../media/image8.png"/><Relationship Id="rId57" Type="http://schemas.openxmlformats.org/officeDocument/2006/relationships/image" Target="../media/image20.png"/><Relationship Id="rId10" Type="http://schemas.openxmlformats.org/officeDocument/2006/relationships/tags" Target="../tags/tag50.xml"/><Relationship Id="rId31" Type="http://schemas.openxmlformats.org/officeDocument/2006/relationships/tags" Target="../tags/tag71.xml"/><Relationship Id="rId44" Type="http://schemas.openxmlformats.org/officeDocument/2006/relationships/notesSlide" Target="../notesSlides/notesSlide4.xml"/><Relationship Id="rId52" Type="http://schemas.openxmlformats.org/officeDocument/2006/relationships/image" Target="../media/image11.png"/><Relationship Id="rId60" Type="http://schemas.openxmlformats.org/officeDocument/2006/relationships/image" Target="../media/image23.png"/><Relationship Id="rId4" Type="http://schemas.openxmlformats.org/officeDocument/2006/relationships/tags" Target="../tags/tag44.xml"/><Relationship Id="rId9" Type="http://schemas.openxmlformats.org/officeDocument/2006/relationships/tags" Target="../tags/tag4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pic>
        <p:nvPicPr>
          <p:cNvPr id="18" name="PA_图片 17"/>
          <p:cNvPicPr>
            <a:picLocks noChangeAspect="1"/>
          </p:cNvPicPr>
          <p:nvPr>
            <p:custDataLst>
              <p:tags r:id="rId1"/>
            </p:custDataLst>
          </p:nvPr>
        </p:nvPicPr>
        <p:blipFill>
          <a:blip r:embed="rId45"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9" name="PA_图片 18"/>
          <p:cNvPicPr>
            <a:picLocks noChangeAspect="1"/>
          </p:cNvPicPr>
          <p:nvPr>
            <p:custDataLst>
              <p:tags r:id="rId2"/>
            </p:custDataLst>
          </p:nvPr>
        </p:nvPicPr>
        <p:blipFill>
          <a:blip r:embed="rId46"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20" name="PA_图片 19"/>
          <p:cNvPicPr>
            <a:picLocks noChangeAspect="1"/>
          </p:cNvPicPr>
          <p:nvPr>
            <p:custDataLst>
              <p:tags r:id="rId3"/>
            </p:custDataLst>
          </p:nvPr>
        </p:nvPicPr>
        <p:blipFill>
          <a:blip r:embed="rId47"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21" name="PA_图片 20"/>
          <p:cNvPicPr>
            <a:picLocks noChangeAspect="1"/>
          </p:cNvPicPr>
          <p:nvPr>
            <p:custDataLst>
              <p:tags r:id="rId4"/>
            </p:custDataLst>
          </p:nvPr>
        </p:nvPicPr>
        <p:blipFill>
          <a:blip r:embed="rId48"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22" name="PA_图片 21"/>
          <p:cNvPicPr>
            <a:picLocks noChangeAspect="1"/>
          </p:cNvPicPr>
          <p:nvPr>
            <p:custDataLst>
              <p:tags r:id="rId5"/>
            </p:custDataLst>
          </p:nvPr>
        </p:nvPicPr>
        <p:blipFill>
          <a:blip r:embed="rId49"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PA_图片 22"/>
          <p:cNvPicPr>
            <a:picLocks noChangeAspect="1"/>
          </p:cNvPicPr>
          <p:nvPr>
            <p:custDataLst>
              <p:tags r:id="rId6"/>
            </p:custDataLst>
          </p:nvPr>
        </p:nvPicPr>
        <p:blipFill rotWithShape="1">
          <a:blip r:embed="rId50"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24" name="PA_图片 23"/>
          <p:cNvPicPr>
            <a:picLocks noChangeAspect="1"/>
          </p:cNvPicPr>
          <p:nvPr>
            <p:custDataLst>
              <p:tags r:id="rId7"/>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5" name="PA_图片 24"/>
          <p:cNvPicPr>
            <a:picLocks noChangeAspect="1"/>
          </p:cNvPicPr>
          <p:nvPr>
            <p:custDataLst>
              <p:tags r:id="rId8"/>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26" name="PA_图片 25"/>
          <p:cNvPicPr>
            <a:picLocks noChangeAspect="1"/>
          </p:cNvPicPr>
          <p:nvPr>
            <p:custDataLst>
              <p:tags r:id="rId9"/>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27" name="PA_图片 26"/>
          <p:cNvPicPr>
            <a:picLocks noChangeAspect="1"/>
          </p:cNvPicPr>
          <p:nvPr>
            <p:custDataLst>
              <p:tags r:id="rId10"/>
            </p:custDataLst>
          </p:nvPr>
        </p:nvPicPr>
        <p:blipFill rotWithShape="1">
          <a:blip r:embed="rId51"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8" name="PA_图片 27"/>
          <p:cNvPicPr>
            <a:picLocks noChangeAspect="1"/>
          </p:cNvPicPr>
          <p:nvPr>
            <p:custDataLst>
              <p:tags r:id="rId11"/>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9" name="PA_图片 28"/>
          <p:cNvPicPr>
            <a:picLocks noChangeAspect="1"/>
          </p:cNvPicPr>
          <p:nvPr>
            <p:custDataLst>
              <p:tags r:id="rId12"/>
            </p:custDataLst>
          </p:nvPr>
        </p:nvPicPr>
        <p:blipFill>
          <a:blip r:embed="rId52"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30" name="PA_图片 29"/>
          <p:cNvPicPr>
            <a:picLocks noChangeAspect="1"/>
          </p:cNvPicPr>
          <p:nvPr>
            <p:custDataLst>
              <p:tags r:id="rId13"/>
            </p:custDataLst>
          </p:nvPr>
        </p:nvPicPr>
        <p:blipFill>
          <a:blip r:embed="rId53" cstate="print">
            <a:extLst>
              <a:ext uri="{28A0092B-C50C-407E-A947-70E740481C1C}">
                <a14:useLocalDpi xmlns:a14="http://schemas.microsoft.com/office/drawing/2010/main" val="0"/>
              </a:ext>
            </a:extLst>
          </a:blip>
          <a:stretch>
            <a:fillRect/>
          </a:stretch>
        </p:blipFill>
        <p:spPr>
          <a:xfrm>
            <a:off x="186811" y="1928966"/>
            <a:ext cx="583480" cy="542223"/>
          </a:xfrm>
          <a:prstGeom prst="rect">
            <a:avLst/>
          </a:prstGeom>
        </p:spPr>
      </p:pic>
      <p:pic>
        <p:nvPicPr>
          <p:cNvPr id="34" name="PA_图片 33"/>
          <p:cNvPicPr>
            <a:picLocks noChangeAspect="1"/>
          </p:cNvPicPr>
          <p:nvPr>
            <p:custDataLst>
              <p:tags r:id="rId14"/>
            </p:custDataLst>
          </p:nvPr>
        </p:nvPicPr>
        <p:blipFill>
          <a:blip r:embed="rId46"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35" name="PA_图片 34"/>
          <p:cNvPicPr>
            <a:picLocks noChangeAspect="1"/>
          </p:cNvPicPr>
          <p:nvPr>
            <p:custDataLst>
              <p:tags r:id="rId15"/>
            </p:custDataLst>
          </p:nvPr>
        </p:nvPicPr>
        <p:blipFill>
          <a:blip r:embed="rId47"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36" name="PA_图片 35"/>
          <p:cNvPicPr>
            <a:picLocks noChangeAspect="1"/>
          </p:cNvPicPr>
          <p:nvPr>
            <p:custDataLst>
              <p:tags r:id="rId16"/>
            </p:custDataLst>
          </p:nvPr>
        </p:nvPicPr>
        <p:blipFill>
          <a:blip r:embed="rId48"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7" name="PA_图片 36"/>
          <p:cNvPicPr>
            <a:picLocks noChangeAspect="1"/>
          </p:cNvPicPr>
          <p:nvPr>
            <p:custDataLst>
              <p:tags r:id="rId17"/>
            </p:custDataLst>
          </p:nvPr>
        </p:nvPicPr>
        <p:blipFill>
          <a:blip r:embed="rId49"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8" name="PA_图片 37"/>
          <p:cNvPicPr>
            <a:picLocks noChangeAspect="1"/>
          </p:cNvPicPr>
          <p:nvPr>
            <p:custDataLst>
              <p:tags r:id="rId18"/>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9" name="PA_图片 38"/>
          <p:cNvPicPr>
            <a:picLocks noChangeAspect="1"/>
          </p:cNvPicPr>
          <p:nvPr>
            <p:custDataLst>
              <p:tags r:id="rId19"/>
            </p:custDataLst>
          </p:nvPr>
        </p:nvPicPr>
        <p:blipFill>
          <a:blip r:embed="rId52"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46" name="PA_图片 45"/>
          <p:cNvPicPr>
            <a:picLocks noChangeAspect="1"/>
          </p:cNvPicPr>
          <p:nvPr>
            <p:custDataLst>
              <p:tags r:id="rId20"/>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45" name="PA_图片 44"/>
          <p:cNvPicPr>
            <a:picLocks noChangeAspect="1"/>
          </p:cNvPicPr>
          <p:nvPr>
            <p:custDataLst>
              <p:tags r:id="rId21"/>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47" name="PA_图片 46"/>
          <p:cNvPicPr>
            <a:picLocks noChangeAspect="1"/>
          </p:cNvPicPr>
          <p:nvPr>
            <p:custDataLst>
              <p:tags r:id="rId22"/>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48" name="PA_图片 47"/>
          <p:cNvPicPr>
            <a:picLocks noChangeAspect="1"/>
          </p:cNvPicPr>
          <p:nvPr>
            <p:custDataLst>
              <p:tags r:id="rId23"/>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49" name="PA_图片 48"/>
          <p:cNvPicPr>
            <a:picLocks noChangeAspect="1"/>
          </p:cNvPicPr>
          <p:nvPr>
            <p:custDataLst>
              <p:tags r:id="rId24"/>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50" name="PA_图片 49"/>
          <p:cNvPicPr>
            <a:picLocks noChangeAspect="1"/>
          </p:cNvPicPr>
          <p:nvPr>
            <p:custDataLst>
              <p:tags r:id="rId25"/>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51" name="PA_图片 50"/>
          <p:cNvPicPr>
            <a:picLocks noChangeAspect="1"/>
          </p:cNvPicPr>
          <p:nvPr>
            <p:custDataLst>
              <p:tags r:id="rId26"/>
            </p:custDataLst>
          </p:nvPr>
        </p:nvPicPr>
        <p:blipFill rotWithShape="1">
          <a:blip r:embed="rId51"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52" name="PA_图片 51"/>
          <p:cNvPicPr>
            <a:picLocks noChangeAspect="1"/>
          </p:cNvPicPr>
          <p:nvPr>
            <p:custDataLst>
              <p:tags r:id="rId27"/>
            </p:custDataLst>
          </p:nvPr>
        </p:nvPicPr>
        <p:blipFill rotWithShape="1">
          <a:blip r:embed="rId51"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53" name="PA_图片 52"/>
          <p:cNvPicPr>
            <a:picLocks noChangeAspect="1"/>
          </p:cNvPicPr>
          <p:nvPr>
            <p:custDataLst>
              <p:tags r:id="rId28"/>
            </p:custDataLst>
          </p:nvPr>
        </p:nvPicPr>
        <p:blipFill rotWithShape="1">
          <a:blip r:embed="rId51"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54" name="PA_图片 53"/>
          <p:cNvPicPr>
            <a:picLocks noChangeAspect="1"/>
          </p:cNvPicPr>
          <p:nvPr>
            <p:custDataLst>
              <p:tags r:id="rId29"/>
            </p:custDataLst>
          </p:nvPr>
        </p:nvPicPr>
        <p:blipFill rotWithShape="1">
          <a:blip r:embed="rId51"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62" name="PA_任意多边形 61"/>
          <p:cNvSpPr/>
          <p:nvPr>
            <p:custDataLst>
              <p:tags r:id="rId30"/>
            </p:custDataLst>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3" name="PA_图片 62"/>
          <p:cNvPicPr>
            <a:picLocks noChangeAspect="1"/>
          </p:cNvPicPr>
          <p:nvPr>
            <p:custDataLst>
              <p:tags r:id="rId31"/>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64" name="PA_图片 63"/>
          <p:cNvPicPr>
            <a:picLocks noChangeAspect="1"/>
          </p:cNvPicPr>
          <p:nvPr>
            <p:custDataLst>
              <p:tags r:id="rId32"/>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65" name="PA_图片 64"/>
          <p:cNvPicPr>
            <a:picLocks noChangeAspect="1"/>
          </p:cNvPicPr>
          <p:nvPr>
            <p:custDataLst>
              <p:tags r:id="rId33"/>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sp>
        <p:nvSpPr>
          <p:cNvPr id="57" name="PA_任意多边形 56"/>
          <p:cNvSpPr/>
          <p:nvPr>
            <p:custDataLst>
              <p:tags r:id="rId34"/>
            </p:custDataLst>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PA_任意多边形 57"/>
          <p:cNvSpPr/>
          <p:nvPr>
            <p:custDataLst>
              <p:tags r:id="rId35"/>
            </p:custDataLst>
          </p:nvPr>
        </p:nvSpPr>
        <p:spPr>
          <a:xfrm rot="6561448">
            <a:off x="1425798" y="2504065"/>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PA_任意多边形 58"/>
          <p:cNvSpPr/>
          <p:nvPr>
            <p:custDataLst>
              <p:tags r:id="rId36"/>
            </p:custDataLst>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PA_任意多边形 59"/>
          <p:cNvSpPr/>
          <p:nvPr>
            <p:custDataLst>
              <p:tags r:id="rId37"/>
            </p:custDataLst>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PA_任意多边形 60"/>
          <p:cNvSpPr/>
          <p:nvPr>
            <p:custDataLst>
              <p:tags r:id="rId38"/>
            </p:custDataLst>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1" name="PA_图片 30"/>
          <p:cNvPicPr>
            <a:picLocks noChangeAspect="1"/>
          </p:cNvPicPr>
          <p:nvPr>
            <p:custDataLst>
              <p:tags r:id="rId39"/>
            </p:custDataLst>
          </p:nvPr>
        </p:nvPicPr>
        <p:blipFill>
          <a:blip r:embed="rId54" cstate="print">
            <a:extLst>
              <a:ext uri="{28A0092B-C50C-407E-A947-70E740481C1C}">
                <a14:useLocalDpi xmlns:a14="http://schemas.microsoft.com/office/drawing/2010/main" val="0"/>
              </a:ext>
            </a:extLst>
          </a:blip>
          <a:stretch>
            <a:fillRect/>
          </a:stretch>
        </p:blipFill>
        <p:spPr>
          <a:xfrm>
            <a:off x="6126026" y="218714"/>
            <a:ext cx="485178" cy="419735"/>
          </a:xfrm>
          <a:prstGeom prst="rect">
            <a:avLst/>
          </a:prstGeom>
        </p:spPr>
      </p:pic>
      <p:pic>
        <p:nvPicPr>
          <p:cNvPr id="10" name="PA_久石让-めぐる季節">
            <a:hlinkClick r:id="" action="ppaction://media"/>
          </p:cNvPr>
          <p:cNvPicPr>
            <a:picLocks noChangeAspect="1"/>
          </p:cNvPicPr>
          <p:nvPr>
            <a:audioFile r:link="rId41"/>
            <p:custDataLst>
              <p:tags r:id="rId42"/>
            </p:custDataLst>
            <p:extLst>
              <p:ext uri="{DAA4B4D4-6D71-4841-9C94-3DE7FCFB9230}">
                <p14:media xmlns:p14="http://schemas.microsoft.com/office/powerpoint/2010/main" r:embed="rId40"/>
              </p:ext>
            </p:extLst>
          </p:nvPr>
        </p:nvPicPr>
        <p:blipFill>
          <a:blip r:embed="rId55"/>
          <a:stretch>
            <a:fillRect/>
          </a:stretch>
        </p:blipFill>
        <p:spPr>
          <a:xfrm>
            <a:off x="9680027" y="-1632388"/>
            <a:ext cx="609600" cy="609600"/>
          </a:xfrm>
          <a:prstGeom prst="rect">
            <a:avLst/>
          </a:prstGeom>
        </p:spPr>
      </p:pic>
      <p:pic>
        <p:nvPicPr>
          <p:cNvPr id="11" name="Picture 10">
            <a:extLst>
              <a:ext uri="{FF2B5EF4-FFF2-40B4-BE49-F238E27FC236}">
                <a16:creationId xmlns:a16="http://schemas.microsoft.com/office/drawing/2014/main" id="{E6A0390A-7FCC-4AC4-89F4-F3216F1330EE}"/>
              </a:ext>
            </a:extLst>
          </p:cNvPr>
          <p:cNvPicPr>
            <a:picLocks noChangeAspect="1"/>
          </p:cNvPicPr>
          <p:nvPr/>
        </p:nvPicPr>
        <p:blipFill rotWithShape="1">
          <a:blip r:embed="rId56" cstate="print">
            <a:extLst>
              <a:ext uri="{28A0092B-C50C-407E-A947-70E740481C1C}">
                <a14:useLocalDpi xmlns:a14="http://schemas.microsoft.com/office/drawing/2010/main" val="0"/>
              </a:ext>
            </a:extLst>
          </a:blip>
          <a:srcRect l="2645" t="26709" r="-2645" b="5605"/>
          <a:stretch/>
        </p:blipFill>
        <p:spPr>
          <a:xfrm>
            <a:off x="2059199" y="3693193"/>
            <a:ext cx="4139838" cy="2802066"/>
          </a:xfrm>
          <a:prstGeom prst="ellipse">
            <a:avLst/>
          </a:prstGeom>
        </p:spPr>
      </p:pic>
      <p:pic>
        <p:nvPicPr>
          <p:cNvPr id="2" name="Picture 1">
            <a:extLst>
              <a:ext uri="{FF2B5EF4-FFF2-40B4-BE49-F238E27FC236}">
                <a16:creationId xmlns:a16="http://schemas.microsoft.com/office/drawing/2014/main" id="{AD17597C-FB9F-CF56-281D-5B212B74FF8E}"/>
              </a:ext>
            </a:extLst>
          </p:cNvPr>
          <p:cNvPicPr>
            <a:picLocks noChangeAspect="1"/>
          </p:cNvPicPr>
          <p:nvPr/>
        </p:nvPicPr>
        <p:blipFill>
          <a:blip r:embed="rId57"/>
          <a:stretch>
            <a:fillRect/>
          </a:stretch>
        </p:blipFill>
        <p:spPr>
          <a:xfrm>
            <a:off x="-219193" y="980440"/>
            <a:ext cx="4857289" cy="4179785"/>
          </a:xfrm>
          <a:prstGeom prst="rect">
            <a:avLst/>
          </a:prstGeom>
        </p:spPr>
      </p:pic>
      <p:pic>
        <p:nvPicPr>
          <p:cNvPr id="55" name="Picture 54">
            <a:extLst>
              <a:ext uri="{FF2B5EF4-FFF2-40B4-BE49-F238E27FC236}">
                <a16:creationId xmlns:a16="http://schemas.microsoft.com/office/drawing/2014/main" id="{B1F67FCE-2470-70A1-2BBB-AC822875C0C1}"/>
              </a:ext>
            </a:extLst>
          </p:cNvPr>
          <p:cNvPicPr>
            <a:picLocks noChangeAspect="1"/>
          </p:cNvPicPr>
          <p:nvPr/>
        </p:nvPicPr>
        <p:blipFill>
          <a:blip r:embed="rId58"/>
          <a:stretch>
            <a:fillRect/>
          </a:stretch>
        </p:blipFill>
        <p:spPr>
          <a:xfrm>
            <a:off x="1356554" y="1153875"/>
            <a:ext cx="10484209" cy="1490458"/>
          </a:xfrm>
          <a:prstGeom prst="rect">
            <a:avLst/>
          </a:prstGeom>
        </p:spPr>
      </p:pic>
      <p:pic>
        <p:nvPicPr>
          <p:cNvPr id="69" name="Picture 68" descr="A picture containing reptile, green, amphibian, chameleon&#10;&#10;Description automatically generated">
            <a:extLst>
              <a:ext uri="{FF2B5EF4-FFF2-40B4-BE49-F238E27FC236}">
                <a16:creationId xmlns:a16="http://schemas.microsoft.com/office/drawing/2014/main" id="{DC3BA137-C032-1046-B8CD-E3D552E012C5}"/>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5295175" y="3293281"/>
            <a:ext cx="2588141" cy="1288228"/>
          </a:xfrm>
          <a:prstGeom prst="rect">
            <a:avLst/>
          </a:prstGeom>
        </p:spPr>
      </p:pic>
      <p:pic>
        <p:nvPicPr>
          <p:cNvPr id="81" name="Picture 80">
            <a:extLst>
              <a:ext uri="{FF2B5EF4-FFF2-40B4-BE49-F238E27FC236}">
                <a16:creationId xmlns:a16="http://schemas.microsoft.com/office/drawing/2014/main" id="{4D3F830B-0F79-9D19-5B5C-CE3D39B1CAE0}"/>
              </a:ext>
            </a:extLst>
          </p:cNvPr>
          <p:cNvPicPr>
            <a:picLocks noChangeAspect="1"/>
          </p:cNvPicPr>
          <p:nvPr/>
        </p:nvPicPr>
        <p:blipFill rotWithShape="1">
          <a:blip r:embed="rId60">
            <a:extLst>
              <a:ext uri="{28A0092B-C50C-407E-A947-70E740481C1C}">
                <a14:useLocalDpi xmlns:a14="http://schemas.microsoft.com/office/drawing/2010/main" val="0"/>
              </a:ext>
            </a:extLst>
          </a:blip>
          <a:srcRect t="51337"/>
          <a:stretch/>
        </p:blipFill>
        <p:spPr>
          <a:xfrm flipH="1">
            <a:off x="833931" y="2897877"/>
            <a:ext cx="1822544" cy="1679644"/>
          </a:xfrm>
          <a:prstGeom prst="rect">
            <a:avLst/>
          </a:prstGeom>
        </p:spPr>
      </p:pic>
      <p:sp>
        <p:nvSpPr>
          <p:cNvPr id="82" name="TextBox 7">
            <a:extLst>
              <a:ext uri="{FF2B5EF4-FFF2-40B4-BE49-F238E27FC236}">
                <a16:creationId xmlns:a16="http://schemas.microsoft.com/office/drawing/2014/main" id="{843A77F7-2202-B8A4-10E9-8D3B4838BC30}"/>
              </a:ext>
            </a:extLst>
          </p:cNvPr>
          <p:cNvSpPr txBox="1"/>
          <p:nvPr/>
        </p:nvSpPr>
        <p:spPr>
          <a:xfrm>
            <a:off x="987049" y="1277675"/>
            <a:ext cx="2567662" cy="961802"/>
          </a:xfrm>
          <a:prstGeom prst="rect">
            <a:avLst/>
          </a:prstGeom>
        </p:spPr>
        <p:txBody>
          <a:bodyPr wrap="square" lIns="0" tIns="0" rIns="0" bIns="0" rtlCol="0" anchor="t">
            <a:spAutoFit/>
          </a:bodyPr>
          <a:lstStyle/>
          <a:p>
            <a:pPr algn="ctr">
              <a:lnSpc>
                <a:spcPts val="7461"/>
              </a:lnSpc>
            </a:pPr>
            <a:r>
              <a:rPr lang="en-US" sz="5329" dirty="0" err="1">
                <a:ln w="19050">
                  <a:solidFill>
                    <a:schemeClr val="tx1">
                      <a:lumMod val="95000"/>
                      <a:lumOff val="5000"/>
                    </a:schemeClr>
                  </a:solidFill>
                </a:ln>
                <a:solidFill>
                  <a:schemeClr val="bg1"/>
                </a:solidFill>
                <a:latin typeface="UVN Dzung Dakao" panose="00000400000000000000" pitchFamily="2" charset="0"/>
              </a:rPr>
              <a:t>Đọc</a:t>
            </a:r>
            <a:r>
              <a:rPr lang="en-US" sz="5329" dirty="0">
                <a:ln w="19050">
                  <a:solidFill>
                    <a:schemeClr val="tx1">
                      <a:lumMod val="95000"/>
                      <a:lumOff val="5000"/>
                    </a:schemeClr>
                  </a:solidFill>
                </a:ln>
                <a:solidFill>
                  <a:schemeClr val="bg1"/>
                </a:solidFill>
                <a:latin typeface="UVN Dzung Dakao" panose="00000400000000000000" pitchFamily="2" charset="0"/>
              </a:rPr>
              <a:t> 4 </a:t>
            </a:r>
          </a:p>
        </p:txBody>
      </p:sp>
      <p:pic>
        <p:nvPicPr>
          <p:cNvPr id="88" name="Picture 87">
            <a:extLst>
              <a:ext uri="{FF2B5EF4-FFF2-40B4-BE49-F238E27FC236}">
                <a16:creationId xmlns:a16="http://schemas.microsoft.com/office/drawing/2014/main" id="{F7692636-7DCA-895E-25FF-85FA4C47B58B}"/>
              </a:ext>
            </a:extLst>
          </p:cNvPr>
          <p:cNvPicPr>
            <a:picLocks noChangeAspect="1"/>
          </p:cNvPicPr>
          <p:nvPr/>
        </p:nvPicPr>
        <p:blipFill>
          <a:blip r:embed="rId61"/>
          <a:stretch>
            <a:fillRect/>
          </a:stretch>
        </p:blipFill>
        <p:spPr>
          <a:xfrm>
            <a:off x="964392" y="64707"/>
            <a:ext cx="5761219" cy="1603387"/>
          </a:xfrm>
          <a:prstGeom prst="rect">
            <a:avLst/>
          </a:prstGeom>
        </p:spPr>
      </p:pic>
      <p:pic>
        <p:nvPicPr>
          <p:cNvPr id="3" name="Picture 2"/>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7451221" y="-122594"/>
            <a:ext cx="1446527" cy="1446527"/>
          </a:xfrm>
          <a:prstGeom prst="rect">
            <a:avLst/>
          </a:prstGeom>
        </p:spPr>
      </p:pic>
    </p:spTree>
    <p:extLst>
      <p:ext uri="{BB962C8B-B14F-4D97-AF65-F5344CB8AC3E}">
        <p14:creationId xmlns:p14="http://schemas.microsoft.com/office/powerpoint/2010/main" val="59733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10"/>
                                        </p:tgtEl>
                                      </p:cBhvr>
                                    </p:cmd>
                                  </p:childTnLst>
                                </p:cTn>
                              </p:par>
                            </p:childTnLst>
                          </p:cTn>
                        </p:par>
                        <p:par>
                          <p:cTn id="7" fill="hold">
                            <p:stCondLst>
                              <p:cond delay="0"/>
                            </p:stCondLst>
                            <p:childTnLst>
                              <p:par>
                                <p:cTn id="8" presetID="10" presetClass="entr" presetSubtype="0" fill="hold" grpId="2" nodeType="after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49" presetClass="entr" presetSubtype="0" decel="100000" fill="hold" nodeType="withEffect">
                                  <p:stCondLst>
                                    <p:cond delay="100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 calcmode="lin" valueType="num">
                                      <p:cBhvr>
                                        <p:cTn id="24" dur="1000" fill="hold"/>
                                        <p:tgtEl>
                                          <p:spTgt spid="23"/>
                                        </p:tgtEl>
                                        <p:attrNameLst>
                                          <p:attrName>style.rotation</p:attrName>
                                        </p:attrNameLst>
                                      </p:cBhvr>
                                      <p:tavLst>
                                        <p:tav tm="0">
                                          <p:val>
                                            <p:fltVal val="360"/>
                                          </p:val>
                                        </p:tav>
                                        <p:tav tm="100000">
                                          <p:val>
                                            <p:fltVal val="0"/>
                                          </p:val>
                                        </p:tav>
                                      </p:tavLst>
                                    </p:anim>
                                    <p:animEffect transition="in" filter="fade">
                                      <p:cBhvr>
                                        <p:cTn id="25" dur="1000"/>
                                        <p:tgtEl>
                                          <p:spTgt spid="23"/>
                                        </p:tgtEl>
                                      </p:cBhvr>
                                    </p:animEffect>
                                  </p:childTnLst>
                                </p:cTn>
                              </p:par>
                              <p:par>
                                <p:cTn id="26" presetID="49" presetClass="entr" presetSubtype="0" decel="100000" fill="hold" nodeType="withEffect">
                                  <p:stCondLst>
                                    <p:cond delay="125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style.rotation</p:attrName>
                                        </p:attrNameLst>
                                      </p:cBhvr>
                                      <p:tavLst>
                                        <p:tav tm="0">
                                          <p:val>
                                            <p:fltVal val="360"/>
                                          </p:val>
                                        </p:tav>
                                        <p:tav tm="100000">
                                          <p:val>
                                            <p:fltVal val="0"/>
                                          </p:val>
                                        </p:tav>
                                      </p:tavLst>
                                    </p:anim>
                                    <p:animEffect transition="in" filter="fade">
                                      <p:cBhvr>
                                        <p:cTn id="31" dur="1000"/>
                                        <p:tgtEl>
                                          <p:spTgt spid="26"/>
                                        </p:tgtEl>
                                      </p:cBhvr>
                                    </p:animEffect>
                                  </p:childTnLst>
                                </p:cTn>
                              </p:par>
                              <p:par>
                                <p:cTn id="32" presetID="49" presetClass="entr" presetSubtype="0" decel="100000" fill="hold" nodeType="withEffect">
                                  <p:stCondLst>
                                    <p:cond delay="125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360"/>
                                          </p:val>
                                        </p:tav>
                                        <p:tav tm="100000">
                                          <p:val>
                                            <p:fltVal val="0"/>
                                          </p:val>
                                        </p:tav>
                                      </p:tavLst>
                                    </p:anim>
                                    <p:animEffect transition="in" filter="fade">
                                      <p:cBhvr>
                                        <p:cTn id="37" dur="1000"/>
                                        <p:tgtEl>
                                          <p:spTgt spid="25"/>
                                        </p:tgtEl>
                                      </p:cBhvr>
                                    </p:animEffect>
                                  </p:childTnLst>
                                </p:cTn>
                              </p:par>
                              <p:par>
                                <p:cTn id="38" presetID="49" presetClass="entr" presetSubtype="0" decel="100000" fill="hold" nodeType="withEffect">
                                  <p:stCondLst>
                                    <p:cond delay="1500"/>
                                  </p:stCondLst>
                                  <p:childTnLst>
                                    <p:set>
                                      <p:cBhvr>
                                        <p:cTn id="39" dur="1" fill="hold">
                                          <p:stCondLst>
                                            <p:cond delay="0"/>
                                          </p:stCondLst>
                                        </p:cTn>
                                        <p:tgtEl>
                                          <p:spTgt spid="63"/>
                                        </p:tgtEl>
                                        <p:attrNameLst>
                                          <p:attrName>style.visibility</p:attrName>
                                        </p:attrNameLst>
                                      </p:cBhvr>
                                      <p:to>
                                        <p:strVal val="visible"/>
                                      </p:to>
                                    </p:set>
                                    <p:anim calcmode="lin" valueType="num">
                                      <p:cBhvr>
                                        <p:cTn id="40" dur="1000" fill="hold"/>
                                        <p:tgtEl>
                                          <p:spTgt spid="63"/>
                                        </p:tgtEl>
                                        <p:attrNameLst>
                                          <p:attrName>ppt_w</p:attrName>
                                        </p:attrNameLst>
                                      </p:cBhvr>
                                      <p:tavLst>
                                        <p:tav tm="0">
                                          <p:val>
                                            <p:fltVal val="0"/>
                                          </p:val>
                                        </p:tav>
                                        <p:tav tm="100000">
                                          <p:val>
                                            <p:strVal val="#ppt_w"/>
                                          </p:val>
                                        </p:tav>
                                      </p:tavLst>
                                    </p:anim>
                                    <p:anim calcmode="lin" valueType="num">
                                      <p:cBhvr>
                                        <p:cTn id="41" dur="1000" fill="hold"/>
                                        <p:tgtEl>
                                          <p:spTgt spid="63"/>
                                        </p:tgtEl>
                                        <p:attrNameLst>
                                          <p:attrName>ppt_h</p:attrName>
                                        </p:attrNameLst>
                                      </p:cBhvr>
                                      <p:tavLst>
                                        <p:tav tm="0">
                                          <p:val>
                                            <p:fltVal val="0"/>
                                          </p:val>
                                        </p:tav>
                                        <p:tav tm="100000">
                                          <p:val>
                                            <p:strVal val="#ppt_h"/>
                                          </p:val>
                                        </p:tav>
                                      </p:tavLst>
                                    </p:anim>
                                    <p:anim calcmode="lin" valueType="num">
                                      <p:cBhvr>
                                        <p:cTn id="42" dur="1000" fill="hold"/>
                                        <p:tgtEl>
                                          <p:spTgt spid="63"/>
                                        </p:tgtEl>
                                        <p:attrNameLst>
                                          <p:attrName>style.rotation</p:attrName>
                                        </p:attrNameLst>
                                      </p:cBhvr>
                                      <p:tavLst>
                                        <p:tav tm="0">
                                          <p:val>
                                            <p:fltVal val="360"/>
                                          </p:val>
                                        </p:tav>
                                        <p:tav tm="100000">
                                          <p:val>
                                            <p:fltVal val="0"/>
                                          </p:val>
                                        </p:tav>
                                      </p:tavLst>
                                    </p:anim>
                                    <p:animEffect transition="in" filter="fade">
                                      <p:cBhvr>
                                        <p:cTn id="43" dur="1000"/>
                                        <p:tgtEl>
                                          <p:spTgt spid="63"/>
                                        </p:tgtEl>
                                      </p:cBhvr>
                                    </p:animEffect>
                                  </p:childTnLst>
                                </p:cTn>
                              </p:par>
                              <p:par>
                                <p:cTn id="44" presetID="49" presetClass="entr" presetSubtype="0" decel="100000" fill="hold" nodeType="withEffect">
                                  <p:stCondLst>
                                    <p:cond delay="1250"/>
                                  </p:stCondLst>
                                  <p:childTnLst>
                                    <p:set>
                                      <p:cBhvr>
                                        <p:cTn id="45" dur="1" fill="hold">
                                          <p:stCondLst>
                                            <p:cond delay="0"/>
                                          </p:stCondLst>
                                        </p:cTn>
                                        <p:tgtEl>
                                          <p:spTgt spid="47"/>
                                        </p:tgtEl>
                                        <p:attrNameLst>
                                          <p:attrName>style.visibility</p:attrName>
                                        </p:attrNameLst>
                                      </p:cBhvr>
                                      <p:to>
                                        <p:strVal val="visible"/>
                                      </p:to>
                                    </p:set>
                                    <p:anim calcmode="lin" valueType="num">
                                      <p:cBhvr>
                                        <p:cTn id="46" dur="1000" fill="hold"/>
                                        <p:tgtEl>
                                          <p:spTgt spid="47"/>
                                        </p:tgtEl>
                                        <p:attrNameLst>
                                          <p:attrName>ppt_w</p:attrName>
                                        </p:attrNameLst>
                                      </p:cBhvr>
                                      <p:tavLst>
                                        <p:tav tm="0">
                                          <p:val>
                                            <p:fltVal val="0"/>
                                          </p:val>
                                        </p:tav>
                                        <p:tav tm="100000">
                                          <p:val>
                                            <p:strVal val="#ppt_w"/>
                                          </p:val>
                                        </p:tav>
                                      </p:tavLst>
                                    </p:anim>
                                    <p:anim calcmode="lin" valueType="num">
                                      <p:cBhvr>
                                        <p:cTn id="47" dur="1000" fill="hold"/>
                                        <p:tgtEl>
                                          <p:spTgt spid="47"/>
                                        </p:tgtEl>
                                        <p:attrNameLst>
                                          <p:attrName>ppt_h</p:attrName>
                                        </p:attrNameLst>
                                      </p:cBhvr>
                                      <p:tavLst>
                                        <p:tav tm="0">
                                          <p:val>
                                            <p:fltVal val="0"/>
                                          </p:val>
                                        </p:tav>
                                        <p:tav tm="100000">
                                          <p:val>
                                            <p:strVal val="#ppt_h"/>
                                          </p:val>
                                        </p:tav>
                                      </p:tavLst>
                                    </p:anim>
                                    <p:anim calcmode="lin" valueType="num">
                                      <p:cBhvr>
                                        <p:cTn id="48" dur="1000" fill="hold"/>
                                        <p:tgtEl>
                                          <p:spTgt spid="47"/>
                                        </p:tgtEl>
                                        <p:attrNameLst>
                                          <p:attrName>style.rotation</p:attrName>
                                        </p:attrNameLst>
                                      </p:cBhvr>
                                      <p:tavLst>
                                        <p:tav tm="0">
                                          <p:val>
                                            <p:fltVal val="360"/>
                                          </p:val>
                                        </p:tav>
                                        <p:tav tm="100000">
                                          <p:val>
                                            <p:fltVal val="0"/>
                                          </p:val>
                                        </p:tav>
                                      </p:tavLst>
                                    </p:anim>
                                    <p:animEffect transition="in" filter="fade">
                                      <p:cBhvr>
                                        <p:cTn id="49" dur="1000"/>
                                        <p:tgtEl>
                                          <p:spTgt spid="47"/>
                                        </p:tgtEl>
                                      </p:cBhvr>
                                    </p:animEffect>
                                  </p:childTnLst>
                                </p:cTn>
                              </p:par>
                              <p:par>
                                <p:cTn id="50" presetID="49" presetClass="entr" presetSubtype="0" decel="100000"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style.rotation</p:attrName>
                                        </p:attrNameLst>
                                      </p:cBhvr>
                                      <p:tavLst>
                                        <p:tav tm="0">
                                          <p:val>
                                            <p:fltVal val="360"/>
                                          </p:val>
                                        </p:tav>
                                        <p:tav tm="100000">
                                          <p:val>
                                            <p:fltVal val="0"/>
                                          </p:val>
                                        </p:tav>
                                      </p:tavLst>
                                    </p:anim>
                                    <p:animEffect transition="in" filter="fade">
                                      <p:cBhvr>
                                        <p:cTn id="55" dur="1000"/>
                                        <p:tgtEl>
                                          <p:spTgt spid="51"/>
                                        </p:tgtEl>
                                      </p:cBhvr>
                                    </p:animEffect>
                                  </p:childTnLst>
                                </p:cTn>
                              </p:par>
                              <p:par>
                                <p:cTn id="56" presetID="49" presetClass="entr" presetSubtype="0" decel="100000" fill="hold" nodeType="withEffect">
                                  <p:stCondLst>
                                    <p:cond delay="15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1000" fill="hold"/>
                                        <p:tgtEl>
                                          <p:spTgt spid="49"/>
                                        </p:tgtEl>
                                        <p:attrNameLst>
                                          <p:attrName>ppt_w</p:attrName>
                                        </p:attrNameLst>
                                      </p:cBhvr>
                                      <p:tavLst>
                                        <p:tav tm="0">
                                          <p:val>
                                            <p:fltVal val="0"/>
                                          </p:val>
                                        </p:tav>
                                        <p:tav tm="100000">
                                          <p:val>
                                            <p:strVal val="#ppt_w"/>
                                          </p:val>
                                        </p:tav>
                                      </p:tavLst>
                                    </p:anim>
                                    <p:anim calcmode="lin" valueType="num">
                                      <p:cBhvr>
                                        <p:cTn id="59" dur="1000" fill="hold"/>
                                        <p:tgtEl>
                                          <p:spTgt spid="49"/>
                                        </p:tgtEl>
                                        <p:attrNameLst>
                                          <p:attrName>ppt_h</p:attrName>
                                        </p:attrNameLst>
                                      </p:cBhvr>
                                      <p:tavLst>
                                        <p:tav tm="0">
                                          <p:val>
                                            <p:fltVal val="0"/>
                                          </p:val>
                                        </p:tav>
                                        <p:tav tm="100000">
                                          <p:val>
                                            <p:strVal val="#ppt_h"/>
                                          </p:val>
                                        </p:tav>
                                      </p:tavLst>
                                    </p:anim>
                                    <p:anim calcmode="lin" valueType="num">
                                      <p:cBhvr>
                                        <p:cTn id="60" dur="1000" fill="hold"/>
                                        <p:tgtEl>
                                          <p:spTgt spid="49"/>
                                        </p:tgtEl>
                                        <p:attrNameLst>
                                          <p:attrName>style.rotation</p:attrName>
                                        </p:attrNameLst>
                                      </p:cBhvr>
                                      <p:tavLst>
                                        <p:tav tm="0">
                                          <p:val>
                                            <p:fltVal val="360"/>
                                          </p:val>
                                        </p:tav>
                                        <p:tav tm="100000">
                                          <p:val>
                                            <p:fltVal val="0"/>
                                          </p:val>
                                        </p:tav>
                                      </p:tavLst>
                                    </p:anim>
                                    <p:animEffect transition="in" filter="fade">
                                      <p:cBhvr>
                                        <p:cTn id="61" dur="1000"/>
                                        <p:tgtEl>
                                          <p:spTgt spid="49"/>
                                        </p:tgtEl>
                                      </p:cBhvr>
                                    </p:animEffect>
                                  </p:childTnLst>
                                </p:cTn>
                              </p:par>
                              <p:par>
                                <p:cTn id="62" presetID="49" presetClass="entr" presetSubtype="0" decel="100000" fill="hold" nodeType="withEffect">
                                  <p:stCondLst>
                                    <p:cond delay="1250"/>
                                  </p:stCondLst>
                                  <p:childTnLst>
                                    <p:set>
                                      <p:cBhvr>
                                        <p:cTn id="63" dur="1" fill="hold">
                                          <p:stCondLst>
                                            <p:cond delay="0"/>
                                          </p:stCondLst>
                                        </p:cTn>
                                        <p:tgtEl>
                                          <p:spTgt spid="53"/>
                                        </p:tgtEl>
                                        <p:attrNameLst>
                                          <p:attrName>style.visibility</p:attrName>
                                        </p:attrNameLst>
                                      </p:cBhvr>
                                      <p:to>
                                        <p:strVal val="visible"/>
                                      </p:to>
                                    </p:set>
                                    <p:anim calcmode="lin" valueType="num">
                                      <p:cBhvr>
                                        <p:cTn id="64" dur="1000" fill="hold"/>
                                        <p:tgtEl>
                                          <p:spTgt spid="53"/>
                                        </p:tgtEl>
                                        <p:attrNameLst>
                                          <p:attrName>ppt_w</p:attrName>
                                        </p:attrNameLst>
                                      </p:cBhvr>
                                      <p:tavLst>
                                        <p:tav tm="0">
                                          <p:val>
                                            <p:fltVal val="0"/>
                                          </p:val>
                                        </p:tav>
                                        <p:tav tm="100000">
                                          <p:val>
                                            <p:strVal val="#ppt_w"/>
                                          </p:val>
                                        </p:tav>
                                      </p:tavLst>
                                    </p:anim>
                                    <p:anim calcmode="lin" valueType="num">
                                      <p:cBhvr>
                                        <p:cTn id="65" dur="1000" fill="hold"/>
                                        <p:tgtEl>
                                          <p:spTgt spid="53"/>
                                        </p:tgtEl>
                                        <p:attrNameLst>
                                          <p:attrName>ppt_h</p:attrName>
                                        </p:attrNameLst>
                                      </p:cBhvr>
                                      <p:tavLst>
                                        <p:tav tm="0">
                                          <p:val>
                                            <p:fltVal val="0"/>
                                          </p:val>
                                        </p:tav>
                                        <p:tav tm="100000">
                                          <p:val>
                                            <p:strVal val="#ppt_h"/>
                                          </p:val>
                                        </p:tav>
                                      </p:tavLst>
                                    </p:anim>
                                    <p:anim calcmode="lin" valueType="num">
                                      <p:cBhvr>
                                        <p:cTn id="66" dur="1000" fill="hold"/>
                                        <p:tgtEl>
                                          <p:spTgt spid="53"/>
                                        </p:tgtEl>
                                        <p:attrNameLst>
                                          <p:attrName>style.rotation</p:attrName>
                                        </p:attrNameLst>
                                      </p:cBhvr>
                                      <p:tavLst>
                                        <p:tav tm="0">
                                          <p:val>
                                            <p:fltVal val="360"/>
                                          </p:val>
                                        </p:tav>
                                        <p:tav tm="100000">
                                          <p:val>
                                            <p:fltVal val="0"/>
                                          </p:val>
                                        </p:tav>
                                      </p:tavLst>
                                    </p:anim>
                                    <p:animEffect transition="in" filter="fade">
                                      <p:cBhvr>
                                        <p:cTn id="67" dur="1000"/>
                                        <p:tgtEl>
                                          <p:spTgt spid="53"/>
                                        </p:tgtEl>
                                      </p:cBhvr>
                                    </p:animEffect>
                                  </p:childTnLst>
                                </p:cTn>
                              </p:par>
                              <p:par>
                                <p:cTn id="68" presetID="49" presetClass="entr" presetSubtype="0" decel="100000" fill="hold" nodeType="withEffect">
                                  <p:stCondLst>
                                    <p:cond delay="1250"/>
                                  </p:stCondLst>
                                  <p:childTnLst>
                                    <p:set>
                                      <p:cBhvr>
                                        <p:cTn id="69" dur="1" fill="hold">
                                          <p:stCondLst>
                                            <p:cond delay="0"/>
                                          </p:stCondLst>
                                        </p:cTn>
                                        <p:tgtEl>
                                          <p:spTgt spid="50"/>
                                        </p:tgtEl>
                                        <p:attrNameLst>
                                          <p:attrName>style.visibility</p:attrName>
                                        </p:attrNameLst>
                                      </p:cBhvr>
                                      <p:to>
                                        <p:strVal val="visible"/>
                                      </p:to>
                                    </p:set>
                                    <p:anim calcmode="lin" valueType="num">
                                      <p:cBhvr>
                                        <p:cTn id="70" dur="1000" fill="hold"/>
                                        <p:tgtEl>
                                          <p:spTgt spid="50"/>
                                        </p:tgtEl>
                                        <p:attrNameLst>
                                          <p:attrName>ppt_w</p:attrName>
                                        </p:attrNameLst>
                                      </p:cBhvr>
                                      <p:tavLst>
                                        <p:tav tm="0">
                                          <p:val>
                                            <p:fltVal val="0"/>
                                          </p:val>
                                        </p:tav>
                                        <p:tav tm="100000">
                                          <p:val>
                                            <p:strVal val="#ppt_w"/>
                                          </p:val>
                                        </p:tav>
                                      </p:tavLst>
                                    </p:anim>
                                    <p:anim calcmode="lin" valueType="num">
                                      <p:cBhvr>
                                        <p:cTn id="71" dur="1000" fill="hold"/>
                                        <p:tgtEl>
                                          <p:spTgt spid="50"/>
                                        </p:tgtEl>
                                        <p:attrNameLst>
                                          <p:attrName>ppt_h</p:attrName>
                                        </p:attrNameLst>
                                      </p:cBhvr>
                                      <p:tavLst>
                                        <p:tav tm="0">
                                          <p:val>
                                            <p:fltVal val="0"/>
                                          </p:val>
                                        </p:tav>
                                        <p:tav tm="100000">
                                          <p:val>
                                            <p:strVal val="#ppt_h"/>
                                          </p:val>
                                        </p:tav>
                                      </p:tavLst>
                                    </p:anim>
                                    <p:anim calcmode="lin" valueType="num">
                                      <p:cBhvr>
                                        <p:cTn id="72" dur="1000" fill="hold"/>
                                        <p:tgtEl>
                                          <p:spTgt spid="50"/>
                                        </p:tgtEl>
                                        <p:attrNameLst>
                                          <p:attrName>style.rotation</p:attrName>
                                        </p:attrNameLst>
                                      </p:cBhvr>
                                      <p:tavLst>
                                        <p:tav tm="0">
                                          <p:val>
                                            <p:fltVal val="360"/>
                                          </p:val>
                                        </p:tav>
                                        <p:tav tm="100000">
                                          <p:val>
                                            <p:fltVal val="0"/>
                                          </p:val>
                                        </p:tav>
                                      </p:tavLst>
                                    </p:anim>
                                    <p:animEffect transition="in" filter="fade">
                                      <p:cBhvr>
                                        <p:cTn id="73" dur="1000"/>
                                        <p:tgtEl>
                                          <p:spTgt spid="50"/>
                                        </p:tgtEl>
                                      </p:cBhvr>
                                    </p:animEffect>
                                  </p:childTnLst>
                                </p:cTn>
                              </p:par>
                              <p:par>
                                <p:cTn id="74" presetID="49" presetClass="entr" presetSubtype="0" decel="100000" fill="hold" nodeType="withEffect">
                                  <p:stCondLst>
                                    <p:cond delay="1750"/>
                                  </p:stCondLst>
                                  <p:childTnLst>
                                    <p:set>
                                      <p:cBhvr>
                                        <p:cTn id="75" dur="1" fill="hold">
                                          <p:stCondLst>
                                            <p:cond delay="0"/>
                                          </p:stCondLst>
                                        </p:cTn>
                                        <p:tgtEl>
                                          <p:spTgt spid="52"/>
                                        </p:tgtEl>
                                        <p:attrNameLst>
                                          <p:attrName>style.visibility</p:attrName>
                                        </p:attrNameLst>
                                      </p:cBhvr>
                                      <p:to>
                                        <p:strVal val="visible"/>
                                      </p:to>
                                    </p:set>
                                    <p:anim calcmode="lin" valueType="num">
                                      <p:cBhvr>
                                        <p:cTn id="76" dur="1000" fill="hold"/>
                                        <p:tgtEl>
                                          <p:spTgt spid="52"/>
                                        </p:tgtEl>
                                        <p:attrNameLst>
                                          <p:attrName>ppt_w</p:attrName>
                                        </p:attrNameLst>
                                      </p:cBhvr>
                                      <p:tavLst>
                                        <p:tav tm="0">
                                          <p:val>
                                            <p:fltVal val="0"/>
                                          </p:val>
                                        </p:tav>
                                        <p:tav tm="100000">
                                          <p:val>
                                            <p:strVal val="#ppt_w"/>
                                          </p:val>
                                        </p:tav>
                                      </p:tavLst>
                                    </p:anim>
                                    <p:anim calcmode="lin" valueType="num">
                                      <p:cBhvr>
                                        <p:cTn id="77" dur="1000" fill="hold"/>
                                        <p:tgtEl>
                                          <p:spTgt spid="52"/>
                                        </p:tgtEl>
                                        <p:attrNameLst>
                                          <p:attrName>ppt_h</p:attrName>
                                        </p:attrNameLst>
                                      </p:cBhvr>
                                      <p:tavLst>
                                        <p:tav tm="0">
                                          <p:val>
                                            <p:fltVal val="0"/>
                                          </p:val>
                                        </p:tav>
                                        <p:tav tm="100000">
                                          <p:val>
                                            <p:strVal val="#ppt_h"/>
                                          </p:val>
                                        </p:tav>
                                      </p:tavLst>
                                    </p:anim>
                                    <p:anim calcmode="lin" valueType="num">
                                      <p:cBhvr>
                                        <p:cTn id="78" dur="1000" fill="hold"/>
                                        <p:tgtEl>
                                          <p:spTgt spid="52"/>
                                        </p:tgtEl>
                                        <p:attrNameLst>
                                          <p:attrName>style.rotation</p:attrName>
                                        </p:attrNameLst>
                                      </p:cBhvr>
                                      <p:tavLst>
                                        <p:tav tm="0">
                                          <p:val>
                                            <p:fltVal val="360"/>
                                          </p:val>
                                        </p:tav>
                                        <p:tav tm="100000">
                                          <p:val>
                                            <p:fltVal val="0"/>
                                          </p:val>
                                        </p:tav>
                                      </p:tavLst>
                                    </p:anim>
                                    <p:animEffect transition="in" filter="fade">
                                      <p:cBhvr>
                                        <p:cTn id="79" dur="1000"/>
                                        <p:tgtEl>
                                          <p:spTgt spid="52"/>
                                        </p:tgtEl>
                                      </p:cBhvr>
                                    </p:animEffect>
                                  </p:childTnLst>
                                </p:cTn>
                              </p:par>
                              <p:par>
                                <p:cTn id="80" presetID="49" presetClass="entr" presetSubtype="0" decel="100000" fill="hold" nodeType="withEffect">
                                  <p:stCondLst>
                                    <p:cond delay="1250"/>
                                  </p:stCondLst>
                                  <p:childTnLst>
                                    <p:set>
                                      <p:cBhvr>
                                        <p:cTn id="81" dur="1" fill="hold">
                                          <p:stCondLst>
                                            <p:cond delay="0"/>
                                          </p:stCondLst>
                                        </p:cTn>
                                        <p:tgtEl>
                                          <p:spTgt spid="64"/>
                                        </p:tgtEl>
                                        <p:attrNameLst>
                                          <p:attrName>style.visibility</p:attrName>
                                        </p:attrNameLst>
                                      </p:cBhvr>
                                      <p:to>
                                        <p:strVal val="visible"/>
                                      </p:to>
                                    </p:set>
                                    <p:anim calcmode="lin" valueType="num">
                                      <p:cBhvr>
                                        <p:cTn id="82" dur="1000" fill="hold"/>
                                        <p:tgtEl>
                                          <p:spTgt spid="64"/>
                                        </p:tgtEl>
                                        <p:attrNameLst>
                                          <p:attrName>ppt_w</p:attrName>
                                        </p:attrNameLst>
                                      </p:cBhvr>
                                      <p:tavLst>
                                        <p:tav tm="0">
                                          <p:val>
                                            <p:fltVal val="0"/>
                                          </p:val>
                                        </p:tav>
                                        <p:tav tm="100000">
                                          <p:val>
                                            <p:strVal val="#ppt_w"/>
                                          </p:val>
                                        </p:tav>
                                      </p:tavLst>
                                    </p:anim>
                                    <p:anim calcmode="lin" valueType="num">
                                      <p:cBhvr>
                                        <p:cTn id="83" dur="1000" fill="hold"/>
                                        <p:tgtEl>
                                          <p:spTgt spid="64"/>
                                        </p:tgtEl>
                                        <p:attrNameLst>
                                          <p:attrName>ppt_h</p:attrName>
                                        </p:attrNameLst>
                                      </p:cBhvr>
                                      <p:tavLst>
                                        <p:tav tm="0">
                                          <p:val>
                                            <p:fltVal val="0"/>
                                          </p:val>
                                        </p:tav>
                                        <p:tav tm="100000">
                                          <p:val>
                                            <p:strVal val="#ppt_h"/>
                                          </p:val>
                                        </p:tav>
                                      </p:tavLst>
                                    </p:anim>
                                    <p:anim calcmode="lin" valueType="num">
                                      <p:cBhvr>
                                        <p:cTn id="84" dur="1000" fill="hold"/>
                                        <p:tgtEl>
                                          <p:spTgt spid="64"/>
                                        </p:tgtEl>
                                        <p:attrNameLst>
                                          <p:attrName>style.rotation</p:attrName>
                                        </p:attrNameLst>
                                      </p:cBhvr>
                                      <p:tavLst>
                                        <p:tav tm="0">
                                          <p:val>
                                            <p:fltVal val="360"/>
                                          </p:val>
                                        </p:tav>
                                        <p:tav tm="100000">
                                          <p:val>
                                            <p:fltVal val="0"/>
                                          </p:val>
                                        </p:tav>
                                      </p:tavLst>
                                    </p:anim>
                                    <p:animEffect transition="in" filter="fade">
                                      <p:cBhvr>
                                        <p:cTn id="85" dur="1000"/>
                                        <p:tgtEl>
                                          <p:spTgt spid="64"/>
                                        </p:tgtEl>
                                      </p:cBhvr>
                                    </p:animEffect>
                                  </p:childTnLst>
                                </p:cTn>
                              </p:par>
                              <p:par>
                                <p:cTn id="86" presetID="49" presetClass="entr" presetSubtype="0" decel="100000" fill="hold" nodeType="withEffect">
                                  <p:stCondLst>
                                    <p:cond delay="1250"/>
                                  </p:stCondLst>
                                  <p:childTnLst>
                                    <p:set>
                                      <p:cBhvr>
                                        <p:cTn id="87" dur="1" fill="hold">
                                          <p:stCondLst>
                                            <p:cond delay="0"/>
                                          </p:stCondLst>
                                        </p:cTn>
                                        <p:tgtEl>
                                          <p:spTgt spid="65"/>
                                        </p:tgtEl>
                                        <p:attrNameLst>
                                          <p:attrName>style.visibility</p:attrName>
                                        </p:attrNameLst>
                                      </p:cBhvr>
                                      <p:to>
                                        <p:strVal val="visible"/>
                                      </p:to>
                                    </p:set>
                                    <p:anim calcmode="lin" valueType="num">
                                      <p:cBhvr>
                                        <p:cTn id="88" dur="1000" fill="hold"/>
                                        <p:tgtEl>
                                          <p:spTgt spid="65"/>
                                        </p:tgtEl>
                                        <p:attrNameLst>
                                          <p:attrName>ppt_w</p:attrName>
                                        </p:attrNameLst>
                                      </p:cBhvr>
                                      <p:tavLst>
                                        <p:tav tm="0">
                                          <p:val>
                                            <p:fltVal val="0"/>
                                          </p:val>
                                        </p:tav>
                                        <p:tav tm="100000">
                                          <p:val>
                                            <p:strVal val="#ppt_w"/>
                                          </p:val>
                                        </p:tav>
                                      </p:tavLst>
                                    </p:anim>
                                    <p:anim calcmode="lin" valueType="num">
                                      <p:cBhvr>
                                        <p:cTn id="89" dur="1000" fill="hold"/>
                                        <p:tgtEl>
                                          <p:spTgt spid="65"/>
                                        </p:tgtEl>
                                        <p:attrNameLst>
                                          <p:attrName>ppt_h</p:attrName>
                                        </p:attrNameLst>
                                      </p:cBhvr>
                                      <p:tavLst>
                                        <p:tav tm="0">
                                          <p:val>
                                            <p:fltVal val="0"/>
                                          </p:val>
                                        </p:tav>
                                        <p:tav tm="100000">
                                          <p:val>
                                            <p:strVal val="#ppt_h"/>
                                          </p:val>
                                        </p:tav>
                                      </p:tavLst>
                                    </p:anim>
                                    <p:anim calcmode="lin" valueType="num">
                                      <p:cBhvr>
                                        <p:cTn id="90" dur="1000" fill="hold"/>
                                        <p:tgtEl>
                                          <p:spTgt spid="65"/>
                                        </p:tgtEl>
                                        <p:attrNameLst>
                                          <p:attrName>style.rotation</p:attrName>
                                        </p:attrNameLst>
                                      </p:cBhvr>
                                      <p:tavLst>
                                        <p:tav tm="0">
                                          <p:val>
                                            <p:fltVal val="360"/>
                                          </p:val>
                                        </p:tav>
                                        <p:tav tm="100000">
                                          <p:val>
                                            <p:fltVal val="0"/>
                                          </p:val>
                                        </p:tav>
                                      </p:tavLst>
                                    </p:anim>
                                    <p:animEffect transition="in" filter="fade">
                                      <p:cBhvr>
                                        <p:cTn id="91" dur="1000"/>
                                        <p:tgtEl>
                                          <p:spTgt spid="65"/>
                                        </p:tgtEl>
                                      </p:cBhvr>
                                    </p:animEffect>
                                  </p:childTnLst>
                                </p:cTn>
                              </p:par>
                              <p:par>
                                <p:cTn id="92" presetID="49" presetClass="entr" presetSubtype="0" decel="100000" fill="hold" nodeType="withEffect">
                                  <p:stCondLst>
                                    <p:cond delay="1750"/>
                                  </p:stCondLst>
                                  <p:childTnLst>
                                    <p:set>
                                      <p:cBhvr>
                                        <p:cTn id="93" dur="1" fill="hold">
                                          <p:stCondLst>
                                            <p:cond delay="0"/>
                                          </p:stCondLst>
                                        </p:cTn>
                                        <p:tgtEl>
                                          <p:spTgt spid="48"/>
                                        </p:tgtEl>
                                        <p:attrNameLst>
                                          <p:attrName>style.visibility</p:attrName>
                                        </p:attrNameLst>
                                      </p:cBhvr>
                                      <p:to>
                                        <p:strVal val="visible"/>
                                      </p:to>
                                    </p:set>
                                    <p:anim calcmode="lin" valueType="num">
                                      <p:cBhvr>
                                        <p:cTn id="94" dur="1000" fill="hold"/>
                                        <p:tgtEl>
                                          <p:spTgt spid="48"/>
                                        </p:tgtEl>
                                        <p:attrNameLst>
                                          <p:attrName>ppt_w</p:attrName>
                                        </p:attrNameLst>
                                      </p:cBhvr>
                                      <p:tavLst>
                                        <p:tav tm="0">
                                          <p:val>
                                            <p:fltVal val="0"/>
                                          </p:val>
                                        </p:tav>
                                        <p:tav tm="100000">
                                          <p:val>
                                            <p:strVal val="#ppt_w"/>
                                          </p:val>
                                        </p:tav>
                                      </p:tavLst>
                                    </p:anim>
                                    <p:anim calcmode="lin" valueType="num">
                                      <p:cBhvr>
                                        <p:cTn id="95" dur="1000" fill="hold"/>
                                        <p:tgtEl>
                                          <p:spTgt spid="48"/>
                                        </p:tgtEl>
                                        <p:attrNameLst>
                                          <p:attrName>ppt_h</p:attrName>
                                        </p:attrNameLst>
                                      </p:cBhvr>
                                      <p:tavLst>
                                        <p:tav tm="0">
                                          <p:val>
                                            <p:fltVal val="0"/>
                                          </p:val>
                                        </p:tav>
                                        <p:tav tm="100000">
                                          <p:val>
                                            <p:strVal val="#ppt_h"/>
                                          </p:val>
                                        </p:tav>
                                      </p:tavLst>
                                    </p:anim>
                                    <p:anim calcmode="lin" valueType="num">
                                      <p:cBhvr>
                                        <p:cTn id="96" dur="1000" fill="hold"/>
                                        <p:tgtEl>
                                          <p:spTgt spid="48"/>
                                        </p:tgtEl>
                                        <p:attrNameLst>
                                          <p:attrName>style.rotation</p:attrName>
                                        </p:attrNameLst>
                                      </p:cBhvr>
                                      <p:tavLst>
                                        <p:tav tm="0">
                                          <p:val>
                                            <p:fltVal val="360"/>
                                          </p:val>
                                        </p:tav>
                                        <p:tav tm="100000">
                                          <p:val>
                                            <p:fltVal val="0"/>
                                          </p:val>
                                        </p:tav>
                                      </p:tavLst>
                                    </p:anim>
                                    <p:animEffect transition="in" filter="fade">
                                      <p:cBhvr>
                                        <p:cTn id="97" dur="1000"/>
                                        <p:tgtEl>
                                          <p:spTgt spid="48"/>
                                        </p:tgtEl>
                                      </p:cBhvr>
                                    </p:animEffect>
                                  </p:childTnLst>
                                </p:cTn>
                              </p:par>
                              <p:par>
                                <p:cTn id="98" presetID="49" presetClass="entr" presetSubtype="0" decel="100000" fill="hold" nodeType="withEffect">
                                  <p:stCondLst>
                                    <p:cond delay="1250"/>
                                  </p:stCondLst>
                                  <p:childTnLst>
                                    <p:set>
                                      <p:cBhvr>
                                        <p:cTn id="99" dur="1" fill="hold">
                                          <p:stCondLst>
                                            <p:cond delay="0"/>
                                          </p:stCondLst>
                                        </p:cTn>
                                        <p:tgtEl>
                                          <p:spTgt spid="45"/>
                                        </p:tgtEl>
                                        <p:attrNameLst>
                                          <p:attrName>style.visibility</p:attrName>
                                        </p:attrNameLst>
                                      </p:cBhvr>
                                      <p:to>
                                        <p:strVal val="visible"/>
                                      </p:to>
                                    </p:set>
                                    <p:anim calcmode="lin" valueType="num">
                                      <p:cBhvr>
                                        <p:cTn id="100" dur="1000" fill="hold"/>
                                        <p:tgtEl>
                                          <p:spTgt spid="45"/>
                                        </p:tgtEl>
                                        <p:attrNameLst>
                                          <p:attrName>ppt_w</p:attrName>
                                        </p:attrNameLst>
                                      </p:cBhvr>
                                      <p:tavLst>
                                        <p:tav tm="0">
                                          <p:val>
                                            <p:fltVal val="0"/>
                                          </p:val>
                                        </p:tav>
                                        <p:tav tm="100000">
                                          <p:val>
                                            <p:strVal val="#ppt_w"/>
                                          </p:val>
                                        </p:tav>
                                      </p:tavLst>
                                    </p:anim>
                                    <p:anim calcmode="lin" valueType="num">
                                      <p:cBhvr>
                                        <p:cTn id="101" dur="1000" fill="hold"/>
                                        <p:tgtEl>
                                          <p:spTgt spid="45"/>
                                        </p:tgtEl>
                                        <p:attrNameLst>
                                          <p:attrName>ppt_h</p:attrName>
                                        </p:attrNameLst>
                                      </p:cBhvr>
                                      <p:tavLst>
                                        <p:tav tm="0">
                                          <p:val>
                                            <p:fltVal val="0"/>
                                          </p:val>
                                        </p:tav>
                                        <p:tav tm="100000">
                                          <p:val>
                                            <p:strVal val="#ppt_h"/>
                                          </p:val>
                                        </p:tav>
                                      </p:tavLst>
                                    </p:anim>
                                    <p:anim calcmode="lin" valueType="num">
                                      <p:cBhvr>
                                        <p:cTn id="102" dur="1000" fill="hold"/>
                                        <p:tgtEl>
                                          <p:spTgt spid="45"/>
                                        </p:tgtEl>
                                        <p:attrNameLst>
                                          <p:attrName>style.rotation</p:attrName>
                                        </p:attrNameLst>
                                      </p:cBhvr>
                                      <p:tavLst>
                                        <p:tav tm="0">
                                          <p:val>
                                            <p:fltVal val="360"/>
                                          </p:val>
                                        </p:tav>
                                        <p:tav tm="100000">
                                          <p:val>
                                            <p:fltVal val="0"/>
                                          </p:val>
                                        </p:tav>
                                      </p:tavLst>
                                    </p:anim>
                                    <p:animEffect transition="in" filter="fade">
                                      <p:cBhvr>
                                        <p:cTn id="103" dur="1000"/>
                                        <p:tgtEl>
                                          <p:spTgt spid="45"/>
                                        </p:tgtEl>
                                      </p:cBhvr>
                                    </p:animEffect>
                                  </p:childTnLst>
                                </p:cTn>
                              </p:par>
                              <p:par>
                                <p:cTn id="104" presetID="49" presetClass="entr" presetSubtype="0" decel="100000" fill="hold" nodeType="withEffect">
                                  <p:stCondLst>
                                    <p:cond delay="1750"/>
                                  </p:stCondLst>
                                  <p:childTnLst>
                                    <p:set>
                                      <p:cBhvr>
                                        <p:cTn id="105" dur="1" fill="hold">
                                          <p:stCondLst>
                                            <p:cond delay="0"/>
                                          </p:stCondLst>
                                        </p:cTn>
                                        <p:tgtEl>
                                          <p:spTgt spid="24"/>
                                        </p:tgtEl>
                                        <p:attrNameLst>
                                          <p:attrName>style.visibility</p:attrName>
                                        </p:attrNameLst>
                                      </p:cBhvr>
                                      <p:to>
                                        <p:strVal val="visible"/>
                                      </p:to>
                                    </p:set>
                                    <p:anim calcmode="lin" valueType="num">
                                      <p:cBhvr>
                                        <p:cTn id="106" dur="1000" fill="hold"/>
                                        <p:tgtEl>
                                          <p:spTgt spid="24"/>
                                        </p:tgtEl>
                                        <p:attrNameLst>
                                          <p:attrName>ppt_w</p:attrName>
                                        </p:attrNameLst>
                                      </p:cBhvr>
                                      <p:tavLst>
                                        <p:tav tm="0">
                                          <p:val>
                                            <p:fltVal val="0"/>
                                          </p:val>
                                        </p:tav>
                                        <p:tav tm="100000">
                                          <p:val>
                                            <p:strVal val="#ppt_w"/>
                                          </p:val>
                                        </p:tav>
                                      </p:tavLst>
                                    </p:anim>
                                    <p:anim calcmode="lin" valueType="num">
                                      <p:cBhvr>
                                        <p:cTn id="107" dur="1000" fill="hold"/>
                                        <p:tgtEl>
                                          <p:spTgt spid="24"/>
                                        </p:tgtEl>
                                        <p:attrNameLst>
                                          <p:attrName>ppt_h</p:attrName>
                                        </p:attrNameLst>
                                      </p:cBhvr>
                                      <p:tavLst>
                                        <p:tav tm="0">
                                          <p:val>
                                            <p:fltVal val="0"/>
                                          </p:val>
                                        </p:tav>
                                        <p:tav tm="100000">
                                          <p:val>
                                            <p:strVal val="#ppt_h"/>
                                          </p:val>
                                        </p:tav>
                                      </p:tavLst>
                                    </p:anim>
                                    <p:anim calcmode="lin" valueType="num">
                                      <p:cBhvr>
                                        <p:cTn id="108" dur="1000" fill="hold"/>
                                        <p:tgtEl>
                                          <p:spTgt spid="24"/>
                                        </p:tgtEl>
                                        <p:attrNameLst>
                                          <p:attrName>style.rotation</p:attrName>
                                        </p:attrNameLst>
                                      </p:cBhvr>
                                      <p:tavLst>
                                        <p:tav tm="0">
                                          <p:val>
                                            <p:fltVal val="360"/>
                                          </p:val>
                                        </p:tav>
                                        <p:tav tm="100000">
                                          <p:val>
                                            <p:fltVal val="0"/>
                                          </p:val>
                                        </p:tav>
                                      </p:tavLst>
                                    </p:anim>
                                    <p:animEffect transition="in" filter="fade">
                                      <p:cBhvr>
                                        <p:cTn id="109" dur="1000"/>
                                        <p:tgtEl>
                                          <p:spTgt spid="24"/>
                                        </p:tgtEl>
                                      </p:cBhvr>
                                    </p:animEffect>
                                  </p:childTnLst>
                                </p:cTn>
                              </p:par>
                              <p:par>
                                <p:cTn id="110" presetID="49" presetClass="entr" presetSubtype="0" decel="100000" fill="hold" nodeType="withEffect">
                                  <p:stCondLst>
                                    <p:cond delay="1250"/>
                                  </p:stCondLst>
                                  <p:childTnLst>
                                    <p:set>
                                      <p:cBhvr>
                                        <p:cTn id="111" dur="1" fill="hold">
                                          <p:stCondLst>
                                            <p:cond delay="0"/>
                                          </p:stCondLst>
                                        </p:cTn>
                                        <p:tgtEl>
                                          <p:spTgt spid="54"/>
                                        </p:tgtEl>
                                        <p:attrNameLst>
                                          <p:attrName>style.visibility</p:attrName>
                                        </p:attrNameLst>
                                      </p:cBhvr>
                                      <p:to>
                                        <p:strVal val="visible"/>
                                      </p:to>
                                    </p:set>
                                    <p:anim calcmode="lin" valueType="num">
                                      <p:cBhvr>
                                        <p:cTn id="112" dur="1000" fill="hold"/>
                                        <p:tgtEl>
                                          <p:spTgt spid="54"/>
                                        </p:tgtEl>
                                        <p:attrNameLst>
                                          <p:attrName>ppt_w</p:attrName>
                                        </p:attrNameLst>
                                      </p:cBhvr>
                                      <p:tavLst>
                                        <p:tav tm="0">
                                          <p:val>
                                            <p:fltVal val="0"/>
                                          </p:val>
                                        </p:tav>
                                        <p:tav tm="100000">
                                          <p:val>
                                            <p:strVal val="#ppt_w"/>
                                          </p:val>
                                        </p:tav>
                                      </p:tavLst>
                                    </p:anim>
                                    <p:anim calcmode="lin" valueType="num">
                                      <p:cBhvr>
                                        <p:cTn id="113" dur="1000" fill="hold"/>
                                        <p:tgtEl>
                                          <p:spTgt spid="54"/>
                                        </p:tgtEl>
                                        <p:attrNameLst>
                                          <p:attrName>ppt_h</p:attrName>
                                        </p:attrNameLst>
                                      </p:cBhvr>
                                      <p:tavLst>
                                        <p:tav tm="0">
                                          <p:val>
                                            <p:fltVal val="0"/>
                                          </p:val>
                                        </p:tav>
                                        <p:tav tm="100000">
                                          <p:val>
                                            <p:strVal val="#ppt_h"/>
                                          </p:val>
                                        </p:tav>
                                      </p:tavLst>
                                    </p:anim>
                                    <p:anim calcmode="lin" valueType="num">
                                      <p:cBhvr>
                                        <p:cTn id="114" dur="1000" fill="hold"/>
                                        <p:tgtEl>
                                          <p:spTgt spid="54"/>
                                        </p:tgtEl>
                                        <p:attrNameLst>
                                          <p:attrName>style.rotation</p:attrName>
                                        </p:attrNameLst>
                                      </p:cBhvr>
                                      <p:tavLst>
                                        <p:tav tm="0">
                                          <p:val>
                                            <p:fltVal val="360"/>
                                          </p:val>
                                        </p:tav>
                                        <p:tav tm="100000">
                                          <p:val>
                                            <p:fltVal val="0"/>
                                          </p:val>
                                        </p:tav>
                                      </p:tavLst>
                                    </p:anim>
                                    <p:animEffect transition="in" filter="fade">
                                      <p:cBhvr>
                                        <p:cTn id="115" dur="1000"/>
                                        <p:tgtEl>
                                          <p:spTgt spid="54"/>
                                        </p:tgtEl>
                                      </p:cBhvr>
                                    </p:animEffect>
                                  </p:childTnLst>
                                </p:cTn>
                              </p:par>
                              <p:par>
                                <p:cTn id="116" presetID="49" presetClass="entr" presetSubtype="0" decel="100000" fill="hold" nodeType="withEffect">
                                  <p:stCondLst>
                                    <p:cond delay="1500"/>
                                  </p:stCondLst>
                                  <p:childTnLst>
                                    <p:set>
                                      <p:cBhvr>
                                        <p:cTn id="117" dur="1" fill="hold">
                                          <p:stCondLst>
                                            <p:cond delay="0"/>
                                          </p:stCondLst>
                                        </p:cTn>
                                        <p:tgtEl>
                                          <p:spTgt spid="27"/>
                                        </p:tgtEl>
                                        <p:attrNameLst>
                                          <p:attrName>style.visibility</p:attrName>
                                        </p:attrNameLst>
                                      </p:cBhvr>
                                      <p:to>
                                        <p:strVal val="visible"/>
                                      </p:to>
                                    </p:set>
                                    <p:anim calcmode="lin" valueType="num">
                                      <p:cBhvr>
                                        <p:cTn id="118" dur="1000" fill="hold"/>
                                        <p:tgtEl>
                                          <p:spTgt spid="27"/>
                                        </p:tgtEl>
                                        <p:attrNameLst>
                                          <p:attrName>ppt_w</p:attrName>
                                        </p:attrNameLst>
                                      </p:cBhvr>
                                      <p:tavLst>
                                        <p:tav tm="0">
                                          <p:val>
                                            <p:fltVal val="0"/>
                                          </p:val>
                                        </p:tav>
                                        <p:tav tm="100000">
                                          <p:val>
                                            <p:strVal val="#ppt_w"/>
                                          </p:val>
                                        </p:tav>
                                      </p:tavLst>
                                    </p:anim>
                                    <p:anim calcmode="lin" valueType="num">
                                      <p:cBhvr>
                                        <p:cTn id="119" dur="1000" fill="hold"/>
                                        <p:tgtEl>
                                          <p:spTgt spid="27"/>
                                        </p:tgtEl>
                                        <p:attrNameLst>
                                          <p:attrName>ppt_h</p:attrName>
                                        </p:attrNameLst>
                                      </p:cBhvr>
                                      <p:tavLst>
                                        <p:tav tm="0">
                                          <p:val>
                                            <p:fltVal val="0"/>
                                          </p:val>
                                        </p:tav>
                                        <p:tav tm="100000">
                                          <p:val>
                                            <p:strVal val="#ppt_h"/>
                                          </p:val>
                                        </p:tav>
                                      </p:tavLst>
                                    </p:anim>
                                    <p:anim calcmode="lin" valueType="num">
                                      <p:cBhvr>
                                        <p:cTn id="120" dur="1000" fill="hold"/>
                                        <p:tgtEl>
                                          <p:spTgt spid="27"/>
                                        </p:tgtEl>
                                        <p:attrNameLst>
                                          <p:attrName>style.rotation</p:attrName>
                                        </p:attrNameLst>
                                      </p:cBhvr>
                                      <p:tavLst>
                                        <p:tav tm="0">
                                          <p:val>
                                            <p:fltVal val="360"/>
                                          </p:val>
                                        </p:tav>
                                        <p:tav tm="100000">
                                          <p:val>
                                            <p:fltVal val="0"/>
                                          </p:val>
                                        </p:tav>
                                      </p:tavLst>
                                    </p:anim>
                                    <p:animEffect transition="in" filter="fade">
                                      <p:cBhvr>
                                        <p:cTn id="121" dur="1000"/>
                                        <p:tgtEl>
                                          <p:spTgt spid="27"/>
                                        </p:tgtEl>
                                      </p:cBhvr>
                                    </p:animEffect>
                                  </p:childTnLst>
                                </p:cTn>
                              </p:par>
                              <p:par>
                                <p:cTn id="122" presetID="53" presetClass="entr" presetSubtype="16" fill="hold" nodeType="withEffect">
                                  <p:stCondLst>
                                    <p:cond delay="2500"/>
                                  </p:stCondLst>
                                  <p:childTnLst>
                                    <p:set>
                                      <p:cBhvr>
                                        <p:cTn id="123" dur="1" fill="hold">
                                          <p:stCondLst>
                                            <p:cond delay="0"/>
                                          </p:stCondLst>
                                        </p:cTn>
                                        <p:tgtEl>
                                          <p:spTgt spid="30"/>
                                        </p:tgtEl>
                                        <p:attrNameLst>
                                          <p:attrName>style.visibility</p:attrName>
                                        </p:attrNameLst>
                                      </p:cBhvr>
                                      <p:to>
                                        <p:strVal val="visible"/>
                                      </p:to>
                                    </p:set>
                                    <p:anim calcmode="lin" valueType="num">
                                      <p:cBhvr>
                                        <p:cTn id="124" dur="500" fill="hold"/>
                                        <p:tgtEl>
                                          <p:spTgt spid="30"/>
                                        </p:tgtEl>
                                        <p:attrNameLst>
                                          <p:attrName>ppt_w</p:attrName>
                                        </p:attrNameLst>
                                      </p:cBhvr>
                                      <p:tavLst>
                                        <p:tav tm="0">
                                          <p:val>
                                            <p:fltVal val="0"/>
                                          </p:val>
                                        </p:tav>
                                        <p:tav tm="100000">
                                          <p:val>
                                            <p:strVal val="#ppt_w"/>
                                          </p:val>
                                        </p:tav>
                                      </p:tavLst>
                                    </p:anim>
                                    <p:anim calcmode="lin" valueType="num">
                                      <p:cBhvr>
                                        <p:cTn id="125" dur="500" fill="hold"/>
                                        <p:tgtEl>
                                          <p:spTgt spid="30"/>
                                        </p:tgtEl>
                                        <p:attrNameLst>
                                          <p:attrName>ppt_h</p:attrName>
                                        </p:attrNameLst>
                                      </p:cBhvr>
                                      <p:tavLst>
                                        <p:tav tm="0">
                                          <p:val>
                                            <p:fltVal val="0"/>
                                          </p:val>
                                        </p:tav>
                                        <p:tav tm="100000">
                                          <p:val>
                                            <p:strVal val="#ppt_h"/>
                                          </p:val>
                                        </p:tav>
                                      </p:tavLst>
                                    </p:anim>
                                    <p:animEffect transition="in" filter="fade">
                                      <p:cBhvr>
                                        <p:cTn id="126" dur="500"/>
                                        <p:tgtEl>
                                          <p:spTgt spid="30"/>
                                        </p:tgtEl>
                                      </p:cBhvr>
                                    </p:animEffect>
                                  </p:childTnLst>
                                </p:cTn>
                              </p:par>
                              <p:par>
                                <p:cTn id="127" presetID="32" presetClass="emph" presetSubtype="0" fill="hold" nodeType="withEffect">
                                  <p:stCondLst>
                                    <p:cond delay="3000"/>
                                  </p:stCondLst>
                                  <p:childTnLst>
                                    <p:animRot by="120000">
                                      <p:cBhvr>
                                        <p:cTn id="128" dur="100" fill="hold">
                                          <p:stCondLst>
                                            <p:cond delay="0"/>
                                          </p:stCondLst>
                                        </p:cTn>
                                        <p:tgtEl>
                                          <p:spTgt spid="30"/>
                                        </p:tgtEl>
                                        <p:attrNameLst>
                                          <p:attrName>r</p:attrName>
                                        </p:attrNameLst>
                                      </p:cBhvr>
                                    </p:animRot>
                                    <p:animRot by="-240000">
                                      <p:cBhvr>
                                        <p:cTn id="129" dur="200" fill="hold">
                                          <p:stCondLst>
                                            <p:cond delay="200"/>
                                          </p:stCondLst>
                                        </p:cTn>
                                        <p:tgtEl>
                                          <p:spTgt spid="30"/>
                                        </p:tgtEl>
                                        <p:attrNameLst>
                                          <p:attrName>r</p:attrName>
                                        </p:attrNameLst>
                                      </p:cBhvr>
                                    </p:animRot>
                                    <p:animRot by="240000">
                                      <p:cBhvr>
                                        <p:cTn id="130" dur="200" fill="hold">
                                          <p:stCondLst>
                                            <p:cond delay="400"/>
                                          </p:stCondLst>
                                        </p:cTn>
                                        <p:tgtEl>
                                          <p:spTgt spid="30"/>
                                        </p:tgtEl>
                                        <p:attrNameLst>
                                          <p:attrName>r</p:attrName>
                                        </p:attrNameLst>
                                      </p:cBhvr>
                                    </p:animRot>
                                    <p:animRot by="-240000">
                                      <p:cBhvr>
                                        <p:cTn id="131" dur="200" fill="hold">
                                          <p:stCondLst>
                                            <p:cond delay="600"/>
                                          </p:stCondLst>
                                        </p:cTn>
                                        <p:tgtEl>
                                          <p:spTgt spid="30"/>
                                        </p:tgtEl>
                                        <p:attrNameLst>
                                          <p:attrName>r</p:attrName>
                                        </p:attrNameLst>
                                      </p:cBhvr>
                                    </p:animRot>
                                    <p:animRot by="120000">
                                      <p:cBhvr>
                                        <p:cTn id="132" dur="200" fill="hold">
                                          <p:stCondLst>
                                            <p:cond delay="800"/>
                                          </p:stCondLst>
                                        </p:cTn>
                                        <p:tgtEl>
                                          <p:spTgt spid="30"/>
                                        </p:tgtEl>
                                        <p:attrNameLst>
                                          <p:attrName>r</p:attrName>
                                        </p:attrNameLst>
                                      </p:cBhvr>
                                    </p:animRot>
                                  </p:childTnLst>
                                </p:cTn>
                              </p:par>
                            </p:childTnLst>
                          </p:cTn>
                        </p:par>
                        <p:par>
                          <p:cTn id="133" fill="hold">
                            <p:stCondLst>
                              <p:cond delay="4000"/>
                            </p:stCondLst>
                            <p:childTnLst>
                              <p:par>
                                <p:cTn id="134" presetID="2" presetClass="entr" presetSubtype="1" fill="hold" nodeType="after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additive="base">
                                        <p:cTn id="136" dur="1500" fill="hold"/>
                                        <p:tgtEl>
                                          <p:spTgt spid="29"/>
                                        </p:tgtEl>
                                        <p:attrNameLst>
                                          <p:attrName>ppt_x</p:attrName>
                                        </p:attrNameLst>
                                      </p:cBhvr>
                                      <p:tavLst>
                                        <p:tav tm="0">
                                          <p:val>
                                            <p:strVal val="#ppt_x"/>
                                          </p:val>
                                        </p:tav>
                                        <p:tav tm="100000">
                                          <p:val>
                                            <p:strVal val="#ppt_x"/>
                                          </p:val>
                                        </p:tav>
                                      </p:tavLst>
                                    </p:anim>
                                    <p:anim calcmode="lin" valueType="num">
                                      <p:cBhvr additive="base">
                                        <p:cTn id="137" dur="1500" fill="hold"/>
                                        <p:tgtEl>
                                          <p:spTgt spid="29"/>
                                        </p:tgtEl>
                                        <p:attrNameLst>
                                          <p:attrName>ppt_y</p:attrName>
                                        </p:attrNameLst>
                                      </p:cBhvr>
                                      <p:tavLst>
                                        <p:tav tm="0">
                                          <p:val>
                                            <p:strVal val="0-#ppt_h/2"/>
                                          </p:val>
                                        </p:tav>
                                        <p:tav tm="100000">
                                          <p:val>
                                            <p:strVal val="#ppt_y"/>
                                          </p:val>
                                        </p:tav>
                                      </p:tavLst>
                                    </p:anim>
                                  </p:childTnLst>
                                </p:cTn>
                              </p:par>
                              <p:par>
                                <p:cTn id="138" presetID="2" presetClass="entr" presetSubtype="1" fill="hold" nodeType="withEffect">
                                  <p:stCondLst>
                                    <p:cond delay="500"/>
                                  </p:stCondLst>
                                  <p:childTnLst>
                                    <p:set>
                                      <p:cBhvr>
                                        <p:cTn id="139" dur="1" fill="hold">
                                          <p:stCondLst>
                                            <p:cond delay="0"/>
                                          </p:stCondLst>
                                        </p:cTn>
                                        <p:tgtEl>
                                          <p:spTgt spid="22"/>
                                        </p:tgtEl>
                                        <p:attrNameLst>
                                          <p:attrName>style.visibility</p:attrName>
                                        </p:attrNameLst>
                                      </p:cBhvr>
                                      <p:to>
                                        <p:strVal val="visible"/>
                                      </p:to>
                                    </p:set>
                                    <p:anim calcmode="lin" valueType="num">
                                      <p:cBhvr additive="base">
                                        <p:cTn id="140" dur="1500" fill="hold"/>
                                        <p:tgtEl>
                                          <p:spTgt spid="22"/>
                                        </p:tgtEl>
                                        <p:attrNameLst>
                                          <p:attrName>ppt_x</p:attrName>
                                        </p:attrNameLst>
                                      </p:cBhvr>
                                      <p:tavLst>
                                        <p:tav tm="0">
                                          <p:val>
                                            <p:strVal val="#ppt_x"/>
                                          </p:val>
                                        </p:tav>
                                        <p:tav tm="100000">
                                          <p:val>
                                            <p:strVal val="#ppt_x"/>
                                          </p:val>
                                        </p:tav>
                                      </p:tavLst>
                                    </p:anim>
                                    <p:anim calcmode="lin" valueType="num">
                                      <p:cBhvr additive="base">
                                        <p:cTn id="141" dur="1500" fill="hold"/>
                                        <p:tgtEl>
                                          <p:spTgt spid="22"/>
                                        </p:tgtEl>
                                        <p:attrNameLst>
                                          <p:attrName>ppt_y</p:attrName>
                                        </p:attrNameLst>
                                      </p:cBhvr>
                                      <p:tavLst>
                                        <p:tav tm="0">
                                          <p:val>
                                            <p:strVal val="0-#ppt_h/2"/>
                                          </p:val>
                                        </p:tav>
                                        <p:tav tm="100000">
                                          <p:val>
                                            <p:strVal val="#ppt_y"/>
                                          </p:val>
                                        </p:tav>
                                      </p:tavLst>
                                    </p:anim>
                                  </p:childTnLst>
                                </p:cTn>
                              </p:par>
                              <p:par>
                                <p:cTn id="142" presetID="2" presetClass="entr" presetSubtype="1" fill="hold" nodeType="withEffect">
                                  <p:stCondLst>
                                    <p:cond delay="0"/>
                                  </p:stCondLst>
                                  <p:childTnLst>
                                    <p:set>
                                      <p:cBhvr>
                                        <p:cTn id="143" dur="1" fill="hold">
                                          <p:stCondLst>
                                            <p:cond delay="0"/>
                                          </p:stCondLst>
                                        </p:cTn>
                                        <p:tgtEl>
                                          <p:spTgt spid="21"/>
                                        </p:tgtEl>
                                        <p:attrNameLst>
                                          <p:attrName>style.visibility</p:attrName>
                                        </p:attrNameLst>
                                      </p:cBhvr>
                                      <p:to>
                                        <p:strVal val="visible"/>
                                      </p:to>
                                    </p:set>
                                    <p:anim calcmode="lin" valueType="num">
                                      <p:cBhvr additive="base">
                                        <p:cTn id="144" dur="1500" fill="hold"/>
                                        <p:tgtEl>
                                          <p:spTgt spid="21"/>
                                        </p:tgtEl>
                                        <p:attrNameLst>
                                          <p:attrName>ppt_x</p:attrName>
                                        </p:attrNameLst>
                                      </p:cBhvr>
                                      <p:tavLst>
                                        <p:tav tm="0">
                                          <p:val>
                                            <p:strVal val="#ppt_x"/>
                                          </p:val>
                                        </p:tav>
                                        <p:tav tm="100000">
                                          <p:val>
                                            <p:strVal val="#ppt_x"/>
                                          </p:val>
                                        </p:tav>
                                      </p:tavLst>
                                    </p:anim>
                                    <p:anim calcmode="lin" valueType="num">
                                      <p:cBhvr additive="base">
                                        <p:cTn id="145" dur="1500" fill="hold"/>
                                        <p:tgtEl>
                                          <p:spTgt spid="21"/>
                                        </p:tgtEl>
                                        <p:attrNameLst>
                                          <p:attrName>ppt_y</p:attrName>
                                        </p:attrNameLst>
                                      </p:cBhvr>
                                      <p:tavLst>
                                        <p:tav tm="0">
                                          <p:val>
                                            <p:strVal val="0-#ppt_h/2"/>
                                          </p:val>
                                        </p:tav>
                                        <p:tav tm="100000">
                                          <p:val>
                                            <p:strVal val="#ppt_y"/>
                                          </p:val>
                                        </p:tav>
                                      </p:tavLst>
                                    </p:anim>
                                  </p:childTnLst>
                                </p:cTn>
                              </p:par>
                              <p:par>
                                <p:cTn id="146" presetID="2" presetClass="entr" presetSubtype="1" fill="hold" nodeType="withEffect">
                                  <p:stCondLst>
                                    <p:cond delay="250"/>
                                  </p:stCondLst>
                                  <p:childTnLst>
                                    <p:set>
                                      <p:cBhvr>
                                        <p:cTn id="147" dur="1" fill="hold">
                                          <p:stCondLst>
                                            <p:cond delay="0"/>
                                          </p:stCondLst>
                                        </p:cTn>
                                        <p:tgtEl>
                                          <p:spTgt spid="28"/>
                                        </p:tgtEl>
                                        <p:attrNameLst>
                                          <p:attrName>style.visibility</p:attrName>
                                        </p:attrNameLst>
                                      </p:cBhvr>
                                      <p:to>
                                        <p:strVal val="visible"/>
                                      </p:to>
                                    </p:set>
                                    <p:anim calcmode="lin" valueType="num">
                                      <p:cBhvr additive="base">
                                        <p:cTn id="148" dur="1500" fill="hold"/>
                                        <p:tgtEl>
                                          <p:spTgt spid="28"/>
                                        </p:tgtEl>
                                        <p:attrNameLst>
                                          <p:attrName>ppt_x</p:attrName>
                                        </p:attrNameLst>
                                      </p:cBhvr>
                                      <p:tavLst>
                                        <p:tav tm="0">
                                          <p:val>
                                            <p:strVal val="#ppt_x"/>
                                          </p:val>
                                        </p:tav>
                                        <p:tav tm="100000">
                                          <p:val>
                                            <p:strVal val="#ppt_x"/>
                                          </p:val>
                                        </p:tav>
                                      </p:tavLst>
                                    </p:anim>
                                    <p:anim calcmode="lin" valueType="num">
                                      <p:cBhvr additive="base">
                                        <p:cTn id="149" dur="1500" fill="hold"/>
                                        <p:tgtEl>
                                          <p:spTgt spid="28"/>
                                        </p:tgtEl>
                                        <p:attrNameLst>
                                          <p:attrName>ppt_y</p:attrName>
                                        </p:attrNameLst>
                                      </p:cBhvr>
                                      <p:tavLst>
                                        <p:tav tm="0">
                                          <p:val>
                                            <p:strVal val="0-#ppt_h/2"/>
                                          </p:val>
                                        </p:tav>
                                        <p:tav tm="100000">
                                          <p:val>
                                            <p:strVal val="#ppt_y"/>
                                          </p:val>
                                        </p:tav>
                                      </p:tavLst>
                                    </p:anim>
                                  </p:childTnLst>
                                </p:cTn>
                              </p:par>
                              <p:par>
                                <p:cTn id="150" presetID="2" presetClass="entr" presetSubtype="1" fill="hold" nodeType="withEffect">
                                  <p:stCondLst>
                                    <p:cond delay="500"/>
                                  </p:stCondLst>
                                  <p:childTnLst>
                                    <p:set>
                                      <p:cBhvr>
                                        <p:cTn id="151" dur="1" fill="hold">
                                          <p:stCondLst>
                                            <p:cond delay="0"/>
                                          </p:stCondLst>
                                        </p:cTn>
                                        <p:tgtEl>
                                          <p:spTgt spid="19"/>
                                        </p:tgtEl>
                                        <p:attrNameLst>
                                          <p:attrName>style.visibility</p:attrName>
                                        </p:attrNameLst>
                                      </p:cBhvr>
                                      <p:to>
                                        <p:strVal val="visible"/>
                                      </p:to>
                                    </p:set>
                                    <p:anim calcmode="lin" valueType="num">
                                      <p:cBhvr additive="base">
                                        <p:cTn id="152" dur="1500" fill="hold"/>
                                        <p:tgtEl>
                                          <p:spTgt spid="19"/>
                                        </p:tgtEl>
                                        <p:attrNameLst>
                                          <p:attrName>ppt_x</p:attrName>
                                        </p:attrNameLst>
                                      </p:cBhvr>
                                      <p:tavLst>
                                        <p:tav tm="0">
                                          <p:val>
                                            <p:strVal val="#ppt_x"/>
                                          </p:val>
                                        </p:tav>
                                        <p:tav tm="100000">
                                          <p:val>
                                            <p:strVal val="#ppt_x"/>
                                          </p:val>
                                        </p:tav>
                                      </p:tavLst>
                                    </p:anim>
                                    <p:anim calcmode="lin" valueType="num">
                                      <p:cBhvr additive="base">
                                        <p:cTn id="153" dur="1500" fill="hold"/>
                                        <p:tgtEl>
                                          <p:spTgt spid="19"/>
                                        </p:tgtEl>
                                        <p:attrNameLst>
                                          <p:attrName>ppt_y</p:attrName>
                                        </p:attrNameLst>
                                      </p:cBhvr>
                                      <p:tavLst>
                                        <p:tav tm="0">
                                          <p:val>
                                            <p:strVal val="0-#ppt_h/2"/>
                                          </p:val>
                                        </p:tav>
                                        <p:tav tm="100000">
                                          <p:val>
                                            <p:strVal val="#ppt_y"/>
                                          </p:val>
                                        </p:tav>
                                      </p:tavLst>
                                    </p:anim>
                                  </p:childTnLst>
                                </p:cTn>
                              </p:par>
                              <p:par>
                                <p:cTn id="154" presetID="2" presetClass="entr" presetSubtype="1" fill="hold" nodeType="withEffect">
                                  <p:stCondLst>
                                    <p:cond delay="0"/>
                                  </p:stCondLst>
                                  <p:childTnLst>
                                    <p:set>
                                      <p:cBhvr>
                                        <p:cTn id="155" dur="1" fill="hold">
                                          <p:stCondLst>
                                            <p:cond delay="0"/>
                                          </p:stCondLst>
                                        </p:cTn>
                                        <p:tgtEl>
                                          <p:spTgt spid="20"/>
                                        </p:tgtEl>
                                        <p:attrNameLst>
                                          <p:attrName>style.visibility</p:attrName>
                                        </p:attrNameLst>
                                      </p:cBhvr>
                                      <p:to>
                                        <p:strVal val="visible"/>
                                      </p:to>
                                    </p:set>
                                    <p:anim calcmode="lin" valueType="num">
                                      <p:cBhvr additive="base">
                                        <p:cTn id="156" dur="1500" fill="hold"/>
                                        <p:tgtEl>
                                          <p:spTgt spid="20"/>
                                        </p:tgtEl>
                                        <p:attrNameLst>
                                          <p:attrName>ppt_x</p:attrName>
                                        </p:attrNameLst>
                                      </p:cBhvr>
                                      <p:tavLst>
                                        <p:tav tm="0">
                                          <p:val>
                                            <p:strVal val="#ppt_x"/>
                                          </p:val>
                                        </p:tav>
                                        <p:tav tm="100000">
                                          <p:val>
                                            <p:strVal val="#ppt_x"/>
                                          </p:val>
                                        </p:tav>
                                      </p:tavLst>
                                    </p:anim>
                                    <p:anim calcmode="lin" valueType="num">
                                      <p:cBhvr additive="base">
                                        <p:cTn id="157" dur="1500" fill="hold"/>
                                        <p:tgtEl>
                                          <p:spTgt spid="20"/>
                                        </p:tgtEl>
                                        <p:attrNameLst>
                                          <p:attrName>ppt_y</p:attrName>
                                        </p:attrNameLst>
                                      </p:cBhvr>
                                      <p:tavLst>
                                        <p:tav tm="0">
                                          <p:val>
                                            <p:strVal val="0-#ppt_h/2"/>
                                          </p:val>
                                        </p:tav>
                                        <p:tav tm="100000">
                                          <p:val>
                                            <p:strVal val="#ppt_y"/>
                                          </p:val>
                                        </p:tav>
                                      </p:tavLst>
                                    </p:anim>
                                  </p:childTnLst>
                                </p:cTn>
                              </p:par>
                              <p:par>
                                <p:cTn id="158" presetID="2" presetClass="entr" presetSubtype="1" fill="hold" nodeType="withEffect">
                                  <p:stCondLst>
                                    <p:cond delay="250"/>
                                  </p:stCondLst>
                                  <p:childTnLst>
                                    <p:set>
                                      <p:cBhvr>
                                        <p:cTn id="159" dur="1" fill="hold">
                                          <p:stCondLst>
                                            <p:cond delay="0"/>
                                          </p:stCondLst>
                                        </p:cTn>
                                        <p:tgtEl>
                                          <p:spTgt spid="39"/>
                                        </p:tgtEl>
                                        <p:attrNameLst>
                                          <p:attrName>style.visibility</p:attrName>
                                        </p:attrNameLst>
                                      </p:cBhvr>
                                      <p:to>
                                        <p:strVal val="visible"/>
                                      </p:to>
                                    </p:set>
                                    <p:anim calcmode="lin" valueType="num">
                                      <p:cBhvr additive="base">
                                        <p:cTn id="160" dur="1500" fill="hold"/>
                                        <p:tgtEl>
                                          <p:spTgt spid="39"/>
                                        </p:tgtEl>
                                        <p:attrNameLst>
                                          <p:attrName>ppt_x</p:attrName>
                                        </p:attrNameLst>
                                      </p:cBhvr>
                                      <p:tavLst>
                                        <p:tav tm="0">
                                          <p:val>
                                            <p:strVal val="#ppt_x"/>
                                          </p:val>
                                        </p:tav>
                                        <p:tav tm="100000">
                                          <p:val>
                                            <p:strVal val="#ppt_x"/>
                                          </p:val>
                                        </p:tav>
                                      </p:tavLst>
                                    </p:anim>
                                    <p:anim calcmode="lin" valueType="num">
                                      <p:cBhvr additive="base">
                                        <p:cTn id="161" dur="1500" fill="hold"/>
                                        <p:tgtEl>
                                          <p:spTgt spid="39"/>
                                        </p:tgtEl>
                                        <p:attrNameLst>
                                          <p:attrName>ppt_y</p:attrName>
                                        </p:attrNameLst>
                                      </p:cBhvr>
                                      <p:tavLst>
                                        <p:tav tm="0">
                                          <p:val>
                                            <p:strVal val="0-#ppt_h/2"/>
                                          </p:val>
                                        </p:tav>
                                        <p:tav tm="100000">
                                          <p:val>
                                            <p:strVal val="#ppt_y"/>
                                          </p:val>
                                        </p:tav>
                                      </p:tavLst>
                                    </p:anim>
                                  </p:childTnLst>
                                </p:cTn>
                              </p:par>
                              <p:par>
                                <p:cTn id="162" presetID="2" presetClass="entr" presetSubtype="1" fill="hold" nodeType="withEffect">
                                  <p:stCondLst>
                                    <p:cond delay="500"/>
                                  </p:stCondLst>
                                  <p:childTnLst>
                                    <p:set>
                                      <p:cBhvr>
                                        <p:cTn id="163" dur="1" fill="hold">
                                          <p:stCondLst>
                                            <p:cond delay="0"/>
                                          </p:stCondLst>
                                        </p:cTn>
                                        <p:tgtEl>
                                          <p:spTgt spid="37"/>
                                        </p:tgtEl>
                                        <p:attrNameLst>
                                          <p:attrName>style.visibility</p:attrName>
                                        </p:attrNameLst>
                                      </p:cBhvr>
                                      <p:to>
                                        <p:strVal val="visible"/>
                                      </p:to>
                                    </p:set>
                                    <p:anim calcmode="lin" valueType="num">
                                      <p:cBhvr additive="base">
                                        <p:cTn id="164" dur="1500" fill="hold"/>
                                        <p:tgtEl>
                                          <p:spTgt spid="37"/>
                                        </p:tgtEl>
                                        <p:attrNameLst>
                                          <p:attrName>ppt_x</p:attrName>
                                        </p:attrNameLst>
                                      </p:cBhvr>
                                      <p:tavLst>
                                        <p:tav tm="0">
                                          <p:val>
                                            <p:strVal val="#ppt_x"/>
                                          </p:val>
                                        </p:tav>
                                        <p:tav tm="100000">
                                          <p:val>
                                            <p:strVal val="#ppt_x"/>
                                          </p:val>
                                        </p:tav>
                                      </p:tavLst>
                                    </p:anim>
                                    <p:anim calcmode="lin" valueType="num">
                                      <p:cBhvr additive="base">
                                        <p:cTn id="165" dur="1500" fill="hold"/>
                                        <p:tgtEl>
                                          <p:spTgt spid="37"/>
                                        </p:tgtEl>
                                        <p:attrNameLst>
                                          <p:attrName>ppt_y</p:attrName>
                                        </p:attrNameLst>
                                      </p:cBhvr>
                                      <p:tavLst>
                                        <p:tav tm="0">
                                          <p:val>
                                            <p:strVal val="0-#ppt_h/2"/>
                                          </p:val>
                                        </p:tav>
                                        <p:tav tm="100000">
                                          <p:val>
                                            <p:strVal val="#ppt_y"/>
                                          </p:val>
                                        </p:tav>
                                      </p:tavLst>
                                    </p:anim>
                                  </p:childTnLst>
                                </p:cTn>
                              </p:par>
                              <p:par>
                                <p:cTn id="166" presetID="2" presetClass="entr" presetSubtype="1" fill="hold" nodeType="withEffect">
                                  <p:stCondLst>
                                    <p:cond delay="0"/>
                                  </p:stCondLst>
                                  <p:childTnLst>
                                    <p:set>
                                      <p:cBhvr>
                                        <p:cTn id="167" dur="1" fill="hold">
                                          <p:stCondLst>
                                            <p:cond delay="0"/>
                                          </p:stCondLst>
                                        </p:cTn>
                                        <p:tgtEl>
                                          <p:spTgt spid="36"/>
                                        </p:tgtEl>
                                        <p:attrNameLst>
                                          <p:attrName>style.visibility</p:attrName>
                                        </p:attrNameLst>
                                      </p:cBhvr>
                                      <p:to>
                                        <p:strVal val="visible"/>
                                      </p:to>
                                    </p:set>
                                    <p:anim calcmode="lin" valueType="num">
                                      <p:cBhvr additive="base">
                                        <p:cTn id="168" dur="1500" fill="hold"/>
                                        <p:tgtEl>
                                          <p:spTgt spid="36"/>
                                        </p:tgtEl>
                                        <p:attrNameLst>
                                          <p:attrName>ppt_x</p:attrName>
                                        </p:attrNameLst>
                                      </p:cBhvr>
                                      <p:tavLst>
                                        <p:tav tm="0">
                                          <p:val>
                                            <p:strVal val="#ppt_x"/>
                                          </p:val>
                                        </p:tav>
                                        <p:tav tm="100000">
                                          <p:val>
                                            <p:strVal val="#ppt_x"/>
                                          </p:val>
                                        </p:tav>
                                      </p:tavLst>
                                    </p:anim>
                                    <p:anim calcmode="lin" valueType="num">
                                      <p:cBhvr additive="base">
                                        <p:cTn id="169" dur="1500" fill="hold"/>
                                        <p:tgtEl>
                                          <p:spTgt spid="36"/>
                                        </p:tgtEl>
                                        <p:attrNameLst>
                                          <p:attrName>ppt_y</p:attrName>
                                        </p:attrNameLst>
                                      </p:cBhvr>
                                      <p:tavLst>
                                        <p:tav tm="0">
                                          <p:val>
                                            <p:strVal val="0-#ppt_h/2"/>
                                          </p:val>
                                        </p:tav>
                                        <p:tav tm="100000">
                                          <p:val>
                                            <p:strVal val="#ppt_y"/>
                                          </p:val>
                                        </p:tav>
                                      </p:tavLst>
                                    </p:anim>
                                  </p:childTnLst>
                                </p:cTn>
                              </p:par>
                              <p:par>
                                <p:cTn id="170" presetID="2" presetClass="entr" presetSubtype="1" fill="hold" nodeType="withEffect">
                                  <p:stCondLst>
                                    <p:cond delay="250"/>
                                  </p:stCondLst>
                                  <p:childTnLst>
                                    <p:set>
                                      <p:cBhvr>
                                        <p:cTn id="171" dur="1" fill="hold">
                                          <p:stCondLst>
                                            <p:cond delay="0"/>
                                          </p:stCondLst>
                                        </p:cTn>
                                        <p:tgtEl>
                                          <p:spTgt spid="38"/>
                                        </p:tgtEl>
                                        <p:attrNameLst>
                                          <p:attrName>style.visibility</p:attrName>
                                        </p:attrNameLst>
                                      </p:cBhvr>
                                      <p:to>
                                        <p:strVal val="visible"/>
                                      </p:to>
                                    </p:set>
                                    <p:anim calcmode="lin" valueType="num">
                                      <p:cBhvr additive="base">
                                        <p:cTn id="172" dur="1500" fill="hold"/>
                                        <p:tgtEl>
                                          <p:spTgt spid="38"/>
                                        </p:tgtEl>
                                        <p:attrNameLst>
                                          <p:attrName>ppt_x</p:attrName>
                                        </p:attrNameLst>
                                      </p:cBhvr>
                                      <p:tavLst>
                                        <p:tav tm="0">
                                          <p:val>
                                            <p:strVal val="#ppt_x"/>
                                          </p:val>
                                        </p:tav>
                                        <p:tav tm="100000">
                                          <p:val>
                                            <p:strVal val="#ppt_x"/>
                                          </p:val>
                                        </p:tav>
                                      </p:tavLst>
                                    </p:anim>
                                    <p:anim calcmode="lin" valueType="num">
                                      <p:cBhvr additive="base">
                                        <p:cTn id="173" dur="1500" fill="hold"/>
                                        <p:tgtEl>
                                          <p:spTgt spid="38"/>
                                        </p:tgtEl>
                                        <p:attrNameLst>
                                          <p:attrName>ppt_y</p:attrName>
                                        </p:attrNameLst>
                                      </p:cBhvr>
                                      <p:tavLst>
                                        <p:tav tm="0">
                                          <p:val>
                                            <p:strVal val="0-#ppt_h/2"/>
                                          </p:val>
                                        </p:tav>
                                        <p:tav tm="100000">
                                          <p:val>
                                            <p:strVal val="#ppt_y"/>
                                          </p:val>
                                        </p:tav>
                                      </p:tavLst>
                                    </p:anim>
                                  </p:childTnLst>
                                </p:cTn>
                              </p:par>
                              <p:par>
                                <p:cTn id="174" presetID="2" presetClass="entr" presetSubtype="1" fill="hold" nodeType="withEffect">
                                  <p:stCondLst>
                                    <p:cond delay="0"/>
                                  </p:stCondLst>
                                  <p:childTnLst>
                                    <p:set>
                                      <p:cBhvr>
                                        <p:cTn id="175" dur="1" fill="hold">
                                          <p:stCondLst>
                                            <p:cond delay="0"/>
                                          </p:stCondLst>
                                        </p:cTn>
                                        <p:tgtEl>
                                          <p:spTgt spid="34"/>
                                        </p:tgtEl>
                                        <p:attrNameLst>
                                          <p:attrName>style.visibility</p:attrName>
                                        </p:attrNameLst>
                                      </p:cBhvr>
                                      <p:to>
                                        <p:strVal val="visible"/>
                                      </p:to>
                                    </p:set>
                                    <p:anim calcmode="lin" valueType="num">
                                      <p:cBhvr additive="base">
                                        <p:cTn id="176" dur="1500" fill="hold"/>
                                        <p:tgtEl>
                                          <p:spTgt spid="34"/>
                                        </p:tgtEl>
                                        <p:attrNameLst>
                                          <p:attrName>ppt_x</p:attrName>
                                        </p:attrNameLst>
                                      </p:cBhvr>
                                      <p:tavLst>
                                        <p:tav tm="0">
                                          <p:val>
                                            <p:strVal val="#ppt_x"/>
                                          </p:val>
                                        </p:tav>
                                        <p:tav tm="100000">
                                          <p:val>
                                            <p:strVal val="#ppt_x"/>
                                          </p:val>
                                        </p:tav>
                                      </p:tavLst>
                                    </p:anim>
                                    <p:anim calcmode="lin" valueType="num">
                                      <p:cBhvr additive="base">
                                        <p:cTn id="177" dur="1500" fill="hold"/>
                                        <p:tgtEl>
                                          <p:spTgt spid="34"/>
                                        </p:tgtEl>
                                        <p:attrNameLst>
                                          <p:attrName>ppt_y</p:attrName>
                                        </p:attrNameLst>
                                      </p:cBhvr>
                                      <p:tavLst>
                                        <p:tav tm="0">
                                          <p:val>
                                            <p:strVal val="0-#ppt_h/2"/>
                                          </p:val>
                                        </p:tav>
                                        <p:tav tm="100000">
                                          <p:val>
                                            <p:strVal val="#ppt_y"/>
                                          </p:val>
                                        </p:tav>
                                      </p:tavLst>
                                    </p:anim>
                                  </p:childTnLst>
                                </p:cTn>
                              </p:par>
                              <p:par>
                                <p:cTn id="178" presetID="2" presetClass="entr" presetSubtype="1" fill="hold" nodeType="with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additive="base">
                                        <p:cTn id="180" dur="1500" fill="hold"/>
                                        <p:tgtEl>
                                          <p:spTgt spid="35"/>
                                        </p:tgtEl>
                                        <p:attrNameLst>
                                          <p:attrName>ppt_x</p:attrName>
                                        </p:attrNameLst>
                                      </p:cBhvr>
                                      <p:tavLst>
                                        <p:tav tm="0">
                                          <p:val>
                                            <p:strVal val="#ppt_x"/>
                                          </p:val>
                                        </p:tav>
                                        <p:tav tm="100000">
                                          <p:val>
                                            <p:strVal val="#ppt_x"/>
                                          </p:val>
                                        </p:tav>
                                      </p:tavLst>
                                    </p:anim>
                                    <p:anim calcmode="lin" valueType="num">
                                      <p:cBhvr additive="base">
                                        <p:cTn id="181" dur="1500" fill="hold"/>
                                        <p:tgtEl>
                                          <p:spTgt spid="35"/>
                                        </p:tgtEl>
                                        <p:attrNameLst>
                                          <p:attrName>ppt_y</p:attrName>
                                        </p:attrNameLst>
                                      </p:cBhvr>
                                      <p:tavLst>
                                        <p:tav tm="0">
                                          <p:val>
                                            <p:strVal val="0-#ppt_h/2"/>
                                          </p:val>
                                        </p:tav>
                                        <p:tav tm="100000">
                                          <p:val>
                                            <p:strVal val="#ppt_y"/>
                                          </p:val>
                                        </p:tav>
                                      </p:tavLst>
                                    </p:anim>
                                  </p:childTnLst>
                                </p:cTn>
                              </p:par>
                              <p:par>
                                <p:cTn id="182" presetID="2" presetClass="entr" presetSubtype="1" fill="hold" nodeType="withEffect">
                                  <p:stCondLst>
                                    <p:cond delay="500"/>
                                  </p:stCondLst>
                                  <p:childTnLst>
                                    <p:set>
                                      <p:cBhvr>
                                        <p:cTn id="183" dur="1" fill="hold">
                                          <p:stCondLst>
                                            <p:cond delay="0"/>
                                          </p:stCondLst>
                                        </p:cTn>
                                        <p:tgtEl>
                                          <p:spTgt spid="18"/>
                                        </p:tgtEl>
                                        <p:attrNameLst>
                                          <p:attrName>style.visibility</p:attrName>
                                        </p:attrNameLst>
                                      </p:cBhvr>
                                      <p:to>
                                        <p:strVal val="visible"/>
                                      </p:to>
                                    </p:set>
                                    <p:anim calcmode="lin" valueType="num">
                                      <p:cBhvr additive="base">
                                        <p:cTn id="184" dur="1500" fill="hold"/>
                                        <p:tgtEl>
                                          <p:spTgt spid="18"/>
                                        </p:tgtEl>
                                        <p:attrNameLst>
                                          <p:attrName>ppt_x</p:attrName>
                                        </p:attrNameLst>
                                      </p:cBhvr>
                                      <p:tavLst>
                                        <p:tav tm="0">
                                          <p:val>
                                            <p:strVal val="#ppt_x"/>
                                          </p:val>
                                        </p:tav>
                                        <p:tav tm="100000">
                                          <p:val>
                                            <p:strVal val="#ppt_x"/>
                                          </p:val>
                                        </p:tav>
                                      </p:tavLst>
                                    </p:anim>
                                    <p:anim calcmode="lin" valueType="num">
                                      <p:cBhvr additive="base">
                                        <p:cTn id="185" dur="1500" fill="hold"/>
                                        <p:tgtEl>
                                          <p:spTgt spid="18"/>
                                        </p:tgtEl>
                                        <p:attrNameLst>
                                          <p:attrName>ppt_y</p:attrName>
                                        </p:attrNameLst>
                                      </p:cBhvr>
                                      <p:tavLst>
                                        <p:tav tm="0">
                                          <p:val>
                                            <p:strVal val="0-#ppt_h/2"/>
                                          </p:val>
                                        </p:tav>
                                        <p:tav tm="100000">
                                          <p:val>
                                            <p:strVal val="#ppt_y"/>
                                          </p:val>
                                        </p:tav>
                                      </p:tavLst>
                                    </p:anim>
                                  </p:childTnLst>
                                </p:cTn>
                              </p:par>
                              <p:par>
                                <p:cTn id="186" presetID="2" presetClass="entr" presetSubtype="1" fill="hold" nodeType="withEffect">
                                  <p:stCondLst>
                                    <p:cond delay="0"/>
                                  </p:stCondLst>
                                  <p:childTnLst>
                                    <p:set>
                                      <p:cBhvr>
                                        <p:cTn id="187" dur="1" fill="hold">
                                          <p:stCondLst>
                                            <p:cond delay="0"/>
                                          </p:stCondLst>
                                        </p:cTn>
                                        <p:tgtEl>
                                          <p:spTgt spid="46"/>
                                        </p:tgtEl>
                                        <p:attrNameLst>
                                          <p:attrName>style.visibility</p:attrName>
                                        </p:attrNameLst>
                                      </p:cBhvr>
                                      <p:to>
                                        <p:strVal val="visible"/>
                                      </p:to>
                                    </p:set>
                                    <p:anim calcmode="lin" valueType="num">
                                      <p:cBhvr additive="base">
                                        <p:cTn id="188" dur="1500" fill="hold"/>
                                        <p:tgtEl>
                                          <p:spTgt spid="46"/>
                                        </p:tgtEl>
                                        <p:attrNameLst>
                                          <p:attrName>ppt_x</p:attrName>
                                        </p:attrNameLst>
                                      </p:cBhvr>
                                      <p:tavLst>
                                        <p:tav tm="0">
                                          <p:val>
                                            <p:strVal val="#ppt_x"/>
                                          </p:val>
                                        </p:tav>
                                        <p:tav tm="100000">
                                          <p:val>
                                            <p:strVal val="#ppt_x"/>
                                          </p:val>
                                        </p:tav>
                                      </p:tavLst>
                                    </p:anim>
                                    <p:anim calcmode="lin" valueType="num">
                                      <p:cBhvr additive="base">
                                        <p:cTn id="189" dur="1500" fill="hold"/>
                                        <p:tgtEl>
                                          <p:spTgt spid="46"/>
                                        </p:tgtEl>
                                        <p:attrNameLst>
                                          <p:attrName>ppt_y</p:attrName>
                                        </p:attrNameLst>
                                      </p:cBhvr>
                                      <p:tavLst>
                                        <p:tav tm="0">
                                          <p:val>
                                            <p:strVal val="0-#ppt_h/2"/>
                                          </p:val>
                                        </p:tav>
                                        <p:tav tm="100000">
                                          <p:val>
                                            <p:strVal val="#ppt_y"/>
                                          </p:val>
                                        </p:tav>
                                      </p:tavLst>
                                    </p:anim>
                                  </p:childTnLst>
                                </p:cTn>
                              </p:par>
                              <p:par>
                                <p:cTn id="190" presetID="8" presetClass="emph" presetSubtype="0" fill="hold" nodeType="withEffect">
                                  <p:stCondLst>
                                    <p:cond delay="0"/>
                                  </p:stCondLst>
                                  <p:childTnLst>
                                    <p:animRot by="21600000">
                                      <p:cBhvr>
                                        <p:cTn id="191" dur="1500" fill="hold"/>
                                        <p:tgtEl>
                                          <p:spTgt spid="29"/>
                                        </p:tgtEl>
                                        <p:attrNameLst>
                                          <p:attrName>r</p:attrName>
                                        </p:attrNameLst>
                                      </p:cBhvr>
                                    </p:animRot>
                                  </p:childTnLst>
                                </p:cTn>
                              </p:par>
                              <p:par>
                                <p:cTn id="192" presetID="8" presetClass="emph" presetSubtype="0" fill="hold" nodeType="withEffect">
                                  <p:stCondLst>
                                    <p:cond delay="500"/>
                                  </p:stCondLst>
                                  <p:childTnLst>
                                    <p:animRot by="21600000">
                                      <p:cBhvr>
                                        <p:cTn id="193" dur="1500" fill="hold"/>
                                        <p:tgtEl>
                                          <p:spTgt spid="22"/>
                                        </p:tgtEl>
                                        <p:attrNameLst>
                                          <p:attrName>r</p:attrName>
                                        </p:attrNameLst>
                                      </p:cBhvr>
                                    </p:animRot>
                                  </p:childTnLst>
                                </p:cTn>
                              </p:par>
                              <p:par>
                                <p:cTn id="194" presetID="8" presetClass="emph" presetSubtype="0" fill="hold" nodeType="withEffect">
                                  <p:stCondLst>
                                    <p:cond delay="0"/>
                                  </p:stCondLst>
                                  <p:childTnLst>
                                    <p:animRot by="21600000">
                                      <p:cBhvr>
                                        <p:cTn id="195" dur="1500" fill="hold"/>
                                        <p:tgtEl>
                                          <p:spTgt spid="21"/>
                                        </p:tgtEl>
                                        <p:attrNameLst>
                                          <p:attrName>r</p:attrName>
                                        </p:attrNameLst>
                                      </p:cBhvr>
                                    </p:animRot>
                                  </p:childTnLst>
                                </p:cTn>
                              </p:par>
                              <p:par>
                                <p:cTn id="196" presetID="8" presetClass="emph" presetSubtype="0" fill="hold" nodeType="withEffect">
                                  <p:stCondLst>
                                    <p:cond delay="250"/>
                                  </p:stCondLst>
                                  <p:childTnLst>
                                    <p:animRot by="21600000">
                                      <p:cBhvr>
                                        <p:cTn id="197" dur="1500" fill="hold"/>
                                        <p:tgtEl>
                                          <p:spTgt spid="28"/>
                                        </p:tgtEl>
                                        <p:attrNameLst>
                                          <p:attrName>r</p:attrName>
                                        </p:attrNameLst>
                                      </p:cBhvr>
                                    </p:animRot>
                                  </p:childTnLst>
                                </p:cTn>
                              </p:par>
                              <p:par>
                                <p:cTn id="198" presetID="8" presetClass="emph" presetSubtype="0" fill="hold" nodeType="withEffect">
                                  <p:stCondLst>
                                    <p:cond delay="500"/>
                                  </p:stCondLst>
                                  <p:childTnLst>
                                    <p:animRot by="21600000">
                                      <p:cBhvr>
                                        <p:cTn id="199" dur="1500" fill="hold"/>
                                        <p:tgtEl>
                                          <p:spTgt spid="19"/>
                                        </p:tgtEl>
                                        <p:attrNameLst>
                                          <p:attrName>r</p:attrName>
                                        </p:attrNameLst>
                                      </p:cBhvr>
                                    </p:animRot>
                                  </p:childTnLst>
                                </p:cTn>
                              </p:par>
                              <p:par>
                                <p:cTn id="200" presetID="8" presetClass="emph" presetSubtype="0" fill="hold" nodeType="withEffect">
                                  <p:stCondLst>
                                    <p:cond delay="0"/>
                                  </p:stCondLst>
                                  <p:childTnLst>
                                    <p:animRot by="21600000">
                                      <p:cBhvr>
                                        <p:cTn id="201" dur="1500" fill="hold"/>
                                        <p:tgtEl>
                                          <p:spTgt spid="20"/>
                                        </p:tgtEl>
                                        <p:attrNameLst>
                                          <p:attrName>r</p:attrName>
                                        </p:attrNameLst>
                                      </p:cBhvr>
                                    </p:animRot>
                                  </p:childTnLst>
                                </p:cTn>
                              </p:par>
                              <p:par>
                                <p:cTn id="202" presetID="8" presetClass="emph" presetSubtype="0" fill="hold" nodeType="withEffect">
                                  <p:stCondLst>
                                    <p:cond delay="250"/>
                                  </p:stCondLst>
                                  <p:childTnLst>
                                    <p:animRot by="21600000">
                                      <p:cBhvr>
                                        <p:cTn id="203" dur="1500" fill="hold"/>
                                        <p:tgtEl>
                                          <p:spTgt spid="39"/>
                                        </p:tgtEl>
                                        <p:attrNameLst>
                                          <p:attrName>r</p:attrName>
                                        </p:attrNameLst>
                                      </p:cBhvr>
                                    </p:animRot>
                                  </p:childTnLst>
                                </p:cTn>
                              </p:par>
                              <p:par>
                                <p:cTn id="204" presetID="8" presetClass="emph" presetSubtype="0" fill="hold" nodeType="withEffect">
                                  <p:stCondLst>
                                    <p:cond delay="500"/>
                                  </p:stCondLst>
                                  <p:childTnLst>
                                    <p:animRot by="21600000">
                                      <p:cBhvr>
                                        <p:cTn id="205" dur="1500" fill="hold"/>
                                        <p:tgtEl>
                                          <p:spTgt spid="37"/>
                                        </p:tgtEl>
                                        <p:attrNameLst>
                                          <p:attrName>r</p:attrName>
                                        </p:attrNameLst>
                                      </p:cBhvr>
                                    </p:animRot>
                                  </p:childTnLst>
                                </p:cTn>
                              </p:par>
                              <p:par>
                                <p:cTn id="206" presetID="8" presetClass="emph" presetSubtype="0" fill="hold" nodeType="withEffect">
                                  <p:stCondLst>
                                    <p:cond delay="0"/>
                                  </p:stCondLst>
                                  <p:childTnLst>
                                    <p:animRot by="21600000">
                                      <p:cBhvr>
                                        <p:cTn id="207" dur="1500" fill="hold"/>
                                        <p:tgtEl>
                                          <p:spTgt spid="36"/>
                                        </p:tgtEl>
                                        <p:attrNameLst>
                                          <p:attrName>r</p:attrName>
                                        </p:attrNameLst>
                                      </p:cBhvr>
                                    </p:animRot>
                                  </p:childTnLst>
                                </p:cTn>
                              </p:par>
                              <p:par>
                                <p:cTn id="208" presetID="8" presetClass="emph" presetSubtype="0" fill="hold" nodeType="withEffect">
                                  <p:stCondLst>
                                    <p:cond delay="250"/>
                                  </p:stCondLst>
                                  <p:childTnLst>
                                    <p:animRot by="21600000">
                                      <p:cBhvr>
                                        <p:cTn id="209" dur="1500" fill="hold"/>
                                        <p:tgtEl>
                                          <p:spTgt spid="38"/>
                                        </p:tgtEl>
                                        <p:attrNameLst>
                                          <p:attrName>r</p:attrName>
                                        </p:attrNameLst>
                                      </p:cBhvr>
                                    </p:animRot>
                                  </p:childTnLst>
                                </p:cTn>
                              </p:par>
                              <p:par>
                                <p:cTn id="210" presetID="8" presetClass="emph" presetSubtype="0" fill="hold" nodeType="withEffect">
                                  <p:stCondLst>
                                    <p:cond delay="0"/>
                                  </p:stCondLst>
                                  <p:childTnLst>
                                    <p:animRot by="21600000">
                                      <p:cBhvr>
                                        <p:cTn id="211" dur="1500" fill="hold"/>
                                        <p:tgtEl>
                                          <p:spTgt spid="34"/>
                                        </p:tgtEl>
                                        <p:attrNameLst>
                                          <p:attrName>r</p:attrName>
                                        </p:attrNameLst>
                                      </p:cBhvr>
                                    </p:animRot>
                                  </p:childTnLst>
                                </p:cTn>
                              </p:par>
                              <p:par>
                                <p:cTn id="212" presetID="8" presetClass="emph" presetSubtype="0" fill="hold" nodeType="withEffect">
                                  <p:stCondLst>
                                    <p:cond delay="0"/>
                                  </p:stCondLst>
                                  <p:childTnLst>
                                    <p:animRot by="21600000">
                                      <p:cBhvr>
                                        <p:cTn id="213" dur="1500" fill="hold"/>
                                        <p:tgtEl>
                                          <p:spTgt spid="35"/>
                                        </p:tgtEl>
                                        <p:attrNameLst>
                                          <p:attrName>r</p:attrName>
                                        </p:attrNameLst>
                                      </p:cBhvr>
                                    </p:animRot>
                                  </p:childTnLst>
                                </p:cTn>
                              </p:par>
                              <p:par>
                                <p:cTn id="214" presetID="8" presetClass="emph" presetSubtype="0" fill="hold" nodeType="withEffect">
                                  <p:stCondLst>
                                    <p:cond delay="500"/>
                                  </p:stCondLst>
                                  <p:childTnLst>
                                    <p:animRot by="21600000">
                                      <p:cBhvr>
                                        <p:cTn id="215" dur="1500" fill="hold"/>
                                        <p:tgtEl>
                                          <p:spTgt spid="18"/>
                                        </p:tgtEl>
                                        <p:attrNameLst>
                                          <p:attrName>r</p:attrName>
                                        </p:attrNameLst>
                                      </p:cBhvr>
                                    </p:animRot>
                                  </p:childTnLst>
                                </p:cTn>
                              </p:par>
                              <p:par>
                                <p:cTn id="216" presetID="8" presetClass="emph" presetSubtype="0" fill="hold" nodeType="withEffect">
                                  <p:stCondLst>
                                    <p:cond delay="0"/>
                                  </p:stCondLst>
                                  <p:childTnLst>
                                    <p:animRot by="21600000">
                                      <p:cBhvr>
                                        <p:cTn id="217" dur="1500" fill="hold"/>
                                        <p:tgtEl>
                                          <p:spTgt spid="46"/>
                                        </p:tgtEl>
                                        <p:attrNameLst>
                                          <p:attrName>r</p:attrName>
                                        </p:attrNameLst>
                                      </p:cBhvr>
                                    </p:animRot>
                                  </p:childTnLst>
                                </p:cTn>
                              </p:par>
                            </p:childTnLst>
                          </p:cTn>
                        </p:par>
                        <p:par>
                          <p:cTn id="218" fill="hold">
                            <p:stCondLst>
                              <p:cond delay="6000"/>
                            </p:stCondLst>
                            <p:childTnLst>
                              <p:par>
                                <p:cTn id="21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20" dur="2000" fill="hold"/>
                                        <p:tgtEl>
                                          <p:spTgt spid="62"/>
                                        </p:tgtEl>
                                        <p:attrNameLst>
                                          <p:attrName>ppt_x</p:attrName>
                                          <p:attrName>ppt_y</p:attrName>
                                        </p:attrNameLst>
                                      </p:cBhvr>
                                    </p:animMotion>
                                  </p:childTnLst>
                                </p:cTn>
                              </p:par>
                              <p:par>
                                <p:cTn id="221" presetID="45" presetClass="entr" presetSubtype="0" fill="hold" grpId="1" nodeType="withEffect">
                                  <p:stCondLst>
                                    <p:cond delay="0"/>
                                  </p:stCondLst>
                                  <p:childTnLst>
                                    <p:set>
                                      <p:cBhvr>
                                        <p:cTn id="222" dur="1" fill="hold">
                                          <p:stCondLst>
                                            <p:cond delay="0"/>
                                          </p:stCondLst>
                                        </p:cTn>
                                        <p:tgtEl>
                                          <p:spTgt spid="62"/>
                                        </p:tgtEl>
                                        <p:attrNameLst>
                                          <p:attrName>style.visibility</p:attrName>
                                        </p:attrNameLst>
                                      </p:cBhvr>
                                      <p:to>
                                        <p:strVal val="visible"/>
                                      </p:to>
                                    </p:set>
                                    <p:animEffect transition="in" filter="fade">
                                      <p:cBhvr>
                                        <p:cTn id="223" dur="2000"/>
                                        <p:tgtEl>
                                          <p:spTgt spid="62"/>
                                        </p:tgtEl>
                                      </p:cBhvr>
                                    </p:animEffect>
                                    <p:anim calcmode="lin" valueType="num">
                                      <p:cBhvr>
                                        <p:cTn id="224" dur="2000" fill="hold"/>
                                        <p:tgtEl>
                                          <p:spTgt spid="62"/>
                                        </p:tgtEl>
                                        <p:attrNameLst>
                                          <p:attrName>ppt_w</p:attrName>
                                        </p:attrNameLst>
                                      </p:cBhvr>
                                      <p:tavLst>
                                        <p:tav tm="0" fmla="#ppt_w*sin(2.5*pi*$)">
                                          <p:val>
                                            <p:fltVal val="0"/>
                                          </p:val>
                                        </p:tav>
                                        <p:tav tm="100000">
                                          <p:val>
                                            <p:fltVal val="1"/>
                                          </p:val>
                                        </p:tav>
                                      </p:tavLst>
                                    </p:anim>
                                    <p:anim calcmode="lin" valueType="num">
                                      <p:cBhvr>
                                        <p:cTn id="225" dur="2000" fill="hold"/>
                                        <p:tgtEl>
                                          <p:spTgt spid="62"/>
                                        </p:tgtEl>
                                        <p:attrNameLst>
                                          <p:attrName>ppt_h</p:attrName>
                                        </p:attrNameLst>
                                      </p:cBhvr>
                                      <p:tavLst>
                                        <p:tav tm="0">
                                          <p:val>
                                            <p:strVal val="#ppt_h"/>
                                          </p:val>
                                        </p:tav>
                                        <p:tav tm="100000">
                                          <p:val>
                                            <p:strVal val="#ppt_h"/>
                                          </p:val>
                                        </p:tav>
                                      </p:tavLst>
                                    </p:anim>
                                  </p:childTnLst>
                                </p:cTn>
                              </p:par>
                              <p:par>
                                <p:cTn id="22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27" dur="2000" fill="hold"/>
                                        <p:tgtEl>
                                          <p:spTgt spid="59"/>
                                        </p:tgtEl>
                                        <p:attrNameLst>
                                          <p:attrName>ppt_x</p:attrName>
                                          <p:attrName>ppt_y</p:attrName>
                                        </p:attrNameLst>
                                      </p:cBhvr>
                                    </p:animMotion>
                                  </p:childTnLst>
                                </p:cTn>
                              </p:par>
                              <p:par>
                                <p:cTn id="228" presetID="45" presetClass="entr" presetSubtype="0" fill="hold" grpId="1" nodeType="withEffect">
                                  <p:stCondLst>
                                    <p:cond delay="250"/>
                                  </p:stCondLst>
                                  <p:childTnLst>
                                    <p:set>
                                      <p:cBhvr>
                                        <p:cTn id="229" dur="1" fill="hold">
                                          <p:stCondLst>
                                            <p:cond delay="0"/>
                                          </p:stCondLst>
                                        </p:cTn>
                                        <p:tgtEl>
                                          <p:spTgt spid="59"/>
                                        </p:tgtEl>
                                        <p:attrNameLst>
                                          <p:attrName>style.visibility</p:attrName>
                                        </p:attrNameLst>
                                      </p:cBhvr>
                                      <p:to>
                                        <p:strVal val="visible"/>
                                      </p:to>
                                    </p:set>
                                    <p:animEffect transition="in" filter="fade">
                                      <p:cBhvr>
                                        <p:cTn id="230" dur="2000"/>
                                        <p:tgtEl>
                                          <p:spTgt spid="59"/>
                                        </p:tgtEl>
                                      </p:cBhvr>
                                    </p:animEffect>
                                    <p:anim calcmode="lin" valueType="num">
                                      <p:cBhvr>
                                        <p:cTn id="231" dur="2000" fill="hold"/>
                                        <p:tgtEl>
                                          <p:spTgt spid="59"/>
                                        </p:tgtEl>
                                        <p:attrNameLst>
                                          <p:attrName>ppt_w</p:attrName>
                                        </p:attrNameLst>
                                      </p:cBhvr>
                                      <p:tavLst>
                                        <p:tav tm="0" fmla="#ppt_w*sin(2.5*pi*$)">
                                          <p:val>
                                            <p:fltVal val="0"/>
                                          </p:val>
                                        </p:tav>
                                        <p:tav tm="100000">
                                          <p:val>
                                            <p:fltVal val="1"/>
                                          </p:val>
                                        </p:tav>
                                      </p:tavLst>
                                    </p:anim>
                                    <p:anim calcmode="lin" valueType="num">
                                      <p:cBhvr>
                                        <p:cTn id="232" dur="2000" fill="hold"/>
                                        <p:tgtEl>
                                          <p:spTgt spid="59"/>
                                        </p:tgtEl>
                                        <p:attrNameLst>
                                          <p:attrName>ppt_h</p:attrName>
                                        </p:attrNameLst>
                                      </p:cBhvr>
                                      <p:tavLst>
                                        <p:tav tm="0">
                                          <p:val>
                                            <p:strVal val="#ppt_h"/>
                                          </p:val>
                                        </p:tav>
                                        <p:tav tm="100000">
                                          <p:val>
                                            <p:strVal val="#ppt_h"/>
                                          </p:val>
                                        </p:tav>
                                      </p:tavLst>
                                    </p:anim>
                                  </p:childTnLst>
                                </p:cTn>
                              </p:par>
                              <p:par>
                                <p:cTn id="233" presetID="0" presetClass="path" presetSubtype="0" accel="50000" decel="50000" fill="hold" grpId="0" nodeType="withEffect">
                                  <p:stCondLst>
                                    <p:cond delay="0"/>
                                  </p:stCondLst>
                                  <p:childTnLst>
                                    <p:animMotion origin="layout" path="M 0.01111 -0.14568 L 0.01111 -0.14537 C 0.07587 -0.15556 0.04375 -0.15154 0.18177 -0.14568 C 0.19358 -0.14537 0.19479 -0.14013 0.20486 -0.13611 C 0.2066 -0.13519 0.20868 -0.13457 0.21059 -0.13364 C 0.21337 -0.1321 0.21632 -0.12994 0.21927 -0.12871 L 0.225 -0.12624 C 0.23507 -0.11513 0.23056 -0.11852 0.2382 -0.1142 C 0.23993 -0.11142 0.2467 -0.10185 0.24966 -0.09938 C 0.25104 -0.09815 0.25261 -0.09815 0.25417 -0.09722 C 0.25556 -0.09568 0.25677 -0.09352 0.25851 -0.09198 C 0.26302 -0.08827 0.27292 -0.08241 0.27292 -0.0821 C 0.27483 -0.07901 0.27639 -0.07562 0.27865 -0.07253 C 0.27986 -0.07099 0.28177 -0.07192 0.28299 -0.07037 C 0.2842 -0.06852 0.28455 -0.06482 0.28577 -0.06296 C 0.28716 -0.06111 0.28889 -0.06142 0.29011 -0.0605 C 0.29219 -0.05895 0.2941 -0.05741 0.29601 -0.05556 C 0.29809 -0.0534 0.29983 -0.05031 0.30174 -0.04815 C 0.30365 -0.0463 0.30573 -0.04537 0.30764 -0.04352 C 0.31007 -0.04043 0.31216 -0.03642 0.31493 -0.03364 C 0.31788 -0.03025 0.32466 -0.02624 0.32778 -0.02408 C 0.33577 -0.0108 0.32813 -0.0213 0.3408 -0.01173 C 0.35382 -0.00216 0.33559 -0.0108 0.35087 -0.00432 C 0.35295 -0.00247 0.35486 -0.00124 0.35677 0.00031 C 0.35816 0.00154 0.35972 0.00185 0.36111 0.00278 C 0.36268 0.00432 0.36389 0.00648 0.36528 0.00771 C 0.38472 0.0216 0.35486 -0.00494 0.37847 0.01512 C 0.38108 0.01728 0.38334 0.02006 0.38559 0.02253 C 0.38802 0.02438 0.39045 0.02562 0.39288 0.02716 C 0.39566 0.02901 0.40157 0.0321 0.40157 0.03241 C 0.40313 0.03395 0.40452 0.0358 0.40608 0.03704 C 0.40886 0.03889 0.41476 0.04197 0.41476 0.04228 C 0.42361 0.05216 0.41424 0.04259 0.42327 0.04938 C 0.43681 0.05926 0.42691 0.05432 0.43768 0.05895 C 0.44861 0.07129 0.4349 0.0571 0.44792 0.06636 C 0.44948 0.06728 0.45104 0.06913 0.45226 0.07099 C 0.45382 0.07315 0.45469 0.07685 0.45643 0.07839 C 0.45886 0.08025 0.46146 0.08025 0.46389 0.08086 C 0.46736 0.08487 0.46979 0.08796 0.47396 0.09043 C 0.4757 0.09197 0.47795 0.09228 0.47969 0.09321 C 0.48438 0.09506 0.48716 0.09506 0.49132 0.09784 C 0.49323 0.09938 0.49497 0.10154 0.49722 0.10308 C 0.50087 0.10494 0.50504 0.10555 0.50868 0.10771 C 0.51163 0.10926 0.51441 0.11142 0.51754 0.11265 C 0.51927 0.11327 0.52118 0.1142 0.52309 0.11512 C 0.52309 0.11543 0.53403 0.12099 0.53629 0.12253 C 0.5375 0.12315 0.53907 0.12438 0.54045 0.12469 C 0.54341 0.12531 0.54636 0.12623 0.54913 0.12716 C 0.56424 0.13271 0.53976 0.12531 0.55938 0.13457 C 0.56268 0.13611 0.56597 0.13611 0.56945 0.13673 C 0.57188 0.13858 0.57431 0.14043 0.57674 0.14197 C 0.58056 0.14413 0.59688 0.14907 0.59705 0.14907 C 0.59948 0.15 0.60191 0.15 0.60417 0.15154 C 0.60712 0.15308 0.6099 0.15586 0.61285 0.15648 L 0.63177 0.15895 C 0.63455 0.15957 0.6375 0.16049 0.64028 0.16142 C 0.64514 0.16296 0.65 0.16543 0.65469 0.16636 L 0.67222 0.16852 C 0.69011 0.17469 0.66528 0.16667 0.69532 0.17376 C 0.71615 0.17808 0.67709 0.17438 0.71268 0.17839 C 0.73438 0.18117 0.73386 0.18055 0.74601 0.18055 L 0.74601 0.18117 " pathEditMode="relative" rAng="0" ptsTypes="AAAAAAAAAAAAAAAAAAAAAAAAAAAAAAAAAAAAAAAAAAAAAAAAAAAAAAAAAAAAAA">
                                      <p:cBhvr>
                                        <p:cTn id="234" dur="2000" fill="hold"/>
                                        <p:tgtEl>
                                          <p:spTgt spid="60"/>
                                        </p:tgtEl>
                                        <p:attrNameLst>
                                          <p:attrName>ppt_x</p:attrName>
                                          <p:attrName>ppt_y</p:attrName>
                                        </p:attrNameLst>
                                      </p:cBhvr>
                                      <p:rCtr x="36753" y="16019"/>
                                    </p:animMotion>
                                  </p:childTnLst>
                                </p:cTn>
                              </p:par>
                              <p:par>
                                <p:cTn id="235" presetID="45" presetClass="entr" presetSubtype="0" fill="hold" grpId="1" nodeType="withEffect">
                                  <p:stCondLst>
                                    <p:cond delay="0"/>
                                  </p:stCondLst>
                                  <p:childTnLst>
                                    <p:set>
                                      <p:cBhvr>
                                        <p:cTn id="236" dur="1" fill="hold">
                                          <p:stCondLst>
                                            <p:cond delay="0"/>
                                          </p:stCondLst>
                                        </p:cTn>
                                        <p:tgtEl>
                                          <p:spTgt spid="60"/>
                                        </p:tgtEl>
                                        <p:attrNameLst>
                                          <p:attrName>style.visibility</p:attrName>
                                        </p:attrNameLst>
                                      </p:cBhvr>
                                      <p:to>
                                        <p:strVal val="visible"/>
                                      </p:to>
                                    </p:set>
                                    <p:animEffect transition="in" filter="fade">
                                      <p:cBhvr>
                                        <p:cTn id="237" dur="2000"/>
                                        <p:tgtEl>
                                          <p:spTgt spid="60"/>
                                        </p:tgtEl>
                                      </p:cBhvr>
                                    </p:animEffect>
                                    <p:anim calcmode="lin" valueType="num">
                                      <p:cBhvr>
                                        <p:cTn id="238" dur="2000" fill="hold"/>
                                        <p:tgtEl>
                                          <p:spTgt spid="60"/>
                                        </p:tgtEl>
                                        <p:attrNameLst>
                                          <p:attrName>ppt_w</p:attrName>
                                        </p:attrNameLst>
                                      </p:cBhvr>
                                      <p:tavLst>
                                        <p:tav tm="0" fmla="#ppt_w*sin(2.5*pi*$)">
                                          <p:val>
                                            <p:fltVal val="0"/>
                                          </p:val>
                                        </p:tav>
                                        <p:tav tm="100000">
                                          <p:val>
                                            <p:fltVal val="1"/>
                                          </p:val>
                                        </p:tav>
                                      </p:tavLst>
                                    </p:anim>
                                    <p:anim calcmode="lin" valueType="num">
                                      <p:cBhvr>
                                        <p:cTn id="239" dur="2000" fill="hold"/>
                                        <p:tgtEl>
                                          <p:spTgt spid="60"/>
                                        </p:tgtEl>
                                        <p:attrNameLst>
                                          <p:attrName>ppt_h</p:attrName>
                                        </p:attrNameLst>
                                      </p:cBhvr>
                                      <p:tavLst>
                                        <p:tav tm="0">
                                          <p:val>
                                            <p:strVal val="#ppt_h"/>
                                          </p:val>
                                        </p:tav>
                                        <p:tav tm="100000">
                                          <p:val>
                                            <p:strVal val="#ppt_h"/>
                                          </p:val>
                                        </p:tav>
                                      </p:tavLst>
                                    </p:anim>
                                  </p:childTnLst>
                                </p:cTn>
                              </p:par>
                              <p:par>
                                <p:cTn id="24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41" dur="2000" fill="hold"/>
                                        <p:tgtEl>
                                          <p:spTgt spid="61"/>
                                        </p:tgtEl>
                                        <p:attrNameLst>
                                          <p:attrName>ppt_x</p:attrName>
                                          <p:attrName>ppt_y</p:attrName>
                                        </p:attrNameLst>
                                      </p:cBhvr>
                                    </p:animMotion>
                                  </p:childTnLst>
                                </p:cTn>
                              </p:par>
                              <p:par>
                                <p:cTn id="242" presetID="45" presetClass="entr" presetSubtype="0" fill="hold" grpId="1" nodeType="withEffect">
                                  <p:stCondLst>
                                    <p:cond delay="250"/>
                                  </p:stCondLst>
                                  <p:childTnLst>
                                    <p:set>
                                      <p:cBhvr>
                                        <p:cTn id="243" dur="1" fill="hold">
                                          <p:stCondLst>
                                            <p:cond delay="0"/>
                                          </p:stCondLst>
                                        </p:cTn>
                                        <p:tgtEl>
                                          <p:spTgt spid="61"/>
                                        </p:tgtEl>
                                        <p:attrNameLst>
                                          <p:attrName>style.visibility</p:attrName>
                                        </p:attrNameLst>
                                      </p:cBhvr>
                                      <p:to>
                                        <p:strVal val="visible"/>
                                      </p:to>
                                    </p:set>
                                    <p:animEffect transition="in" filter="fade">
                                      <p:cBhvr>
                                        <p:cTn id="244" dur="2000"/>
                                        <p:tgtEl>
                                          <p:spTgt spid="61"/>
                                        </p:tgtEl>
                                      </p:cBhvr>
                                    </p:animEffect>
                                    <p:anim calcmode="lin" valueType="num">
                                      <p:cBhvr>
                                        <p:cTn id="245" dur="2000" fill="hold"/>
                                        <p:tgtEl>
                                          <p:spTgt spid="61"/>
                                        </p:tgtEl>
                                        <p:attrNameLst>
                                          <p:attrName>ppt_w</p:attrName>
                                        </p:attrNameLst>
                                      </p:cBhvr>
                                      <p:tavLst>
                                        <p:tav tm="0" fmla="#ppt_w*sin(2.5*pi*$)">
                                          <p:val>
                                            <p:fltVal val="0"/>
                                          </p:val>
                                        </p:tav>
                                        <p:tav tm="100000">
                                          <p:val>
                                            <p:fltVal val="1"/>
                                          </p:val>
                                        </p:tav>
                                      </p:tavLst>
                                    </p:anim>
                                    <p:anim calcmode="lin" valueType="num">
                                      <p:cBhvr>
                                        <p:cTn id="246" dur="2000" fill="hold"/>
                                        <p:tgtEl>
                                          <p:spTgt spid="61"/>
                                        </p:tgtEl>
                                        <p:attrNameLst>
                                          <p:attrName>ppt_h</p:attrName>
                                        </p:attrNameLst>
                                      </p:cBhvr>
                                      <p:tavLst>
                                        <p:tav tm="0">
                                          <p:val>
                                            <p:strVal val="#ppt_h"/>
                                          </p:val>
                                        </p:tav>
                                        <p:tav tm="100000">
                                          <p:val>
                                            <p:strVal val="#ppt_h"/>
                                          </p:val>
                                        </p:tav>
                                      </p:tavLst>
                                    </p:anim>
                                  </p:childTnLst>
                                </p:cTn>
                              </p:par>
                            </p:childTnLst>
                          </p:cTn>
                        </p:par>
                        <p:par>
                          <p:cTn id="247" fill="hold">
                            <p:stCondLst>
                              <p:cond delay="8250"/>
                            </p:stCondLst>
                            <p:childTnLst>
                              <p:par>
                                <p:cTn id="248" presetID="47" presetClass="entr" presetSubtype="0" fill="hold" grpId="0" nodeType="afterEffect">
                                  <p:stCondLst>
                                    <p:cond delay="0"/>
                                  </p:stCondLst>
                                  <p:childTnLst>
                                    <p:set>
                                      <p:cBhvr>
                                        <p:cTn id="249" dur="1" fill="hold">
                                          <p:stCondLst>
                                            <p:cond delay="0"/>
                                          </p:stCondLst>
                                        </p:cTn>
                                        <p:tgtEl>
                                          <p:spTgt spid="58"/>
                                        </p:tgtEl>
                                        <p:attrNameLst>
                                          <p:attrName>style.visibility</p:attrName>
                                        </p:attrNameLst>
                                      </p:cBhvr>
                                      <p:to>
                                        <p:strVal val="visible"/>
                                      </p:to>
                                    </p:set>
                                    <p:animEffect transition="in" filter="fade">
                                      <p:cBhvr>
                                        <p:cTn id="250" dur="1000"/>
                                        <p:tgtEl>
                                          <p:spTgt spid="58"/>
                                        </p:tgtEl>
                                      </p:cBhvr>
                                    </p:animEffect>
                                    <p:anim calcmode="lin" valueType="num">
                                      <p:cBhvr>
                                        <p:cTn id="251" dur="1000" fill="hold"/>
                                        <p:tgtEl>
                                          <p:spTgt spid="58"/>
                                        </p:tgtEl>
                                        <p:attrNameLst>
                                          <p:attrName>ppt_x</p:attrName>
                                        </p:attrNameLst>
                                      </p:cBhvr>
                                      <p:tavLst>
                                        <p:tav tm="0">
                                          <p:val>
                                            <p:strVal val="#ppt_x"/>
                                          </p:val>
                                        </p:tav>
                                        <p:tav tm="100000">
                                          <p:val>
                                            <p:strVal val="#ppt_x"/>
                                          </p:val>
                                        </p:tav>
                                      </p:tavLst>
                                    </p:anim>
                                    <p:anim calcmode="lin" valueType="num">
                                      <p:cBhvr>
                                        <p:cTn id="252" dur="1000" fill="hold"/>
                                        <p:tgtEl>
                                          <p:spTgt spid="58"/>
                                        </p:tgtEl>
                                        <p:attrNameLst>
                                          <p:attrName>ppt_y</p:attrName>
                                        </p:attrNameLst>
                                      </p:cBhvr>
                                      <p:tavLst>
                                        <p:tav tm="0">
                                          <p:val>
                                            <p:strVal val="#ppt_y-.1"/>
                                          </p:val>
                                        </p:tav>
                                        <p:tav tm="100000">
                                          <p:val>
                                            <p:strVal val="#ppt_y"/>
                                          </p:val>
                                        </p:tav>
                                      </p:tavLst>
                                    </p:anim>
                                  </p:childTnLst>
                                </p:cTn>
                              </p:par>
                              <p:par>
                                <p:cTn id="253" presetID="47"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1000"/>
                                        <p:tgtEl>
                                          <p:spTgt spid="57"/>
                                        </p:tgtEl>
                                      </p:cBhvr>
                                    </p:animEffect>
                                    <p:anim calcmode="lin" valueType="num">
                                      <p:cBhvr>
                                        <p:cTn id="256" dur="1000" fill="hold"/>
                                        <p:tgtEl>
                                          <p:spTgt spid="57"/>
                                        </p:tgtEl>
                                        <p:attrNameLst>
                                          <p:attrName>ppt_x</p:attrName>
                                        </p:attrNameLst>
                                      </p:cBhvr>
                                      <p:tavLst>
                                        <p:tav tm="0">
                                          <p:val>
                                            <p:strVal val="#ppt_x"/>
                                          </p:val>
                                        </p:tav>
                                        <p:tav tm="100000">
                                          <p:val>
                                            <p:strVal val="#ppt_x"/>
                                          </p:val>
                                        </p:tav>
                                      </p:tavLst>
                                    </p:anim>
                                    <p:anim calcmode="lin" valueType="num">
                                      <p:cBhvr>
                                        <p:cTn id="257" dur="1000" fill="hold"/>
                                        <p:tgtEl>
                                          <p:spTgt spid="57"/>
                                        </p:tgtEl>
                                        <p:attrNameLst>
                                          <p:attrName>ppt_y</p:attrName>
                                        </p:attrNameLst>
                                      </p:cBhvr>
                                      <p:tavLst>
                                        <p:tav tm="0">
                                          <p:val>
                                            <p:strVal val="#ppt_y-.1"/>
                                          </p:val>
                                        </p:tav>
                                        <p:tav tm="100000">
                                          <p:val>
                                            <p:strVal val="#ppt_y"/>
                                          </p:val>
                                        </p:tav>
                                      </p:tavLst>
                                    </p:anim>
                                  </p:childTnLst>
                                </p:cTn>
                              </p:par>
                            </p:childTnLst>
                          </p:cTn>
                        </p:par>
                        <p:par>
                          <p:cTn id="258" fill="hold">
                            <p:stCondLst>
                              <p:cond delay="9250"/>
                            </p:stCondLst>
                            <p:childTnLst>
                              <p:par>
                                <p:cTn id="259" presetID="2" presetClass="entr" presetSubtype="3" decel="38000" fill="hold" nodeType="afterEffect">
                                  <p:stCondLst>
                                    <p:cond delay="0"/>
                                  </p:stCondLst>
                                  <p:childTnLst>
                                    <p:set>
                                      <p:cBhvr>
                                        <p:cTn id="260" dur="1" fill="hold">
                                          <p:stCondLst>
                                            <p:cond delay="0"/>
                                          </p:stCondLst>
                                        </p:cTn>
                                        <p:tgtEl>
                                          <p:spTgt spid="31"/>
                                        </p:tgtEl>
                                        <p:attrNameLst>
                                          <p:attrName>style.visibility</p:attrName>
                                        </p:attrNameLst>
                                      </p:cBhvr>
                                      <p:to>
                                        <p:strVal val="visible"/>
                                      </p:to>
                                    </p:set>
                                    <p:anim calcmode="lin" valueType="num">
                                      <p:cBhvr additive="base">
                                        <p:cTn id="261" dur="1500" fill="hold"/>
                                        <p:tgtEl>
                                          <p:spTgt spid="31"/>
                                        </p:tgtEl>
                                        <p:attrNameLst>
                                          <p:attrName>ppt_x</p:attrName>
                                        </p:attrNameLst>
                                      </p:cBhvr>
                                      <p:tavLst>
                                        <p:tav tm="0">
                                          <p:val>
                                            <p:strVal val="1+#ppt_w/2"/>
                                          </p:val>
                                        </p:tav>
                                        <p:tav tm="100000">
                                          <p:val>
                                            <p:strVal val="#ppt_x"/>
                                          </p:val>
                                        </p:tav>
                                      </p:tavLst>
                                    </p:anim>
                                    <p:anim calcmode="lin" valueType="num">
                                      <p:cBhvr additive="base">
                                        <p:cTn id="262" dur="1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263" repeatCount="indefinite" fill="hold" display="0">
                  <p:stCondLst>
                    <p:cond delay="indefinite"/>
                  </p:stCondLst>
                  <p:endCondLst>
                    <p:cond evt="onStopAudio" delay="0">
                      <p:tgtEl>
                        <p:sldTgt/>
                      </p:tgtEl>
                    </p:cond>
                  </p:endCondLst>
                </p:cTn>
                <p:tgtEl>
                  <p:spTgt spid="10"/>
                </p:tgtEl>
              </p:cMediaNode>
            </p:audio>
          </p:childTnLst>
        </p:cTn>
      </p:par>
    </p:tnLst>
    <p:bldLst>
      <p:bldP spid="62" grpId="0" animBg="1"/>
      <p:bldP spid="62" grpId="1" animBg="1"/>
      <p:bldP spid="62" grpId="2" animBg="1"/>
      <p:bldP spid="57" grpId="0" animBg="1"/>
      <p:bldP spid="58" grpId="0" animBg="1"/>
      <p:bldP spid="59" grpId="0" animBg="1"/>
      <p:bldP spid="59" grpId="1" animBg="1"/>
      <p:bldP spid="59" grpId="2" animBg="1"/>
      <p:bldP spid="60" grpId="0" animBg="1"/>
      <p:bldP spid="60" grpId="1" animBg="1"/>
      <p:bldP spid="60" grpId="2" animBg="1"/>
      <p:bldP spid="61" grpId="0" animBg="1"/>
      <p:bldP spid="61" grpId="1" animBg="1"/>
      <p:bldP spid="61"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97632" y="294382"/>
            <a:ext cx="8644269" cy="4462760"/>
          </a:xfrm>
          <a:prstGeom prst="rect">
            <a:avLst/>
          </a:prstGeom>
          <a:solidFill>
            <a:schemeClr val="bg1">
              <a:alpha val="85098"/>
            </a:schemeClr>
          </a:solidFill>
          <a:ln>
            <a:solidFill>
              <a:schemeClr val="accent1">
                <a:lumMod val="75000"/>
              </a:schemeClr>
            </a:solidFill>
          </a:ln>
        </p:spPr>
        <p:txBody>
          <a:bodyPr wrap="square">
            <a:spAutoFit/>
          </a:bodyPr>
          <a:lstStyle/>
          <a:p>
            <a:pPr algn="ctr" eaLnBrk="1" hangingPunct="1"/>
            <a:r>
              <a:rPr lang="en-US" altLang="en-US" sz="2400" b="1" dirty="0" err="1">
                <a:ln>
                  <a:solidFill>
                    <a:schemeClr val="tx1"/>
                  </a:solidFill>
                </a:ln>
                <a:solidFill>
                  <a:schemeClr val="accent2">
                    <a:lumMod val="75000"/>
                  </a:schemeClr>
                </a:solidFill>
                <a:latin typeface="#9Slide03 Neutra" panose="02040603050506020204" pitchFamily="18" charset="0"/>
              </a:rPr>
              <a:t>Thằn</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lằn</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xanh</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và</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tắc</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kè</a:t>
            </a:r>
            <a:r>
              <a:rPr lang="en-US" altLang="en-US" sz="2400" b="1" dirty="0">
                <a:ln>
                  <a:solidFill>
                    <a:schemeClr val="tx1"/>
                  </a:solidFill>
                </a:ln>
                <a:solidFill>
                  <a:schemeClr val="accent2">
                    <a:lumMod val="75000"/>
                  </a:schemeClr>
                </a:solidFill>
                <a:latin typeface="#9Slide03 Neutra" panose="02040603050506020204" pitchFamily="18" charset="0"/>
              </a:rPr>
              <a:t> </a:t>
            </a:r>
          </a:p>
          <a:p>
            <a:pPr algn="just" eaLnBrk="1" hangingPunct="1"/>
            <a:r>
              <a:rPr lang="en-US" altLang="en-US" sz="2000" dirty="0"/>
              <a:t>       </a:t>
            </a:r>
            <a:r>
              <a:rPr lang="en-US" altLang="en-US" sz="2000" dirty="0" err="1">
                <a:ea typeface="Open Sans" panose="020B0606030504020204" pitchFamily="34" charset="0"/>
                <a:cs typeface="Open Sans" panose="020B0606030504020204" pitchFamily="34" charset="0"/>
              </a:rPr>
              <a:t>Một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buổi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tối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nọ</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xanh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đang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bò</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trên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cành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cây</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Đột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nhiên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phát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hiện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tắc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kè</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đang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bò</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trên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tường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của</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một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ngôi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thầm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nghĩ</a:t>
            </a:r>
            <a:r>
              <a:rPr lang="en-US" altLang="en-US" sz="2000" dirty="0">
                <a:ea typeface="Open Sans" panose="020B0606030504020204" pitchFamily="34" charset="0"/>
                <a:cs typeface="Open Sans" panose="020B0606030504020204" pitchFamily="34" charset="0"/>
              </a:rPr>
              <a:t>: “Ồ, </a:t>
            </a:r>
            <a:r>
              <a:rPr lang="en-US" altLang="en-US" sz="2000" dirty="0" err="1">
                <a:ea typeface="Open Sans" panose="020B0606030504020204" pitchFamily="34" charset="0"/>
                <a:cs typeface="Open Sans" panose="020B0606030504020204" pitchFamily="34" charset="0"/>
              </a:rPr>
              <a:t>một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người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bạn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mới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cất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tiếng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chào</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a:ea typeface="Open Sans" panose="020B0606030504020204" pitchFamily="34" charset="0"/>
                <a:cs typeface="Open Sans" panose="020B0606030504020204" pitchFamily="34" charset="0"/>
              </a:rPr>
              <a:t>     - </a:t>
            </a:r>
            <a:r>
              <a:rPr lang="en-US" altLang="en-US" sz="2000" dirty="0" err="1">
                <a:ea typeface="Open Sans" panose="020B0606030504020204" pitchFamily="34" charset="0"/>
                <a:cs typeface="Open Sans" panose="020B0606030504020204" pitchFamily="34" charset="0"/>
              </a:rPr>
              <a:t>Chào</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cậu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xanh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thích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kiếm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ăn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vào</a:t>
            </a:r>
            <a:r>
              <a:rPr lang="en-US" altLang="en-US" sz="2000" dirty="0">
                <a:ea typeface="Open Sans" panose="020B0606030504020204" pitchFamily="34" charset="0"/>
                <a:cs typeface="Open Sans" panose="020B0606030504020204" pitchFamily="34" charset="0"/>
              </a:rPr>
              <a:t> ban </a:t>
            </a:r>
            <a:r>
              <a:rPr lang="en-US" altLang="en-US" sz="2000" dirty="0" err="1">
                <a:ea typeface="Open Sans" panose="020B0606030504020204" pitchFamily="34" charset="0"/>
                <a:cs typeface="Open Sans" panose="020B0606030504020204" pitchFamily="34" charset="0"/>
              </a:rPr>
              <a:t>ngày</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a:ea typeface="Open Sans" panose="020B0606030504020204" pitchFamily="34" charset="0"/>
                <a:cs typeface="Open Sans" panose="020B0606030504020204" pitchFamily="34" charset="0"/>
              </a:rPr>
              <a:t>     - </a:t>
            </a:r>
            <a:r>
              <a:rPr lang="en-US" altLang="en-US" sz="2000" dirty="0" err="1">
                <a:ea typeface="Open Sans" panose="020B0606030504020204" pitchFamily="34" charset="0"/>
                <a:cs typeface="Open Sans" panose="020B0606030504020204" pitchFamily="34" charset="0"/>
              </a:rPr>
              <a:t>Chào</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cậu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tắc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kè</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thích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kiếm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ăn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vào</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buổi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tối</a:t>
            </a:r>
            <a:r>
              <a:rPr lang="en-US" altLang="en-US" sz="2000" dirty="0">
                <a:ea typeface="Open Sans" panose="020B0606030504020204" pitchFamily="34" charset="0"/>
                <a:cs typeface="Open Sans" panose="020B0606030504020204" pitchFamily="34" charset="0"/>
              </a:rPr>
              <a:t>. – </a:t>
            </a:r>
            <a:r>
              <a:rPr lang="en-US" altLang="en-US" sz="2000" dirty="0" err="1">
                <a:ea typeface="Open Sans" panose="020B0606030504020204" pitchFamily="34" charset="0"/>
                <a:cs typeface="Open Sans" panose="020B0606030504020204" pitchFamily="34" charset="0"/>
              </a:rPr>
              <a:t>Tắc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kè</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đáp</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lời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xanh</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err="1">
                <a:ea typeface="Open Sans" panose="020B0606030504020204" pitchFamily="34" charset="0"/>
                <a:cs typeface="Open Sans" panose="020B0606030504020204" pitchFamily="34" charset="0"/>
              </a:rPr>
              <a:t>Cả</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hai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bạn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cảm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thấy</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thích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thú</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về</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cuộc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sống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của</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nhau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Tắc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kè</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liền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nói</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a:ea typeface="Open Sans" panose="020B0606030504020204" pitchFamily="34" charset="0"/>
                <a:cs typeface="Open Sans" panose="020B0606030504020204" pitchFamily="34" charset="0"/>
              </a:rPr>
              <a:t>     - Hay </a:t>
            </a:r>
            <a:r>
              <a:rPr lang="en-US" altLang="en-US" sz="2000" dirty="0" err="1">
                <a:ea typeface="Open Sans" panose="020B0606030504020204" pitchFamily="34" charset="0"/>
                <a:cs typeface="Open Sans" panose="020B0606030504020204" pitchFamily="34" charset="0"/>
              </a:rPr>
              <a:t>chúng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mình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thử</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đổi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cuộc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sống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cho</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nhau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chán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những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tường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lắm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rồi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muốn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kiếm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ăn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trên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những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cái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cây</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trong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các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bụi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cỏ</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giống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cậu</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xanh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khoái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chí</a:t>
            </a:r>
            <a:r>
              <a:rPr lang="en-US" altLang="en-US" sz="2000" dirty="0">
                <a:ea typeface="Open Sans" panose="020B0606030504020204" pitchFamily="34" charset="0"/>
                <a:cs typeface="Open Sans" panose="020B0606030504020204" pitchFamily="34" charset="0"/>
              </a:rPr>
              <a:t>:</a:t>
            </a:r>
          </a:p>
          <a:p>
            <a:pPr algn="just" eaLnBrk="1" hangingPunct="1"/>
            <a:r>
              <a:rPr lang="en-US" altLang="en-US" sz="2000" dirty="0">
                <a:ea typeface="Open Sans" panose="020B0606030504020204" pitchFamily="34" charset="0"/>
                <a:cs typeface="Open Sans" panose="020B0606030504020204" pitchFamily="34" charset="0"/>
              </a:rPr>
              <a:t>     - </a:t>
            </a:r>
            <a:r>
              <a:rPr lang="en-US" altLang="en-US" sz="2000" dirty="0" err="1">
                <a:ea typeface="Open Sans" panose="020B0606030504020204" pitchFamily="34" charset="0"/>
                <a:cs typeface="Open Sans" panose="020B0606030504020204" pitchFamily="34" charset="0"/>
              </a:rPr>
              <a:t>Còn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muốn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bò</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tường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để</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tìm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ăn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giống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cậu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Mới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nghĩ</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thế</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đã</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thấy</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vui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làm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sao</a:t>
            </a:r>
            <a:r>
              <a:rPr lang="en-US" altLang="en-US" sz="2000" dirty="0">
                <a:ea typeface="Open Sans" panose="020B0606030504020204" pitchFamily="34" charset="0"/>
                <a:cs typeface="Open Sans" panose="020B0606030504020204" pitchFamily="34" charset="0"/>
              </a:rPr>
              <a:t>!</a:t>
            </a:r>
            <a:r>
              <a:rPr lang="en-US" altLang="en-US" sz="1800" dirty="0">
                <a:ea typeface="Open Sans" panose="020B0606030504020204" pitchFamily="34" charset="0"/>
                <a:cs typeface="Open Sans" panose="020B0606030504020204" pitchFamily="34" charset="0"/>
              </a:rPr>
              <a:t>                                                                        </a:t>
            </a:r>
            <a:endParaRPr lang="en-US" sz="180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778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16372" y="224628"/>
            <a:ext cx="8820948" cy="4693593"/>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Vài</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ngày</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sau</a:t>
            </a:r>
            <a:r>
              <a:rPr kumimoji="0" lang="en-US" altLang="en-US" sz="2300" b="0" i="0" u="none" strike="noStrike" kern="1200" cap="none" spc="0" normalizeH="0" baseline="0" noProof="0" dirty="0">
                <a:ln>
                  <a:noFill/>
                </a:ln>
                <a:solidFill>
                  <a:prstClr val="black"/>
                </a:solidFill>
                <a:effectLst/>
                <a:uLnTx/>
                <a:uFillTx/>
                <a:ea typeface="微软雅黑"/>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en-US" altLang="en-US" sz="2300" noProof="0" dirty="0">
                <a:solidFill>
                  <a:prstClr val="black"/>
                </a:solidFill>
                <a:ea typeface="微软雅黑"/>
              </a:rPr>
              <a:t>	</a:t>
            </a:r>
            <a:r>
              <a:rPr lang="en-US" altLang="en-US" sz="2300" noProof="0" dirty="0" err="1">
                <a:solidFill>
                  <a:prstClr val="black"/>
                </a:solidFill>
                <a:ea typeface="微软雅黑"/>
              </a:rPr>
              <a:t>Thằn</a:t>
            </a:r>
            <a:r>
              <a:rPr lang="en-US" altLang="en-US" sz="2300" noProof="0" dirty="0">
                <a:solidFill>
                  <a:prstClr val="black"/>
                </a:solidFill>
                <a:ea typeface="微软雅黑"/>
              </a:rPr>
              <a:t> </a:t>
            </a:r>
            <a:r>
              <a:rPr lang="en-US" altLang="en-US" sz="2300" noProof="0" dirty="0" err="1">
                <a:solidFill>
                  <a:prstClr val="black"/>
                </a:solidFill>
                <a:ea typeface="微软雅黑"/>
              </a:rPr>
              <a:t>lằn</a:t>
            </a:r>
            <a:r>
              <a:rPr lang="en-US" altLang="en-US" sz="2300" noProof="0" dirty="0">
                <a:solidFill>
                  <a:prstClr val="black"/>
                </a:solidFill>
                <a:ea typeface="微软雅黑"/>
              </a:rPr>
              <a:t> </a:t>
            </a:r>
            <a:r>
              <a:rPr lang="en-US" altLang="en-US" sz="2300" noProof="0" dirty="0" err="1">
                <a:solidFill>
                  <a:prstClr val="black"/>
                </a:solidFill>
                <a:ea typeface="微软雅黑"/>
              </a:rPr>
              <a:t>xanh</a:t>
            </a:r>
            <a:r>
              <a:rPr lang="en-US" altLang="en-US" sz="2300" noProof="0" dirty="0">
                <a:solidFill>
                  <a:prstClr val="black"/>
                </a:solidFill>
                <a:ea typeface="微软雅黑"/>
              </a:rPr>
              <a:t> </a:t>
            </a:r>
            <a:r>
              <a:rPr lang="en-US" altLang="en-US" sz="2300" noProof="0" dirty="0" err="1">
                <a:solidFill>
                  <a:prstClr val="black"/>
                </a:solidFill>
                <a:ea typeface="微软雅黑"/>
              </a:rPr>
              <a:t>nhận</a:t>
            </a:r>
            <a:r>
              <a:rPr lang="en-US" altLang="en-US" sz="2300" noProof="0" dirty="0">
                <a:solidFill>
                  <a:prstClr val="black"/>
                </a:solidFill>
                <a:ea typeface="微软雅黑"/>
              </a:rPr>
              <a:t> </a:t>
            </a:r>
            <a:r>
              <a:rPr lang="en-US" altLang="en-US" sz="2300" noProof="0" dirty="0" err="1">
                <a:solidFill>
                  <a:prstClr val="black"/>
                </a:solidFill>
                <a:ea typeface="微软雅黑"/>
              </a:rPr>
              <a:t>ra</a:t>
            </a:r>
            <a:r>
              <a:rPr lang="en-US" altLang="en-US" sz="2300" noProof="0" dirty="0">
                <a:solidFill>
                  <a:prstClr val="black"/>
                </a:solidFill>
                <a:ea typeface="微软雅黑"/>
              </a:rPr>
              <a:t> </a:t>
            </a:r>
            <a:r>
              <a:rPr lang="en-US" altLang="en-US" sz="2300" noProof="0" dirty="0" err="1">
                <a:solidFill>
                  <a:prstClr val="black"/>
                </a:solidFill>
                <a:ea typeface="微软雅黑"/>
              </a:rPr>
              <a:t>tay</a:t>
            </a:r>
            <a:r>
              <a:rPr lang="en-US" altLang="en-US" sz="2300" noProof="0" dirty="0">
                <a:solidFill>
                  <a:prstClr val="black"/>
                </a:solidFill>
                <a:ea typeface="微软雅黑"/>
              </a:rPr>
              <a:t> v</a:t>
            </a:r>
            <a:r>
              <a:rPr lang="en-US" altLang="en-US" sz="2300" dirty="0">
                <a:solidFill>
                  <a:prstClr val="black"/>
                </a:solidFill>
                <a:ea typeface="微软雅黑"/>
              </a:rPr>
              <a:t>à </a:t>
            </a:r>
            <a:r>
              <a:rPr lang="en-US" altLang="en-US" sz="2300" dirty="0" err="1">
                <a:solidFill>
                  <a:prstClr val="black"/>
                </a:solidFill>
                <a:ea typeface="微软雅黑"/>
              </a:rPr>
              <a:t>chân</a:t>
            </a:r>
            <a:r>
              <a:rPr lang="en-US" altLang="en-US" sz="2300" dirty="0">
                <a:solidFill>
                  <a:prstClr val="black"/>
                </a:solidFill>
                <a:ea typeface="微软雅黑"/>
              </a:rPr>
              <a:t>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bám</a:t>
            </a:r>
            <a:r>
              <a:rPr lang="en-US" altLang="en-US" sz="2300" dirty="0">
                <a:solidFill>
                  <a:prstClr val="black"/>
                </a:solidFill>
                <a:ea typeface="微软雅黑"/>
              </a:rPr>
              <a:t> </a:t>
            </a:r>
            <a:r>
              <a:rPr lang="en-US" altLang="en-US" sz="2300" dirty="0" err="1">
                <a:solidFill>
                  <a:prstClr val="black"/>
                </a:solidFill>
                <a:ea typeface="微软雅黑"/>
              </a:rPr>
              <a:t>dính</a:t>
            </a:r>
            <a:r>
              <a:rPr lang="en-US" altLang="en-US" sz="2300" dirty="0">
                <a:solidFill>
                  <a:prstClr val="black"/>
                </a:solidFill>
                <a:ea typeface="微软雅黑"/>
              </a:rPr>
              <a:t> </a:t>
            </a:r>
            <a:r>
              <a:rPr lang="en-US" altLang="en-US" sz="2300" dirty="0" err="1">
                <a:solidFill>
                  <a:prstClr val="black"/>
                </a:solidFill>
                <a:ea typeface="微软雅黑"/>
              </a:rPr>
              <a:t>như</a:t>
            </a:r>
            <a:r>
              <a:rPr lang="en-US" altLang="en-US" sz="2300" dirty="0">
                <a:solidFill>
                  <a:prstClr val="black"/>
                </a:solidFill>
                <a:ea typeface="微软雅黑"/>
              </a:rPr>
              <a:t> </a:t>
            </a:r>
            <a:r>
              <a:rPr lang="en-US" altLang="en-US" sz="2300" dirty="0" err="1">
                <a:solidFill>
                  <a:prstClr val="black"/>
                </a:solidFill>
                <a:ea typeface="微软雅黑"/>
              </a:rPr>
              <a:t>tắc</a:t>
            </a:r>
            <a:r>
              <a:rPr lang="en-US" altLang="en-US" sz="2300" dirty="0">
                <a:solidFill>
                  <a:prstClr val="black"/>
                </a:solidFill>
                <a:ea typeface="微软雅黑"/>
              </a:rPr>
              <a:t> </a:t>
            </a:r>
            <a:r>
              <a:rPr lang="en-US" altLang="en-US" sz="2300" dirty="0" err="1">
                <a:solidFill>
                  <a:prstClr val="black"/>
                </a:solidFill>
                <a:ea typeface="微软雅黑"/>
              </a:rPr>
              <a:t>kè</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thể</a:t>
            </a:r>
            <a:r>
              <a:rPr lang="en-US" altLang="en-US" sz="2300" dirty="0">
                <a:solidFill>
                  <a:prstClr val="black"/>
                </a:solidFill>
                <a:ea typeface="微软雅黑"/>
              </a:rPr>
              <a:t> </a:t>
            </a:r>
            <a:r>
              <a:rPr lang="en-US" altLang="en-US" sz="2300" dirty="0" err="1">
                <a:solidFill>
                  <a:prstClr val="black"/>
                </a:solidFill>
                <a:ea typeface="微软雅黑"/>
              </a:rPr>
              <a:t>bò</a:t>
            </a:r>
            <a:r>
              <a:rPr lang="en-US" altLang="en-US" sz="2300" dirty="0">
                <a:solidFill>
                  <a:prstClr val="black"/>
                </a:solidFill>
                <a:ea typeface="微软雅黑"/>
              </a:rPr>
              <a:t> </a:t>
            </a:r>
            <a:r>
              <a:rPr lang="en-US" altLang="en-US" sz="2300" dirty="0" err="1">
                <a:solidFill>
                  <a:prstClr val="black"/>
                </a:solidFill>
                <a:ea typeface="微软雅黑"/>
              </a:rPr>
              <a:t>trên</a:t>
            </a:r>
            <a:r>
              <a:rPr lang="en-US" altLang="en-US" sz="2300" dirty="0">
                <a:solidFill>
                  <a:prstClr val="black"/>
                </a:solidFill>
                <a:ea typeface="微软雅黑"/>
              </a:rPr>
              <a:t> </a:t>
            </a:r>
            <a:r>
              <a:rPr lang="en-US" altLang="en-US" sz="2300" dirty="0" err="1">
                <a:solidFill>
                  <a:prstClr val="black"/>
                </a:solidFill>
                <a:ea typeface="微软雅黑"/>
              </a:rPr>
              <a:t>tường</a:t>
            </a:r>
            <a:r>
              <a:rPr lang="en-US" altLang="en-US" sz="2300" dirty="0">
                <a:solidFill>
                  <a:prstClr val="black"/>
                </a:solidFill>
                <a:ea typeface="微软雅黑"/>
              </a:rPr>
              <a:t> </a:t>
            </a:r>
            <a:r>
              <a:rPr lang="en-US" altLang="en-US" sz="2300" dirty="0" err="1">
                <a:solidFill>
                  <a:prstClr val="black"/>
                </a:solidFill>
                <a:ea typeface="微软雅黑"/>
              </a:rPr>
              <a:t>giống</a:t>
            </a:r>
            <a:r>
              <a:rPr lang="en-US" altLang="en-US" sz="2300" dirty="0">
                <a:solidFill>
                  <a:prstClr val="black"/>
                </a:solidFill>
                <a:ea typeface="微软雅黑"/>
              </a:rPr>
              <a:t> </a:t>
            </a:r>
            <a:r>
              <a:rPr lang="en-US" altLang="en-US" sz="2300" dirty="0" err="1">
                <a:solidFill>
                  <a:prstClr val="black"/>
                </a:solidFill>
                <a:ea typeface="微软雅黑"/>
              </a:rPr>
              <a:t>như</a:t>
            </a:r>
            <a:r>
              <a:rPr lang="en-US" altLang="en-US" sz="2300" dirty="0">
                <a:solidFill>
                  <a:prstClr val="black"/>
                </a:solidFill>
                <a:ea typeface="微软雅黑"/>
              </a:rPr>
              <a:t> </a:t>
            </a:r>
            <a:r>
              <a:rPr lang="en-US" altLang="en-US" sz="2300" dirty="0" err="1">
                <a:solidFill>
                  <a:prstClr val="black"/>
                </a:solidFill>
                <a:ea typeface="微软雅黑"/>
              </a:rPr>
              <a:t>tắc</a:t>
            </a:r>
            <a:r>
              <a:rPr lang="en-US" altLang="en-US" sz="2300" dirty="0">
                <a:solidFill>
                  <a:prstClr val="black"/>
                </a:solidFill>
                <a:ea typeface="微软雅黑"/>
              </a:rPr>
              <a:t> </a:t>
            </a:r>
            <a:r>
              <a:rPr lang="en-US" altLang="en-US" sz="2300" dirty="0" err="1">
                <a:solidFill>
                  <a:prstClr val="black"/>
                </a:solidFill>
                <a:ea typeface="微软雅黑"/>
              </a:rPr>
              <a:t>kè</a:t>
            </a:r>
            <a:r>
              <a:rPr lang="en-US" altLang="en-US" sz="2300" dirty="0">
                <a:solidFill>
                  <a:prstClr val="black"/>
                </a:solidFill>
                <a:ea typeface="微软雅黑"/>
              </a:rPr>
              <a:t>, </a:t>
            </a:r>
            <a:r>
              <a:rPr lang="en-US" altLang="en-US" sz="2300" dirty="0" err="1">
                <a:solidFill>
                  <a:prstClr val="black"/>
                </a:solidFill>
                <a:ea typeface="微软雅黑"/>
              </a:rPr>
              <a:t>cũng</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thể</a:t>
            </a:r>
            <a:r>
              <a:rPr lang="en-US" altLang="en-US" sz="2300" dirty="0">
                <a:solidFill>
                  <a:prstClr val="black"/>
                </a:solidFill>
                <a:ea typeface="微软雅黑"/>
              </a:rPr>
              <a:t> </a:t>
            </a:r>
            <a:r>
              <a:rPr lang="en-US" altLang="en-US" sz="2300" dirty="0" err="1">
                <a:solidFill>
                  <a:prstClr val="black"/>
                </a:solidFill>
                <a:ea typeface="微软雅黑"/>
              </a:rPr>
              <a:t>kiếm</a:t>
            </a:r>
            <a:r>
              <a:rPr lang="en-US" altLang="en-US" sz="2300" dirty="0">
                <a:solidFill>
                  <a:prstClr val="black"/>
                </a:solidFill>
                <a:ea typeface="微软雅黑"/>
              </a:rPr>
              <a:t> </a:t>
            </a:r>
            <a:r>
              <a:rPr lang="en-US" altLang="en-US" sz="2300" dirty="0" err="1">
                <a:solidFill>
                  <a:prstClr val="black"/>
                </a:solidFill>
                <a:ea typeface="微软雅黑"/>
              </a:rPr>
              <a:t>ăn</a:t>
            </a:r>
            <a:r>
              <a:rPr lang="en-US" altLang="en-US" sz="2300" dirty="0">
                <a:solidFill>
                  <a:prstClr val="black"/>
                </a:solidFill>
                <a:ea typeface="微软雅黑"/>
              </a:rPr>
              <a:t> </a:t>
            </a:r>
            <a:r>
              <a:rPr lang="en-US" altLang="en-US" sz="2300" dirty="0" err="1">
                <a:solidFill>
                  <a:prstClr val="black"/>
                </a:solidFill>
                <a:ea typeface="微软雅黑"/>
              </a:rPr>
              <a:t>theo</a:t>
            </a:r>
            <a:r>
              <a:rPr lang="en-US" altLang="en-US" sz="2300" dirty="0">
                <a:solidFill>
                  <a:prstClr val="black"/>
                </a:solidFill>
                <a:ea typeface="微软雅黑"/>
              </a:rPr>
              <a:t> </a:t>
            </a:r>
            <a:r>
              <a:rPr lang="en-US" altLang="en-US" sz="2300" dirty="0" err="1">
                <a:solidFill>
                  <a:prstClr val="black"/>
                </a:solidFill>
                <a:ea typeface="微软雅黑"/>
              </a:rPr>
              <a:t>cách</a:t>
            </a:r>
            <a:r>
              <a:rPr lang="en-US" altLang="en-US" sz="2300" dirty="0">
                <a:solidFill>
                  <a:prstClr val="black"/>
                </a:solidFill>
                <a:ea typeface="微软雅黑"/>
              </a:rPr>
              <a:t>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tắc</a:t>
            </a:r>
            <a:r>
              <a:rPr lang="en-US" altLang="en-US" sz="2300" dirty="0">
                <a:solidFill>
                  <a:prstClr val="black"/>
                </a:solidFill>
                <a:ea typeface="微软雅黑"/>
              </a:rPr>
              <a:t> </a:t>
            </a:r>
            <a:r>
              <a:rPr lang="en-US" altLang="en-US" sz="2300" dirty="0" err="1">
                <a:solidFill>
                  <a:prstClr val="black"/>
                </a:solidFill>
                <a:ea typeface="微软雅黑"/>
              </a:rPr>
              <a:t>kè</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đói</a:t>
            </a:r>
            <a:r>
              <a:rPr lang="en-US" altLang="en-US" sz="2300" dirty="0">
                <a:solidFill>
                  <a:prstClr val="black"/>
                </a:solidFill>
                <a:ea typeface="微软雅黑"/>
              </a:rPr>
              <a:t> </a:t>
            </a:r>
            <a:r>
              <a:rPr lang="en-US" altLang="en-US" sz="2300" dirty="0" err="1">
                <a:solidFill>
                  <a:prstClr val="black"/>
                </a:solidFill>
                <a:ea typeface="微软雅黑"/>
              </a:rPr>
              <a:t>quá</a:t>
            </a:r>
            <a:r>
              <a:rPr lang="en-US" altLang="en-US" sz="2300" dirty="0">
                <a:solidFill>
                  <a:prstClr val="black"/>
                </a:solidFill>
                <a:ea typeface="微软雅黑"/>
              </a:rPr>
              <a:t> </a:t>
            </a:r>
            <a:r>
              <a:rPr lang="en-US" altLang="en-US" sz="2300" dirty="0" err="1">
                <a:solidFill>
                  <a:prstClr val="black"/>
                </a:solidFill>
                <a:ea typeface="微软雅黑"/>
              </a:rPr>
              <a:t>rồi</a:t>
            </a:r>
            <a:r>
              <a:rPr lang="en-US" altLang="en-US" sz="2300" dirty="0">
                <a:solidFill>
                  <a:prstClr val="black"/>
                </a:solidFill>
                <a:ea typeface="微软雅黑"/>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ea typeface="微软雅黑"/>
              </a:rPr>
              <a:t>Trong </a:t>
            </a:r>
            <a:r>
              <a:rPr kumimoji="0" lang="en-US" altLang="en-US" sz="2300" b="0" i="0" u="none" strike="noStrike" kern="1200" cap="none" spc="0" normalizeH="0" baseline="0" noProof="0" dirty="0" err="1">
                <a:ln>
                  <a:noFill/>
                </a:ln>
                <a:solidFill>
                  <a:prstClr val="black"/>
                </a:solidFill>
                <a:effectLst/>
                <a:uLnTx/>
                <a:uFillTx/>
                <a:ea typeface="微软雅黑"/>
              </a:rPr>
              <a:t>khi</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đó</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tắc</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kè</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cũng</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cảm</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thấy</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mình</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không</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thể</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chịu</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được</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sứ</a:t>
            </a:r>
            <a:r>
              <a:rPr lang="en-US" altLang="en-US" sz="2300" dirty="0">
                <a:solidFill>
                  <a:prstClr val="black"/>
                </a:solidFill>
                <a:ea typeface="微软雅黑"/>
              </a:rPr>
              <a:t>c </a:t>
            </a:r>
            <a:r>
              <a:rPr lang="en-US" altLang="en-US" sz="2300" dirty="0" err="1">
                <a:solidFill>
                  <a:prstClr val="black"/>
                </a:solidFill>
                <a:ea typeface="微软雅黑"/>
              </a:rPr>
              <a:t>nóng</a:t>
            </a:r>
            <a:r>
              <a:rPr lang="en-US" altLang="en-US" sz="2300" dirty="0">
                <a:solidFill>
                  <a:prstClr val="black"/>
                </a:solidFill>
                <a:ea typeface="微软雅黑"/>
              </a:rPr>
              <a:t> </a:t>
            </a:r>
            <a:r>
              <a:rPr lang="en-US" altLang="en-US" sz="2300" dirty="0" err="1">
                <a:solidFill>
                  <a:prstClr val="black"/>
                </a:solidFill>
                <a:ea typeface="微软雅黑"/>
              </a:rPr>
              <a:t>của</a:t>
            </a:r>
            <a:r>
              <a:rPr lang="en-US" altLang="en-US" sz="2300" dirty="0">
                <a:solidFill>
                  <a:prstClr val="black"/>
                </a:solidFill>
                <a:ea typeface="微软雅黑"/>
              </a:rPr>
              <a:t> ban </a:t>
            </a:r>
            <a:r>
              <a:rPr lang="en-US" altLang="en-US" sz="2300" dirty="0" err="1">
                <a:solidFill>
                  <a:prstClr val="black"/>
                </a:solidFill>
                <a:ea typeface="微软雅黑"/>
              </a:rPr>
              <a:t>ngày</a:t>
            </a:r>
            <a:r>
              <a:rPr lang="en-US" altLang="en-US" sz="2300" dirty="0">
                <a:solidFill>
                  <a:prstClr val="black"/>
                </a:solidFill>
                <a:ea typeface="微软雅黑"/>
              </a:rPr>
              <a:t>: “Da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giống</a:t>
            </a:r>
            <a:r>
              <a:rPr lang="en-US" altLang="en-US" sz="2300" dirty="0">
                <a:solidFill>
                  <a:prstClr val="black"/>
                </a:solidFill>
                <a:ea typeface="微软雅黑"/>
              </a:rPr>
              <a:t> da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thằn</a:t>
            </a:r>
            <a:r>
              <a:rPr lang="en-US" altLang="en-US" sz="2300" dirty="0">
                <a:solidFill>
                  <a:prstClr val="black"/>
                </a:solidFill>
                <a:ea typeface="微软雅黑"/>
              </a:rPr>
              <a:t> </a:t>
            </a:r>
            <a:r>
              <a:rPr lang="en-US" altLang="en-US" sz="2300" dirty="0" err="1">
                <a:solidFill>
                  <a:prstClr val="black"/>
                </a:solidFill>
                <a:ea typeface="微软雅黑"/>
              </a:rPr>
              <a:t>lằn</a:t>
            </a:r>
            <a:r>
              <a:rPr lang="en-US" altLang="en-US" sz="2300" dirty="0">
                <a:solidFill>
                  <a:prstClr val="black"/>
                </a:solidFill>
                <a:ea typeface="微软雅黑"/>
              </a:rPr>
              <a:t>. </a:t>
            </a:r>
            <a:r>
              <a:rPr lang="en-US" altLang="en-US" sz="2300" dirty="0" err="1">
                <a:solidFill>
                  <a:prstClr val="black"/>
                </a:solidFill>
                <a:ea typeface="微软雅黑"/>
              </a:rPr>
              <a:t>Nóng</a:t>
            </a:r>
            <a:r>
              <a:rPr lang="en-US" altLang="en-US" sz="2300" dirty="0">
                <a:solidFill>
                  <a:prstClr val="black"/>
                </a:solidFill>
                <a:ea typeface="微软雅黑"/>
              </a:rPr>
              <a:t> </a:t>
            </a:r>
            <a:r>
              <a:rPr lang="en-US" altLang="en-US" sz="2300" dirty="0" err="1">
                <a:solidFill>
                  <a:prstClr val="black"/>
                </a:solidFill>
                <a:ea typeface="微软雅黑"/>
              </a:rPr>
              <a:t>quá</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thể</a:t>
            </a:r>
            <a:r>
              <a:rPr lang="en-US" altLang="en-US" sz="2300" dirty="0">
                <a:solidFill>
                  <a:prstClr val="black"/>
                </a:solidFill>
                <a:ea typeface="微软雅黑"/>
              </a:rPr>
              <a:t> </a:t>
            </a:r>
            <a:r>
              <a:rPr lang="en-US" altLang="en-US" sz="2300" dirty="0" err="1">
                <a:solidFill>
                  <a:prstClr val="black"/>
                </a:solidFill>
                <a:ea typeface="微软雅黑"/>
              </a:rPr>
              <a:t>kiếm</a:t>
            </a:r>
            <a:r>
              <a:rPr lang="en-US" altLang="en-US" sz="2300" dirty="0">
                <a:solidFill>
                  <a:prstClr val="black"/>
                </a:solidFill>
                <a:ea typeface="微软雅黑"/>
              </a:rPr>
              <a:t> </a:t>
            </a:r>
            <a:r>
              <a:rPr lang="en-US" altLang="en-US" sz="2300" dirty="0" err="1">
                <a:solidFill>
                  <a:prstClr val="black"/>
                </a:solidFill>
                <a:ea typeface="微软雅黑"/>
              </a:rPr>
              <a:t>ăn</a:t>
            </a:r>
            <a:r>
              <a:rPr lang="en-US" altLang="en-US" sz="2300" dirty="0">
                <a:solidFill>
                  <a:prstClr val="black"/>
                </a:solidFill>
                <a:ea typeface="微软雅黑"/>
              </a:rPr>
              <a:t> </a:t>
            </a:r>
            <a:r>
              <a:rPr lang="en-US" altLang="en-US" sz="2300" dirty="0" err="1">
                <a:solidFill>
                  <a:prstClr val="black"/>
                </a:solidFill>
                <a:ea typeface="微软雅黑"/>
              </a:rPr>
              <a:t>ngoài</a:t>
            </a:r>
            <a:r>
              <a:rPr lang="en-US" altLang="en-US" sz="2300" dirty="0">
                <a:solidFill>
                  <a:prstClr val="black"/>
                </a:solidFill>
                <a:ea typeface="微软雅黑"/>
              </a:rPr>
              <a:t> </a:t>
            </a:r>
            <a:r>
              <a:rPr lang="en-US" altLang="en-US" sz="2300" dirty="0" err="1">
                <a:solidFill>
                  <a:prstClr val="black"/>
                </a:solidFill>
                <a:ea typeface="微软雅黑"/>
              </a:rPr>
              <a:t>trời</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đói</a:t>
            </a:r>
            <a:r>
              <a:rPr lang="en-US" altLang="en-US" sz="2300" dirty="0">
                <a:solidFill>
                  <a:prstClr val="black"/>
                </a:solidFill>
                <a:ea typeface="微软雅黑"/>
              </a:rPr>
              <a:t> </a:t>
            </a:r>
            <a:r>
              <a:rPr lang="en-US" altLang="en-US" sz="2300" dirty="0" err="1">
                <a:solidFill>
                  <a:prstClr val="black"/>
                </a:solidFill>
                <a:ea typeface="微软雅黑"/>
              </a:rPr>
              <a:t>quá</a:t>
            </a:r>
            <a:r>
              <a:rPr lang="en-US" altLang="en-US" sz="2300" dirty="0">
                <a:solidFill>
                  <a:prstClr val="black"/>
                </a:solidFill>
                <a:ea typeface="微软雅黑"/>
              </a:rPr>
              <a:t> </a:t>
            </a:r>
            <a:r>
              <a:rPr lang="en-US" altLang="en-US" sz="2300" dirty="0" err="1">
                <a:solidFill>
                  <a:prstClr val="black"/>
                </a:solidFill>
                <a:ea typeface="微软雅黑"/>
              </a:rPr>
              <a:t>rồi</a:t>
            </a:r>
            <a:r>
              <a:rPr lang="en-US" altLang="en-US" sz="2300" dirty="0">
                <a:solidFill>
                  <a:prstClr val="black"/>
                </a:solidFill>
                <a:ea typeface="微软雅黑"/>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Thế</a:t>
            </a:r>
            <a:r>
              <a:rPr kumimoji="0" lang="en-US" altLang="en-US" sz="2300" b="0" i="0" u="none" strike="noStrike" kern="1200" cap="none" spc="0" normalizeH="0" baseline="0" noProof="0" dirty="0">
                <a:ln>
                  <a:noFill/>
                </a:ln>
                <a:solidFill>
                  <a:prstClr val="black"/>
                </a:solidFill>
                <a:effectLst/>
                <a:uLnTx/>
                <a:uFillTx/>
                <a:ea typeface="微软雅黑"/>
              </a:rPr>
              <a:t> l</a:t>
            </a:r>
            <a:r>
              <a:rPr lang="en-US" altLang="en-US" sz="2300" dirty="0">
                <a:solidFill>
                  <a:prstClr val="black"/>
                </a:solidFill>
                <a:ea typeface="微软雅黑"/>
              </a:rPr>
              <a:t>à </a:t>
            </a:r>
            <a:r>
              <a:rPr lang="en-US" altLang="en-US" sz="2300" dirty="0" err="1">
                <a:solidFill>
                  <a:prstClr val="black"/>
                </a:solidFill>
                <a:ea typeface="微软雅黑"/>
              </a:rPr>
              <a:t>hai</a:t>
            </a:r>
            <a:r>
              <a:rPr lang="en-US" altLang="en-US" sz="2300" dirty="0">
                <a:solidFill>
                  <a:prstClr val="black"/>
                </a:solidFill>
                <a:ea typeface="微软雅黑"/>
              </a:rPr>
              <a:t> </a:t>
            </a:r>
            <a:r>
              <a:rPr lang="en-US" altLang="en-US" sz="2300" dirty="0" err="1">
                <a:solidFill>
                  <a:prstClr val="black"/>
                </a:solidFill>
                <a:ea typeface="微软雅黑"/>
              </a:rPr>
              <a:t>bạn</a:t>
            </a:r>
            <a:r>
              <a:rPr lang="en-US" altLang="en-US" sz="2300" dirty="0">
                <a:solidFill>
                  <a:prstClr val="black"/>
                </a:solidFill>
                <a:ea typeface="微软雅黑"/>
              </a:rPr>
              <a:t> </a:t>
            </a:r>
            <a:r>
              <a:rPr lang="en-US" altLang="en-US" sz="2300" dirty="0" err="1">
                <a:solidFill>
                  <a:prstClr val="black"/>
                </a:solidFill>
                <a:ea typeface="微软雅黑"/>
              </a:rPr>
              <a:t>quyết</a:t>
            </a:r>
            <a:r>
              <a:rPr lang="en-US" altLang="en-US" sz="2300" dirty="0">
                <a:solidFill>
                  <a:prstClr val="black"/>
                </a:solidFill>
                <a:ea typeface="微软雅黑"/>
              </a:rPr>
              <a:t> </a:t>
            </a:r>
            <a:r>
              <a:rPr lang="en-US" altLang="en-US" sz="2300" dirty="0" err="1">
                <a:solidFill>
                  <a:prstClr val="black"/>
                </a:solidFill>
                <a:ea typeface="微软雅黑"/>
              </a:rPr>
              <a:t>định</a:t>
            </a:r>
            <a:r>
              <a:rPr lang="en-US" altLang="en-US" sz="2300" dirty="0">
                <a:solidFill>
                  <a:prstClr val="black"/>
                </a:solidFill>
                <a:ea typeface="微软雅黑"/>
              </a:rPr>
              <a:t> </a:t>
            </a:r>
            <a:r>
              <a:rPr lang="en-US" altLang="en-US" sz="2300" dirty="0" err="1">
                <a:solidFill>
                  <a:prstClr val="black"/>
                </a:solidFill>
                <a:ea typeface="微软雅黑"/>
              </a:rPr>
              <a:t>đổi</a:t>
            </a:r>
            <a:r>
              <a:rPr lang="en-US" altLang="en-US" sz="2300" dirty="0">
                <a:solidFill>
                  <a:prstClr val="black"/>
                </a:solidFill>
                <a:ea typeface="微软雅黑"/>
              </a:rPr>
              <a:t> </a:t>
            </a:r>
            <a:r>
              <a:rPr lang="en-US" altLang="en-US" sz="2300" dirty="0" err="1">
                <a:solidFill>
                  <a:prstClr val="black"/>
                </a:solidFill>
                <a:ea typeface="微软雅黑"/>
              </a:rPr>
              <a:t>lại</a:t>
            </a:r>
            <a:r>
              <a:rPr lang="en-US" altLang="en-US" sz="2300" dirty="0">
                <a:solidFill>
                  <a:prstClr val="black"/>
                </a:solidFill>
                <a:ea typeface="微软雅黑"/>
              </a:rPr>
              <a:t> </a:t>
            </a:r>
            <a:r>
              <a:rPr lang="en-US" altLang="en-US" sz="2300" dirty="0" err="1">
                <a:solidFill>
                  <a:prstClr val="black"/>
                </a:solidFill>
                <a:ea typeface="微软雅黑"/>
              </a:rPr>
              <a:t>cuộc</a:t>
            </a:r>
            <a:r>
              <a:rPr lang="en-US" altLang="en-US" sz="2300" dirty="0">
                <a:solidFill>
                  <a:prstClr val="black"/>
                </a:solidFill>
                <a:ea typeface="微软雅黑"/>
              </a:rPr>
              <a:t> </a:t>
            </a:r>
            <a:r>
              <a:rPr lang="en-US" altLang="en-US" sz="2300" dirty="0" err="1">
                <a:solidFill>
                  <a:prstClr val="black"/>
                </a:solidFill>
                <a:ea typeface="微软雅黑"/>
              </a:rPr>
              <a:t>sống</a:t>
            </a:r>
            <a:r>
              <a:rPr lang="en-US" altLang="en-US" sz="2300" dirty="0">
                <a:solidFill>
                  <a:prstClr val="black"/>
                </a:solidFill>
                <a:ea typeface="微软雅黑"/>
              </a:rPr>
              <a:t> </a:t>
            </a:r>
            <a:r>
              <a:rPr lang="en-US" altLang="en-US" sz="2300" dirty="0" err="1">
                <a:solidFill>
                  <a:prstClr val="black"/>
                </a:solidFill>
                <a:ea typeface="微软雅黑"/>
              </a:rPr>
              <a:t>cho</a:t>
            </a:r>
            <a:r>
              <a:rPr lang="en-US" altLang="en-US" sz="2300" dirty="0">
                <a:solidFill>
                  <a:prstClr val="black"/>
                </a:solidFill>
                <a:ea typeface="微软雅黑"/>
              </a:rPr>
              <a:t> </a:t>
            </a:r>
            <a:r>
              <a:rPr lang="en-US" altLang="en-US" sz="2300" dirty="0" err="1">
                <a:solidFill>
                  <a:prstClr val="black"/>
                </a:solidFill>
                <a:ea typeface="微软雅黑"/>
              </a:rPr>
              <a:t>nhau</a:t>
            </a:r>
            <a:r>
              <a:rPr lang="en-US" altLang="en-US" sz="2300" dirty="0">
                <a:solidFill>
                  <a:prstClr val="black"/>
                </a:solidFill>
                <a:ea typeface="微软雅黑"/>
              </a:rPr>
              <a:t>. </a:t>
            </a:r>
            <a:r>
              <a:rPr lang="en-US" altLang="en-US" sz="2300" dirty="0" err="1">
                <a:solidFill>
                  <a:prstClr val="black"/>
                </a:solidFill>
                <a:ea typeface="微软雅黑"/>
              </a:rPr>
              <a:t>Thằn</a:t>
            </a:r>
            <a:r>
              <a:rPr lang="en-US" altLang="en-US" sz="2300" dirty="0">
                <a:solidFill>
                  <a:prstClr val="black"/>
                </a:solidFill>
                <a:ea typeface="微软雅黑"/>
              </a:rPr>
              <a:t> </a:t>
            </a:r>
            <a:r>
              <a:rPr lang="en-US" altLang="en-US" sz="2300" dirty="0" err="1">
                <a:solidFill>
                  <a:prstClr val="black"/>
                </a:solidFill>
                <a:ea typeface="微软雅黑"/>
              </a:rPr>
              <a:t>lằn</a:t>
            </a:r>
            <a:r>
              <a:rPr lang="en-US" altLang="en-US" sz="2300" dirty="0">
                <a:solidFill>
                  <a:prstClr val="black"/>
                </a:solidFill>
                <a:ea typeface="微软雅黑"/>
              </a:rPr>
              <a:t> </a:t>
            </a:r>
            <a:r>
              <a:rPr lang="en-US" altLang="en-US" sz="2300" dirty="0" err="1">
                <a:solidFill>
                  <a:prstClr val="black"/>
                </a:solidFill>
                <a:ea typeface="微软雅黑"/>
              </a:rPr>
              <a:t>xanh</a:t>
            </a:r>
            <a:r>
              <a:rPr lang="en-US" altLang="en-US" sz="2300" dirty="0">
                <a:solidFill>
                  <a:prstClr val="black"/>
                </a:solidFill>
                <a:ea typeface="微软雅黑"/>
              </a:rPr>
              <a:t> </a:t>
            </a:r>
            <a:r>
              <a:rPr lang="en-US" altLang="en-US" sz="2300" dirty="0" err="1">
                <a:solidFill>
                  <a:prstClr val="black"/>
                </a:solidFill>
                <a:ea typeface="微软雅黑"/>
              </a:rPr>
              <a:t>trở</a:t>
            </a:r>
            <a:r>
              <a:rPr lang="en-US" altLang="en-US" sz="2300" dirty="0">
                <a:solidFill>
                  <a:prstClr val="black"/>
                </a:solidFill>
                <a:ea typeface="微软雅黑"/>
              </a:rPr>
              <a:t> </a:t>
            </a:r>
            <a:r>
              <a:rPr lang="en-US" altLang="en-US" sz="2300" dirty="0" err="1">
                <a:solidFill>
                  <a:prstClr val="black"/>
                </a:solidFill>
                <a:ea typeface="微软雅黑"/>
              </a:rPr>
              <a:t>về</a:t>
            </a:r>
            <a:r>
              <a:rPr lang="en-US" altLang="en-US" sz="2300" dirty="0">
                <a:solidFill>
                  <a:prstClr val="black"/>
                </a:solidFill>
                <a:ea typeface="微软雅黑"/>
              </a:rPr>
              <a:t> </a:t>
            </a:r>
            <a:r>
              <a:rPr lang="en-US" altLang="en-US" sz="2300" dirty="0" err="1">
                <a:solidFill>
                  <a:prstClr val="black"/>
                </a:solidFill>
                <a:ea typeface="微软雅黑"/>
              </a:rPr>
              <a:t>với</a:t>
            </a:r>
            <a:r>
              <a:rPr lang="en-US" altLang="en-US" sz="2300" dirty="0">
                <a:solidFill>
                  <a:prstClr val="black"/>
                </a:solidFill>
                <a:ea typeface="微软雅黑"/>
              </a:rPr>
              <a:t> </a:t>
            </a:r>
            <a:r>
              <a:rPr lang="en-US" altLang="en-US" sz="2300" dirty="0" err="1">
                <a:solidFill>
                  <a:prstClr val="black"/>
                </a:solidFill>
                <a:ea typeface="微软雅黑"/>
              </a:rPr>
              <a:t>cái</a:t>
            </a:r>
            <a:r>
              <a:rPr lang="en-US" altLang="en-US" sz="2300" dirty="0">
                <a:solidFill>
                  <a:prstClr val="black"/>
                </a:solidFill>
                <a:ea typeface="微软雅黑"/>
              </a:rPr>
              <a:t> </a:t>
            </a:r>
            <a:r>
              <a:rPr lang="en-US" altLang="en-US" sz="2300" dirty="0" err="1">
                <a:solidFill>
                  <a:prstClr val="black"/>
                </a:solidFill>
                <a:ea typeface="微软雅黑"/>
              </a:rPr>
              <a:t>cây</a:t>
            </a:r>
            <a:r>
              <a:rPr lang="en-US" altLang="en-US" sz="2300" dirty="0">
                <a:solidFill>
                  <a:prstClr val="black"/>
                </a:solidFill>
                <a:ea typeface="微软雅黑"/>
              </a:rPr>
              <a:t>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và</a:t>
            </a:r>
            <a:r>
              <a:rPr lang="en-US" altLang="en-US" sz="2300" dirty="0">
                <a:solidFill>
                  <a:prstClr val="black"/>
                </a:solidFill>
                <a:ea typeface="微软雅黑"/>
              </a:rPr>
              <a:t> </a:t>
            </a:r>
            <a:r>
              <a:rPr lang="en-US" altLang="en-US" sz="2300" dirty="0" err="1">
                <a:solidFill>
                  <a:prstClr val="black"/>
                </a:solidFill>
                <a:ea typeface="微软雅黑"/>
              </a:rPr>
              <a:t>thích</a:t>
            </a:r>
            <a:r>
              <a:rPr lang="en-US" altLang="en-US" sz="2300" dirty="0">
                <a:solidFill>
                  <a:prstClr val="black"/>
                </a:solidFill>
                <a:ea typeface="微软雅黑"/>
              </a:rPr>
              <a:t> </a:t>
            </a:r>
            <a:r>
              <a:rPr lang="en-US" altLang="en-US" sz="2300" dirty="0" err="1">
                <a:solidFill>
                  <a:prstClr val="black"/>
                </a:solidFill>
                <a:ea typeface="微软雅黑"/>
              </a:rPr>
              <a:t>thú</a:t>
            </a:r>
            <a:r>
              <a:rPr lang="en-US" altLang="en-US" sz="2300" dirty="0">
                <a:solidFill>
                  <a:prstClr val="black"/>
                </a:solidFill>
                <a:ea typeface="微软雅黑"/>
              </a:rPr>
              <a:t> </a:t>
            </a:r>
            <a:r>
              <a:rPr lang="en-US" altLang="en-US" sz="2300" dirty="0" err="1">
                <a:solidFill>
                  <a:prstClr val="black"/>
                </a:solidFill>
                <a:ea typeface="微软雅黑"/>
              </a:rPr>
              <a:t>đi</a:t>
            </a:r>
            <a:r>
              <a:rPr lang="en-US" altLang="en-US" sz="2300" dirty="0">
                <a:solidFill>
                  <a:prstClr val="black"/>
                </a:solidFill>
                <a:ea typeface="微软雅黑"/>
              </a:rPr>
              <a:t> </a:t>
            </a:r>
            <a:r>
              <a:rPr lang="en-US" altLang="en-US" sz="2300" dirty="0" err="1">
                <a:solidFill>
                  <a:prstClr val="black"/>
                </a:solidFill>
                <a:ea typeface="微软雅黑"/>
              </a:rPr>
              <a:t>kiếm</a:t>
            </a:r>
            <a:r>
              <a:rPr lang="en-US" altLang="en-US" sz="2300" dirty="0">
                <a:solidFill>
                  <a:prstClr val="black"/>
                </a:solidFill>
                <a:ea typeface="微软雅黑"/>
              </a:rPr>
              <a:t> </a:t>
            </a:r>
            <a:r>
              <a:rPr lang="en-US" altLang="en-US" sz="2300" dirty="0" err="1">
                <a:solidFill>
                  <a:prstClr val="black"/>
                </a:solidFill>
                <a:ea typeface="微软雅黑"/>
              </a:rPr>
              <a:t>ăn</a:t>
            </a:r>
            <a:r>
              <a:rPr lang="en-US" altLang="en-US" sz="2300" dirty="0">
                <a:solidFill>
                  <a:prstClr val="black"/>
                </a:solidFill>
                <a:ea typeface="微软雅黑"/>
              </a:rPr>
              <a:t> </a:t>
            </a:r>
            <a:r>
              <a:rPr lang="en-US" altLang="en-US" sz="2300" dirty="0" err="1">
                <a:solidFill>
                  <a:prstClr val="black"/>
                </a:solidFill>
                <a:ea typeface="微软雅黑"/>
              </a:rPr>
              <a:t>vào</a:t>
            </a:r>
            <a:r>
              <a:rPr lang="en-US" altLang="en-US" sz="2300" dirty="0">
                <a:solidFill>
                  <a:prstClr val="black"/>
                </a:solidFill>
                <a:ea typeface="微软雅黑"/>
              </a:rPr>
              <a:t> ban </a:t>
            </a:r>
            <a:r>
              <a:rPr lang="en-US" altLang="en-US" sz="2300" dirty="0" err="1">
                <a:solidFill>
                  <a:prstClr val="black"/>
                </a:solidFill>
                <a:ea typeface="微软雅黑"/>
              </a:rPr>
              <a:t>ngày</a:t>
            </a:r>
            <a:r>
              <a:rPr lang="en-US" altLang="en-US" sz="2300" dirty="0">
                <a:solidFill>
                  <a:prstClr val="black"/>
                </a:solidFill>
                <a:ea typeface="微软雅黑"/>
              </a:rPr>
              <a:t>. </a:t>
            </a:r>
            <a:r>
              <a:rPr lang="en-US" altLang="en-US" sz="2300" dirty="0" err="1">
                <a:solidFill>
                  <a:prstClr val="black"/>
                </a:solidFill>
                <a:ea typeface="微软雅黑"/>
              </a:rPr>
              <a:t>Tắc</a:t>
            </a:r>
            <a:r>
              <a:rPr lang="en-US" altLang="en-US" sz="2300" dirty="0">
                <a:solidFill>
                  <a:prstClr val="black"/>
                </a:solidFill>
                <a:ea typeface="微软雅黑"/>
              </a:rPr>
              <a:t> </a:t>
            </a:r>
            <a:r>
              <a:rPr lang="en-US" altLang="en-US" sz="2300" dirty="0" err="1">
                <a:solidFill>
                  <a:prstClr val="black"/>
                </a:solidFill>
                <a:ea typeface="微软雅黑"/>
              </a:rPr>
              <a:t>kè</a:t>
            </a:r>
            <a:r>
              <a:rPr lang="en-US" altLang="en-US" sz="2300" dirty="0">
                <a:solidFill>
                  <a:prstClr val="black"/>
                </a:solidFill>
                <a:ea typeface="微软雅黑"/>
              </a:rPr>
              <a:t> quay </a:t>
            </a:r>
            <a:r>
              <a:rPr lang="en-US" altLang="en-US" sz="2300" dirty="0" err="1">
                <a:solidFill>
                  <a:prstClr val="black"/>
                </a:solidFill>
                <a:ea typeface="微软雅黑"/>
              </a:rPr>
              <a:t>trở</a:t>
            </a:r>
            <a:r>
              <a:rPr lang="en-US" altLang="en-US" sz="2300" dirty="0">
                <a:solidFill>
                  <a:prstClr val="black"/>
                </a:solidFill>
                <a:ea typeface="微软雅黑"/>
              </a:rPr>
              <a:t> </a:t>
            </a:r>
            <a:r>
              <a:rPr lang="en-US" altLang="en-US" sz="2300" dirty="0" err="1">
                <a:solidFill>
                  <a:prstClr val="black"/>
                </a:solidFill>
                <a:ea typeface="微软雅黑"/>
              </a:rPr>
              <a:t>lại</a:t>
            </a:r>
            <a:r>
              <a:rPr lang="en-US" altLang="en-US" sz="2300" dirty="0">
                <a:solidFill>
                  <a:prstClr val="black"/>
                </a:solidFill>
                <a:ea typeface="微软雅黑"/>
              </a:rPr>
              <a:t> </a:t>
            </a:r>
            <a:r>
              <a:rPr lang="en-US" altLang="en-US" sz="2300" dirty="0" err="1">
                <a:solidFill>
                  <a:prstClr val="black"/>
                </a:solidFill>
                <a:ea typeface="微软雅黑"/>
              </a:rPr>
              <a:t>bức</a:t>
            </a:r>
            <a:r>
              <a:rPr lang="en-US" altLang="en-US" sz="2300" dirty="0">
                <a:solidFill>
                  <a:prstClr val="black"/>
                </a:solidFill>
                <a:ea typeface="微软雅黑"/>
              </a:rPr>
              <a:t> </a:t>
            </a:r>
            <a:r>
              <a:rPr lang="en-US" altLang="en-US" sz="2300" dirty="0" err="1">
                <a:solidFill>
                  <a:prstClr val="black"/>
                </a:solidFill>
                <a:ea typeface="微软雅黑"/>
              </a:rPr>
              <a:t>tường</a:t>
            </a:r>
            <a:r>
              <a:rPr lang="en-US" altLang="en-US" sz="2300" dirty="0">
                <a:solidFill>
                  <a:prstClr val="black"/>
                </a:solidFill>
                <a:ea typeface="微软雅黑"/>
              </a:rPr>
              <a:t> </a:t>
            </a:r>
            <a:r>
              <a:rPr lang="en-US" altLang="en-US" sz="2300" dirty="0" err="1">
                <a:solidFill>
                  <a:prstClr val="black"/>
                </a:solidFill>
                <a:ea typeface="微软雅黑"/>
              </a:rPr>
              <a:t>thân</a:t>
            </a:r>
            <a:r>
              <a:rPr lang="en-US" altLang="en-US" sz="2300" dirty="0">
                <a:solidFill>
                  <a:prstClr val="black"/>
                </a:solidFill>
                <a:ea typeface="微软雅黑"/>
              </a:rPr>
              <a:t> </a:t>
            </a:r>
            <a:r>
              <a:rPr lang="en-US" altLang="en-US" sz="2300" dirty="0" err="1">
                <a:solidFill>
                  <a:prstClr val="black"/>
                </a:solidFill>
                <a:ea typeface="微软雅黑"/>
              </a:rPr>
              <a:t>yêu</a:t>
            </a:r>
            <a:r>
              <a:rPr lang="en-US" altLang="en-US" sz="2300" dirty="0">
                <a:solidFill>
                  <a:prstClr val="black"/>
                </a:solidFill>
                <a:ea typeface="微软雅黑"/>
              </a:rPr>
              <a:t> </a:t>
            </a:r>
            <a:r>
              <a:rPr lang="en-US" altLang="en-US" sz="2300" dirty="0" err="1">
                <a:solidFill>
                  <a:prstClr val="black"/>
                </a:solidFill>
                <a:ea typeface="微软雅黑"/>
              </a:rPr>
              <a:t>và</a:t>
            </a:r>
            <a:r>
              <a:rPr lang="en-US" altLang="en-US" sz="2300" dirty="0">
                <a:solidFill>
                  <a:prstClr val="black"/>
                </a:solidFill>
                <a:ea typeface="微软雅黑"/>
              </a:rPr>
              <a:t> </a:t>
            </a:r>
            <a:r>
              <a:rPr lang="en-US" altLang="en-US" sz="2300" dirty="0" err="1">
                <a:solidFill>
                  <a:prstClr val="black"/>
                </a:solidFill>
                <a:ea typeface="微软雅黑"/>
              </a:rPr>
              <a:t>vui</a:t>
            </a:r>
            <a:r>
              <a:rPr lang="en-US" altLang="en-US" sz="2300" dirty="0">
                <a:solidFill>
                  <a:prstClr val="black"/>
                </a:solidFill>
                <a:ea typeface="微软雅黑"/>
              </a:rPr>
              <a:t> </a:t>
            </a:r>
            <a:r>
              <a:rPr lang="en-US" altLang="en-US" sz="2300" dirty="0" err="1">
                <a:solidFill>
                  <a:prstClr val="black"/>
                </a:solidFill>
                <a:ea typeface="微软雅黑"/>
              </a:rPr>
              <a:t>vẻ</a:t>
            </a:r>
            <a:r>
              <a:rPr lang="en-US" altLang="en-US" sz="2300" dirty="0">
                <a:solidFill>
                  <a:prstClr val="black"/>
                </a:solidFill>
                <a:ea typeface="微软雅黑"/>
              </a:rPr>
              <a:t> </a:t>
            </a:r>
            <a:r>
              <a:rPr lang="en-US" altLang="en-US" sz="2300" dirty="0" err="1">
                <a:solidFill>
                  <a:prstClr val="black"/>
                </a:solidFill>
                <a:ea typeface="微软雅黑"/>
              </a:rPr>
              <a:t>đi</a:t>
            </a:r>
            <a:r>
              <a:rPr lang="en-US" altLang="en-US" sz="2300" dirty="0">
                <a:solidFill>
                  <a:prstClr val="black"/>
                </a:solidFill>
                <a:ea typeface="微软雅黑"/>
              </a:rPr>
              <a:t> </a:t>
            </a:r>
            <a:r>
              <a:rPr lang="en-US" altLang="en-US" sz="2300" dirty="0" err="1">
                <a:solidFill>
                  <a:prstClr val="black"/>
                </a:solidFill>
                <a:ea typeface="微软雅黑"/>
              </a:rPr>
              <a:t>tìm</a:t>
            </a:r>
            <a:r>
              <a:rPr lang="en-US" altLang="en-US" sz="2300" dirty="0">
                <a:solidFill>
                  <a:prstClr val="black"/>
                </a:solidFill>
                <a:ea typeface="微软雅黑"/>
              </a:rPr>
              <a:t> </a:t>
            </a:r>
            <a:r>
              <a:rPr lang="en-US" altLang="en-US" sz="2300" dirty="0" err="1">
                <a:solidFill>
                  <a:prstClr val="black"/>
                </a:solidFill>
                <a:ea typeface="微软雅黑"/>
              </a:rPr>
              <a:t>thức</a:t>
            </a:r>
            <a:r>
              <a:rPr lang="en-US" altLang="en-US" sz="2300" dirty="0">
                <a:solidFill>
                  <a:prstClr val="black"/>
                </a:solidFill>
                <a:ea typeface="微软雅黑"/>
              </a:rPr>
              <a:t> </a:t>
            </a:r>
            <a:r>
              <a:rPr lang="en-US" altLang="en-US" sz="2300" dirty="0" err="1">
                <a:solidFill>
                  <a:prstClr val="black"/>
                </a:solidFill>
                <a:ea typeface="微软雅黑"/>
              </a:rPr>
              <a:t>ăn</a:t>
            </a:r>
            <a:r>
              <a:rPr lang="en-US" altLang="en-US" sz="2300" dirty="0">
                <a:solidFill>
                  <a:prstClr val="black"/>
                </a:solidFill>
                <a:ea typeface="微软雅黑"/>
              </a:rPr>
              <a:t> </a:t>
            </a:r>
            <a:r>
              <a:rPr lang="en-US" altLang="en-US" sz="2300" dirty="0" err="1">
                <a:solidFill>
                  <a:prstClr val="black"/>
                </a:solidFill>
                <a:ea typeface="微软雅黑"/>
              </a:rPr>
              <a:t>vào</a:t>
            </a:r>
            <a:r>
              <a:rPr lang="en-US" altLang="en-US" sz="2300" dirty="0">
                <a:solidFill>
                  <a:prstClr val="black"/>
                </a:solidFill>
                <a:ea typeface="微软雅黑"/>
              </a:rPr>
              <a:t> </a:t>
            </a:r>
            <a:r>
              <a:rPr lang="en-US" altLang="en-US" sz="2300" dirty="0" err="1">
                <a:solidFill>
                  <a:prstClr val="black"/>
                </a:solidFill>
                <a:ea typeface="微软雅黑"/>
              </a:rPr>
              <a:t>buổi</a:t>
            </a:r>
            <a:r>
              <a:rPr lang="en-US" altLang="en-US" sz="2300" dirty="0">
                <a:solidFill>
                  <a:prstClr val="black"/>
                </a:solidFill>
                <a:ea typeface="微软雅黑"/>
              </a:rPr>
              <a:t> </a:t>
            </a:r>
            <a:r>
              <a:rPr lang="en-US" altLang="en-US" sz="2300" dirty="0" err="1">
                <a:solidFill>
                  <a:prstClr val="black"/>
                </a:solidFill>
                <a:ea typeface="微软雅黑"/>
              </a:rPr>
              <a:t>tối</a:t>
            </a:r>
            <a:r>
              <a:rPr lang="en-US" altLang="en-US" sz="2300" dirty="0">
                <a:solidFill>
                  <a:prstClr val="black"/>
                </a:solidFill>
                <a:ea typeface="微软雅黑"/>
              </a:rPr>
              <a:t>. </a:t>
            </a:r>
            <a:r>
              <a:rPr lang="en-US" altLang="en-US" sz="2300" dirty="0" err="1">
                <a:solidFill>
                  <a:prstClr val="black"/>
                </a:solidFill>
                <a:ea typeface="微软雅黑"/>
              </a:rPr>
              <a:t>Thỉnh</a:t>
            </a:r>
            <a:r>
              <a:rPr lang="en-US" altLang="en-US" sz="2300" dirty="0">
                <a:solidFill>
                  <a:prstClr val="black"/>
                </a:solidFill>
                <a:ea typeface="微软雅黑"/>
              </a:rPr>
              <a:t> </a:t>
            </a:r>
            <a:r>
              <a:rPr lang="en-US" altLang="en-US" sz="2300" dirty="0" err="1">
                <a:solidFill>
                  <a:prstClr val="black"/>
                </a:solidFill>
                <a:ea typeface="微软雅黑"/>
              </a:rPr>
              <a:t>thoảng</a:t>
            </a:r>
            <a:r>
              <a:rPr lang="en-US" altLang="en-US" sz="2300" dirty="0">
                <a:solidFill>
                  <a:prstClr val="black"/>
                </a:solidFill>
                <a:ea typeface="微软雅黑"/>
              </a:rPr>
              <a:t> </a:t>
            </a:r>
            <a:r>
              <a:rPr lang="en-US" altLang="en-US" sz="2300" dirty="0" err="1">
                <a:solidFill>
                  <a:prstClr val="black"/>
                </a:solidFill>
                <a:ea typeface="微软雅黑"/>
              </a:rPr>
              <a:t>đôi</a:t>
            </a:r>
            <a:r>
              <a:rPr lang="en-US" altLang="en-US" sz="2300" dirty="0">
                <a:solidFill>
                  <a:prstClr val="black"/>
                </a:solidFill>
                <a:ea typeface="微软雅黑"/>
              </a:rPr>
              <a:t> </a:t>
            </a:r>
            <a:r>
              <a:rPr lang="en-US" altLang="en-US" sz="2300" dirty="0" err="1">
                <a:solidFill>
                  <a:prstClr val="black"/>
                </a:solidFill>
                <a:ea typeface="微软雅黑"/>
              </a:rPr>
              <a:t>bạn</a:t>
            </a:r>
            <a:r>
              <a:rPr lang="en-US" altLang="en-US" sz="2300" dirty="0">
                <a:solidFill>
                  <a:prstClr val="black"/>
                </a:solidFill>
                <a:ea typeface="微软雅黑"/>
              </a:rPr>
              <a:t> </a:t>
            </a:r>
            <a:r>
              <a:rPr lang="en-US" altLang="en-US" sz="2300" dirty="0" err="1">
                <a:solidFill>
                  <a:prstClr val="black"/>
                </a:solidFill>
                <a:ea typeface="微软雅黑"/>
              </a:rPr>
              <a:t>vẫn</a:t>
            </a:r>
            <a:r>
              <a:rPr lang="en-US" altLang="en-US" sz="2300" dirty="0">
                <a:solidFill>
                  <a:prstClr val="black"/>
                </a:solidFill>
                <a:ea typeface="微软雅黑"/>
              </a:rPr>
              <a:t> </a:t>
            </a:r>
            <a:r>
              <a:rPr lang="en-US" altLang="en-US" sz="2300" dirty="0" err="1">
                <a:solidFill>
                  <a:prstClr val="black"/>
                </a:solidFill>
                <a:ea typeface="微软雅黑"/>
              </a:rPr>
              <a:t>gặp</a:t>
            </a:r>
            <a:r>
              <a:rPr lang="en-US" altLang="en-US" sz="2300" dirty="0">
                <a:solidFill>
                  <a:prstClr val="black"/>
                </a:solidFill>
                <a:ea typeface="微软雅黑"/>
              </a:rPr>
              <a:t> </a:t>
            </a:r>
            <a:r>
              <a:rPr lang="en-US" altLang="en-US" sz="2300" dirty="0" err="1">
                <a:solidFill>
                  <a:prstClr val="black"/>
                </a:solidFill>
                <a:ea typeface="微软雅黑"/>
              </a:rPr>
              <a:t>nhau</a:t>
            </a:r>
            <a:r>
              <a:rPr lang="en-US" altLang="en-US" sz="2300" dirty="0">
                <a:solidFill>
                  <a:prstClr val="black"/>
                </a:solidFill>
                <a:ea typeface="微软雅黑"/>
              </a:rPr>
              <a:t> </a:t>
            </a:r>
            <a:r>
              <a:rPr lang="en-US" altLang="en-US" sz="2300" dirty="0" err="1">
                <a:solidFill>
                  <a:prstClr val="black"/>
                </a:solidFill>
                <a:ea typeface="微软雅黑"/>
              </a:rPr>
              <a:t>và</a:t>
            </a:r>
            <a:r>
              <a:rPr lang="en-US" altLang="en-US" sz="2300" dirty="0">
                <a:solidFill>
                  <a:prstClr val="black"/>
                </a:solidFill>
                <a:ea typeface="微软雅黑"/>
              </a:rPr>
              <a:t> </a:t>
            </a:r>
            <a:r>
              <a:rPr lang="en-US" altLang="en-US" sz="2300" dirty="0" err="1">
                <a:solidFill>
                  <a:prstClr val="black"/>
                </a:solidFill>
                <a:ea typeface="微软雅黑"/>
              </a:rPr>
              <a:t>trò</a:t>
            </a:r>
            <a:r>
              <a:rPr lang="en-US" altLang="en-US" sz="2300" dirty="0">
                <a:solidFill>
                  <a:prstClr val="black"/>
                </a:solidFill>
                <a:ea typeface="微软雅黑"/>
              </a:rPr>
              <a:t> </a:t>
            </a:r>
            <a:r>
              <a:rPr lang="en-US" altLang="en-US" sz="2300" dirty="0" err="1">
                <a:solidFill>
                  <a:prstClr val="black"/>
                </a:solidFill>
                <a:ea typeface="微软雅黑"/>
              </a:rPr>
              <a:t>chuyện</a:t>
            </a:r>
            <a:r>
              <a:rPr lang="en-US" altLang="en-US" sz="2300" dirty="0">
                <a:solidFill>
                  <a:prstClr val="black"/>
                </a:solidFill>
                <a:ea typeface="微软雅黑"/>
              </a:rPr>
              <a:t> </a:t>
            </a:r>
            <a:r>
              <a:rPr lang="en-US" altLang="en-US" sz="2300" dirty="0" err="1">
                <a:solidFill>
                  <a:prstClr val="black"/>
                </a:solidFill>
                <a:ea typeface="微软雅黑"/>
              </a:rPr>
              <a:t>về</a:t>
            </a:r>
            <a:r>
              <a:rPr lang="en-US" altLang="en-US" sz="2300" dirty="0">
                <a:solidFill>
                  <a:prstClr val="black"/>
                </a:solidFill>
                <a:ea typeface="微软雅黑"/>
              </a:rPr>
              <a:t> </a:t>
            </a:r>
            <a:r>
              <a:rPr lang="en-US" altLang="en-US" sz="2300" dirty="0" err="1">
                <a:solidFill>
                  <a:prstClr val="black"/>
                </a:solidFill>
                <a:ea typeface="微软雅黑"/>
              </a:rPr>
              <a:t>cuộc</a:t>
            </a:r>
            <a:r>
              <a:rPr lang="en-US" altLang="en-US" sz="2300" dirty="0">
                <a:solidFill>
                  <a:prstClr val="black"/>
                </a:solidFill>
                <a:ea typeface="微软雅黑"/>
              </a:rPr>
              <a:t> </a:t>
            </a:r>
            <a:r>
              <a:rPr lang="en-US" altLang="en-US" sz="2300" dirty="0" err="1">
                <a:solidFill>
                  <a:prstClr val="black"/>
                </a:solidFill>
                <a:ea typeface="微软雅黑"/>
              </a:rPr>
              <a:t>sống</a:t>
            </a:r>
            <a:r>
              <a:rPr lang="en-US" altLang="en-US" sz="2300" dirty="0">
                <a:solidFill>
                  <a:prstClr val="black"/>
                </a:solidFill>
                <a:ea typeface="微软雅黑"/>
              </a:rPr>
              <a:t>. </a:t>
            </a:r>
            <a:endParaRPr kumimoji="0" lang="en-US" altLang="en-US" sz="2300" b="0" i="0" u="none" strike="noStrike" kern="1200" cap="none" spc="0" normalizeH="0" baseline="0" noProof="0" dirty="0">
              <a:ln>
                <a:noFill/>
              </a:ln>
              <a:solidFill>
                <a:prstClr val="black"/>
              </a:solidFill>
              <a:effectLst/>
              <a:uLnTx/>
              <a:uFillTx/>
              <a:ea typeface="微软雅黑"/>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noProof="0" dirty="0">
                <a:ln>
                  <a:noFill/>
                </a:ln>
                <a:solidFill>
                  <a:prstClr val="black"/>
                </a:solidFill>
                <a:effectLst/>
                <a:uLnTx/>
                <a:uFillTx/>
                <a:ea typeface="微软雅黑"/>
              </a:rPr>
              <a:t>                                               </a:t>
            </a:r>
            <a:r>
              <a:rPr kumimoji="0" lang="en-US" altLang="en-US" sz="2300" b="0" i="0" u="none" strike="noStrike" kern="1200" cap="none" spc="0" normalizeH="0" baseline="0" noProof="0" dirty="0">
                <a:ln>
                  <a:noFill/>
                </a:ln>
                <a:solidFill>
                  <a:prstClr val="black"/>
                </a:solidFill>
                <a:effectLst/>
                <a:uLnTx/>
                <a:uFillTx/>
                <a:ea typeface="微软雅黑"/>
              </a:rPr>
              <a:t>Theo </a:t>
            </a:r>
            <a:r>
              <a:rPr kumimoji="0" lang="en-US" altLang="en-US" sz="2300" b="0" i="0" u="none" strike="noStrike" kern="1200" cap="none" spc="0" normalizeH="0" baseline="0" noProof="0" dirty="0" err="1">
                <a:ln>
                  <a:noFill/>
                </a:ln>
                <a:solidFill>
                  <a:prstClr val="black"/>
                </a:solidFill>
                <a:effectLst/>
                <a:uLnTx/>
                <a:uFillTx/>
                <a:ea typeface="微软雅黑"/>
              </a:rPr>
              <a:t>Sâng</a:t>
            </a:r>
            <a:r>
              <a:rPr kumimoji="0" lang="en-US" altLang="en-US" sz="2300" b="0" i="0" u="none" strike="noStrike" kern="1200" cap="none" spc="0" normalizeH="0" baseline="0" noProof="0" dirty="0">
                <a:ln>
                  <a:noFill/>
                </a:ln>
                <a:solidFill>
                  <a:prstClr val="black"/>
                </a:solidFill>
                <a:effectLst/>
                <a:uLnTx/>
                <a:uFillTx/>
                <a:ea typeface="微软雅黑"/>
              </a:rPr>
              <a:t> Lê – kha – </a:t>
            </a:r>
            <a:r>
              <a:rPr kumimoji="0" lang="en-US" altLang="en-US" sz="2300" b="0" i="0" u="none" strike="noStrike" kern="1200" cap="none" spc="0" normalizeH="0" baseline="0" noProof="0" dirty="0" err="1">
                <a:ln>
                  <a:noFill/>
                </a:ln>
                <a:solidFill>
                  <a:prstClr val="black"/>
                </a:solidFill>
                <a:effectLst/>
                <a:uLnTx/>
                <a:uFillTx/>
                <a:ea typeface="微软雅黑"/>
              </a:rPr>
              <a:t>na</a:t>
            </a:r>
            <a:r>
              <a:rPr kumimoji="0" lang="en-US" altLang="en-US" sz="2300" b="0" i="0" u="none" strike="noStrike" kern="1200" cap="none" spc="0" normalizeH="0" baseline="0" noProof="0" dirty="0">
                <a:ln>
                  <a:noFill/>
                </a:ln>
                <a:solidFill>
                  <a:prstClr val="black"/>
                </a:solidFill>
                <a:effectLst/>
                <a:uLnTx/>
                <a:uFillTx/>
                <a:ea typeface="微软雅黑"/>
              </a:rPr>
              <a:t> </a:t>
            </a:r>
            <a:endParaRPr kumimoji="0" lang="en-US" sz="2300" b="0" i="0" u="none" strike="noStrike" kern="1200" cap="none" spc="0" normalizeH="0" baseline="0" noProof="0" dirty="0">
              <a:ln>
                <a:noFill/>
              </a:ln>
              <a:solidFill>
                <a:prstClr val="black"/>
              </a:solidFill>
              <a:effectLst/>
              <a:uLnTx/>
              <a:uFillTx/>
              <a:ea typeface="微软雅黑"/>
            </a:endParaRPr>
          </a:p>
        </p:txBody>
      </p:sp>
    </p:spTree>
    <p:extLst>
      <p:ext uri="{BB962C8B-B14F-4D97-AF65-F5344CB8AC3E}">
        <p14:creationId xmlns:p14="http://schemas.microsoft.com/office/powerpoint/2010/main" val="202411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8057" y="2913017"/>
            <a:ext cx="3059164" cy="2115081"/>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208058" y="3142457"/>
            <a:ext cx="2586187" cy="1446550"/>
          </a:xfrm>
          <a:prstGeom prst="rect">
            <a:avLst/>
          </a:prstGeom>
          <a:noFill/>
        </p:spPr>
        <p:txBody>
          <a:bodyPr wrap="square" rtlCol="0">
            <a:spAutoFit/>
          </a:bodyPr>
          <a:lstStyle/>
          <a:p>
            <a:pPr algn="ctr"/>
            <a:r>
              <a:rPr lang="vi-VN" sz="4400" b="1" dirty="0">
                <a:solidFill>
                  <a:schemeClr val="bg2"/>
                </a:solidFill>
                <a:latin typeface="Cambria" panose="02040503050406030204" pitchFamily="18" charset="0"/>
              </a:rPr>
              <a:t>CHIA ĐOẠN</a:t>
            </a:r>
            <a:endParaRPr lang="en-US" sz="4400" b="1" dirty="0">
              <a:solidFill>
                <a:schemeClr val="bg2"/>
              </a:solidFill>
              <a:latin typeface="Cambria" panose="02040503050406030204" pitchFamily="18" charset="0"/>
            </a:endParaRPr>
          </a:p>
        </p:txBody>
      </p:sp>
      <p:pic>
        <p:nvPicPr>
          <p:cNvPr id="2" name="图片 9">
            <a:extLst>
              <a:ext uri="{FF2B5EF4-FFF2-40B4-BE49-F238E27FC236}">
                <a16:creationId xmlns:a16="http://schemas.microsoft.com/office/drawing/2014/main" id="{8AF2F8C3-A6B6-533F-8786-80DAD4CBF57B}"/>
              </a:ext>
            </a:extLst>
          </p:cNvPr>
          <p:cNvPicPr>
            <a:picLocks noChangeAspect="1"/>
          </p:cNvPicPr>
          <p:nvPr/>
        </p:nvPicPr>
        <p:blipFill rotWithShape="1">
          <a:blip r:embed="rId4">
            <a:extLst>
              <a:ext uri="{28A0092B-C50C-407E-A947-70E740481C1C}">
                <a14:useLocalDpi xmlns:a14="http://schemas.microsoft.com/office/drawing/2010/main" val="0"/>
              </a:ext>
            </a:extLst>
          </a:blip>
          <a:srcRect l="6084" t="-341" r="49582" b="14474"/>
          <a:stretch>
            <a:fillRect/>
          </a:stretch>
        </p:blipFill>
        <p:spPr>
          <a:xfrm>
            <a:off x="1278509" y="184213"/>
            <a:ext cx="3816517" cy="1791970"/>
          </a:xfrm>
          <a:prstGeom prst="rect">
            <a:avLst/>
          </a:prstGeom>
        </p:spPr>
      </p:pic>
      <p:pic>
        <p:nvPicPr>
          <p:cNvPr id="4" name="图片 9">
            <a:extLst>
              <a:ext uri="{FF2B5EF4-FFF2-40B4-BE49-F238E27FC236}">
                <a16:creationId xmlns:a16="http://schemas.microsoft.com/office/drawing/2014/main" id="{9B0AE0AB-07E4-E9DF-4915-219AB3A8319B}"/>
              </a:ext>
            </a:extLst>
          </p:cNvPr>
          <p:cNvPicPr>
            <a:picLocks noChangeAspect="1"/>
          </p:cNvPicPr>
          <p:nvPr/>
        </p:nvPicPr>
        <p:blipFill rotWithShape="1">
          <a:blip r:embed="rId4">
            <a:extLst>
              <a:ext uri="{28A0092B-C50C-407E-A947-70E740481C1C}">
                <a14:useLocalDpi xmlns:a14="http://schemas.microsoft.com/office/drawing/2010/main" val="0"/>
              </a:ext>
            </a:extLst>
          </a:blip>
          <a:srcRect l="6084" t="-341" r="49582" b="14474"/>
          <a:stretch>
            <a:fillRect/>
          </a:stretch>
        </p:blipFill>
        <p:spPr>
          <a:xfrm>
            <a:off x="5327483" y="775396"/>
            <a:ext cx="3816517" cy="1686235"/>
          </a:xfrm>
          <a:prstGeom prst="rect">
            <a:avLst/>
          </a:prstGeom>
        </p:spPr>
      </p:pic>
      <p:pic>
        <p:nvPicPr>
          <p:cNvPr id="6" name="图片 9">
            <a:extLst>
              <a:ext uri="{FF2B5EF4-FFF2-40B4-BE49-F238E27FC236}">
                <a16:creationId xmlns:a16="http://schemas.microsoft.com/office/drawing/2014/main" id="{A45822B1-A54B-5E66-2D3C-E53F0F203345}"/>
              </a:ext>
            </a:extLst>
          </p:cNvPr>
          <p:cNvPicPr>
            <a:picLocks noChangeAspect="1"/>
          </p:cNvPicPr>
          <p:nvPr/>
        </p:nvPicPr>
        <p:blipFill rotWithShape="1">
          <a:blip r:embed="rId4">
            <a:extLst>
              <a:ext uri="{28A0092B-C50C-407E-A947-70E740481C1C}">
                <a14:useLocalDpi xmlns:a14="http://schemas.microsoft.com/office/drawing/2010/main" val="0"/>
              </a:ext>
            </a:extLst>
          </a:blip>
          <a:srcRect l="6084" t="-341" r="49582" b="14474"/>
          <a:stretch>
            <a:fillRect/>
          </a:stretch>
        </p:blipFill>
        <p:spPr>
          <a:xfrm>
            <a:off x="2722713" y="2126801"/>
            <a:ext cx="3949858" cy="1686235"/>
          </a:xfrm>
          <a:prstGeom prst="rect">
            <a:avLst/>
          </a:prstGeom>
        </p:spPr>
      </p:pic>
      <p:pic>
        <p:nvPicPr>
          <p:cNvPr id="18" name="图片 9">
            <a:extLst>
              <a:ext uri="{FF2B5EF4-FFF2-40B4-BE49-F238E27FC236}">
                <a16:creationId xmlns:a16="http://schemas.microsoft.com/office/drawing/2014/main" id="{49866604-A965-2C4D-29FB-94AAA98658D6}"/>
              </a:ext>
            </a:extLst>
          </p:cNvPr>
          <p:cNvPicPr>
            <a:picLocks noChangeAspect="1"/>
          </p:cNvPicPr>
          <p:nvPr/>
        </p:nvPicPr>
        <p:blipFill rotWithShape="1">
          <a:blip r:embed="rId4">
            <a:extLst>
              <a:ext uri="{28A0092B-C50C-407E-A947-70E740481C1C}">
                <a14:useLocalDpi xmlns:a14="http://schemas.microsoft.com/office/drawing/2010/main" val="0"/>
              </a:ext>
            </a:extLst>
          </a:blip>
          <a:srcRect l="6084" t="-341" r="49582" b="14474"/>
          <a:stretch>
            <a:fillRect/>
          </a:stretch>
        </p:blipFill>
        <p:spPr>
          <a:xfrm>
            <a:off x="4824895" y="3457265"/>
            <a:ext cx="4233313" cy="1686235"/>
          </a:xfrm>
          <a:prstGeom prst="rect">
            <a:avLst/>
          </a:prstGeom>
        </p:spPr>
      </p:pic>
      <p:sp>
        <p:nvSpPr>
          <p:cNvPr id="19" name="TextBox 18">
            <a:extLst>
              <a:ext uri="{FF2B5EF4-FFF2-40B4-BE49-F238E27FC236}">
                <a16:creationId xmlns:a16="http://schemas.microsoft.com/office/drawing/2014/main" id="{1A7A3325-B99A-C2C9-710C-0FC08C3FF46F}"/>
              </a:ext>
            </a:extLst>
          </p:cNvPr>
          <p:cNvSpPr txBox="1"/>
          <p:nvPr/>
        </p:nvSpPr>
        <p:spPr>
          <a:xfrm>
            <a:off x="1640172" y="667734"/>
            <a:ext cx="3357154" cy="1077218"/>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Từ đầu... thằn lằn xanh</a:t>
            </a:r>
          </a:p>
        </p:txBody>
      </p:sp>
      <p:sp>
        <p:nvSpPr>
          <p:cNvPr id="21" name="TextBox 20">
            <a:extLst>
              <a:ext uri="{FF2B5EF4-FFF2-40B4-BE49-F238E27FC236}">
                <a16:creationId xmlns:a16="http://schemas.microsoft.com/office/drawing/2014/main" id="{F272A0DB-1B62-5CAE-FA7B-CBA774113A5F}"/>
              </a:ext>
            </a:extLst>
          </p:cNvPr>
          <p:cNvSpPr txBox="1"/>
          <p:nvPr/>
        </p:nvSpPr>
        <p:spPr>
          <a:xfrm>
            <a:off x="5690800" y="1255985"/>
            <a:ext cx="3357154" cy="1077218"/>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Cả hai bạn... vui làm sao</a:t>
            </a:r>
          </a:p>
        </p:txBody>
      </p:sp>
      <p:sp>
        <p:nvSpPr>
          <p:cNvPr id="23" name="TextBox 22">
            <a:extLst>
              <a:ext uri="{FF2B5EF4-FFF2-40B4-BE49-F238E27FC236}">
                <a16:creationId xmlns:a16="http://schemas.microsoft.com/office/drawing/2014/main" id="{9FAC77E7-30A1-3FBC-23FA-49AEE06B467A}"/>
              </a:ext>
            </a:extLst>
          </p:cNvPr>
          <p:cNvSpPr txBox="1"/>
          <p:nvPr/>
        </p:nvSpPr>
        <p:spPr>
          <a:xfrm>
            <a:off x="3052812" y="2530553"/>
            <a:ext cx="3357154" cy="1077218"/>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Vài ngày sau…đói quá rồi</a:t>
            </a:r>
          </a:p>
        </p:txBody>
      </p:sp>
      <p:sp>
        <p:nvSpPr>
          <p:cNvPr id="25" name="TextBox 24">
            <a:extLst>
              <a:ext uri="{FF2B5EF4-FFF2-40B4-BE49-F238E27FC236}">
                <a16:creationId xmlns:a16="http://schemas.microsoft.com/office/drawing/2014/main" id="{0EECDD03-5DA2-78D4-98B6-3FB7139B5877}"/>
              </a:ext>
            </a:extLst>
          </p:cNvPr>
          <p:cNvSpPr txBox="1"/>
          <p:nvPr/>
        </p:nvSpPr>
        <p:spPr>
          <a:xfrm>
            <a:off x="6190128" y="4154973"/>
            <a:ext cx="1638656"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Còn lại</a:t>
            </a:r>
          </a:p>
        </p:txBody>
      </p:sp>
      <p:pic>
        <p:nvPicPr>
          <p:cNvPr id="27" name="Picture 26">
            <a:extLst>
              <a:ext uri="{FF2B5EF4-FFF2-40B4-BE49-F238E27FC236}">
                <a16:creationId xmlns:a16="http://schemas.microsoft.com/office/drawing/2014/main" id="{83A09FE3-D851-B378-7636-9A6D9544CC1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2764651" y="-59807"/>
            <a:ext cx="765377" cy="1026577"/>
          </a:xfrm>
          <a:prstGeom prst="rect">
            <a:avLst/>
          </a:prstGeom>
        </p:spPr>
      </p:pic>
      <p:pic>
        <p:nvPicPr>
          <p:cNvPr id="28" name="Picture 27">
            <a:extLst>
              <a:ext uri="{FF2B5EF4-FFF2-40B4-BE49-F238E27FC236}">
                <a16:creationId xmlns:a16="http://schemas.microsoft.com/office/drawing/2014/main" id="{7ADD3AF7-348F-16F9-9719-2B1EF720169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7030575" y="454423"/>
            <a:ext cx="621499" cy="1075292"/>
          </a:xfrm>
          <a:prstGeom prst="rect">
            <a:avLst/>
          </a:prstGeom>
        </p:spPr>
      </p:pic>
      <p:pic>
        <p:nvPicPr>
          <p:cNvPr id="29" name="Picture 28">
            <a:extLst>
              <a:ext uri="{FF2B5EF4-FFF2-40B4-BE49-F238E27FC236}">
                <a16:creationId xmlns:a16="http://schemas.microsoft.com/office/drawing/2014/main" id="{067E7CDB-A3A2-3C58-8BB6-8949129AF7D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034452">
            <a:off x="4551875" y="1949672"/>
            <a:ext cx="574465" cy="812658"/>
          </a:xfrm>
          <a:prstGeom prst="rect">
            <a:avLst/>
          </a:prstGeom>
        </p:spPr>
      </p:pic>
      <p:pic>
        <p:nvPicPr>
          <p:cNvPr id="30" name="Picture 29">
            <a:extLst>
              <a:ext uri="{FF2B5EF4-FFF2-40B4-BE49-F238E27FC236}">
                <a16:creationId xmlns:a16="http://schemas.microsoft.com/office/drawing/2014/main" id="{55ECF4E1-1FB7-2E79-A90F-400FA7E166F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6734814" y="3380888"/>
            <a:ext cx="660613" cy="804224"/>
          </a:xfrm>
          <a:prstGeom prst="rect">
            <a:avLst/>
          </a:prstGeom>
        </p:spPr>
      </p:pic>
    </p:spTree>
    <p:extLst>
      <p:ext uri="{BB962C8B-B14F-4D97-AF65-F5344CB8AC3E}">
        <p14:creationId xmlns:p14="http://schemas.microsoft.com/office/powerpoint/2010/main" val="426583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49865" y="235514"/>
            <a:ext cx="8644269" cy="4478149"/>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Thằn</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lằn</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xanh</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và</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tắc</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kè</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9Slide03 AmpleSoft Bold" panose="02000000000000000000" pitchFamily="2" charset="0"/>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Một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buổi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tối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nọ</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xanh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đang</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bò</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trên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cành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cây</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Đột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nhiên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phát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hiện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tắc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kè</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đang</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bò</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trên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bức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tường</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của</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một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ngôi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nhà</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thầm</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nghĩ</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“Ồ,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một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người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bạn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mới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cất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tiếng</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chào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Chào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cậu</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là</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xanh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thích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kiếm</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thức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ăn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vào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ban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ngày</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Chào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cậu</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là</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tắc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kè</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thích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kiếm</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thức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ăn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vào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buổi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tối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Tắc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kè</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đáp</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lời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xanh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Cả</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hai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bạn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cảm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thấy</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thích</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thú</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về</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cuộc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sống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của</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nhau</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Tắc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kè</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liền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nói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 Hay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chúng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mình</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thử</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đổi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cuộc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sống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cho</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nhau</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đi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chán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những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bức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tường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lắm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rồi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muốn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kiếm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ăn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trên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những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cái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cây</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và</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trong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các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bụi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cỏ</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giống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cậu</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xanh</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khoái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chí</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Còn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muốn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bò</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lên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tường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để</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tìm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thức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ăn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giống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cậu</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Mới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nghĩ</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thế</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mà</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đã</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thấy</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vui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làm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sao</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a:t>
            </a:r>
          </a:p>
        </p:txBody>
      </p:sp>
    </p:spTree>
    <p:extLst>
      <p:ext uri="{BB962C8B-B14F-4D97-AF65-F5344CB8AC3E}">
        <p14:creationId xmlns:p14="http://schemas.microsoft.com/office/powerpoint/2010/main" val="166090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01132" y="217008"/>
            <a:ext cx="8798088" cy="4693593"/>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latin typeface="#9Slide03 AmpleSoft Bold" panose="02000000000000000000" pitchFamily="2" charset="0"/>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Vài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ngày</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sau</a:t>
            </a:r>
            <a:r>
              <a:rPr kumimoji="0" lang="en-US" altLang="en-US" sz="2300" b="0" i="0" u="none" strike="noStrike" kern="1200" cap="none" spc="0" normalizeH="0" baseline="0" noProof="0" dirty="0">
                <a:ln>
                  <a:noFill/>
                </a:ln>
                <a:solidFill>
                  <a:srgbClr val="C00000"/>
                </a:solidFill>
                <a:effectLst/>
                <a:uLnTx/>
                <a:uFillTx/>
                <a:ea typeface="微软雅黑"/>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Thằn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lằn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xanh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nhận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ra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tay</a:t>
            </a:r>
            <a:r>
              <a:rPr kumimoji="0" lang="en-US" altLang="en-US" sz="2300" b="0" i="0" u="none" strike="noStrike" kern="1200" cap="none" spc="0" normalizeH="0" baseline="0" noProof="0" dirty="0">
                <a:ln>
                  <a:noFill/>
                </a:ln>
                <a:solidFill>
                  <a:srgbClr val="C00000"/>
                </a:solidFill>
                <a:effectLst/>
                <a:uLnTx/>
                <a:uFillTx/>
                <a:ea typeface="微软雅黑"/>
                <a:cs typeface="+mn-cs"/>
              </a:rPr>
              <a:t> và </a:t>
            </a:r>
            <a:r>
              <a:rPr kumimoji="0" lang="en-US" altLang="en-US" sz="2300" b="0" i="0" u="none" strike="noStrike" kern="1200" cap="none" spc="0" normalizeH="0" baseline="0" noProof="0" dirty="0" err="1">
                <a:ln>
                  <a:noFill/>
                </a:ln>
                <a:solidFill>
                  <a:srgbClr val="C00000"/>
                </a:solidFill>
                <a:effectLst/>
                <a:uLnTx/>
                <a:uFillTx/>
                <a:ea typeface="微软雅黑"/>
                <a:cs typeface="+mn-cs"/>
              </a:rPr>
              <a:t>chân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bám</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dính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như</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tắc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kè</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thể</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bò</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trên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tường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giống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như</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tắc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kè</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cũng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thể</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kiếm</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ăn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theo</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cách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tắc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kè</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đói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quá</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rồi</a:t>
            </a:r>
            <a:r>
              <a:rPr kumimoji="0" lang="en-US" altLang="en-US" sz="2300" b="0" i="0" u="none" strike="noStrike" kern="1200" cap="none" spc="0" normalizeH="0" baseline="0" noProof="0" dirty="0">
                <a:ln>
                  <a:noFill/>
                </a:ln>
                <a:solidFill>
                  <a:srgbClr val="C00000"/>
                </a:solidFill>
                <a:effectLst/>
                <a:uLnTx/>
                <a:uFillTx/>
                <a:ea typeface="微软雅黑"/>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C00000"/>
                </a:solidFill>
                <a:effectLst/>
                <a:uLnTx/>
                <a:uFillTx/>
                <a:ea typeface="微软雅黑"/>
                <a:cs typeface="+mn-cs"/>
              </a:rPr>
              <a:t>Trong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đó</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tắc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kè</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cũng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cảm</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thấy</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thể</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chịu</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được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sứ</a:t>
            </a:r>
            <a:r>
              <a:rPr kumimoji="0" lang="en-US" altLang="en-US" sz="2300" b="0" i="0" u="none" strike="noStrike" kern="1200" cap="none" spc="0" normalizeH="0" baseline="0" noProof="0" dirty="0">
                <a:ln>
                  <a:noFill/>
                </a:ln>
                <a:solidFill>
                  <a:srgbClr val="C00000"/>
                </a:solidFill>
                <a:effectLst/>
                <a:uLnTx/>
                <a:uFillTx/>
                <a:ea typeface="微软雅黑"/>
                <a:cs typeface="+mn-cs"/>
              </a:rPr>
              <a:t>c </a:t>
            </a:r>
            <a:r>
              <a:rPr kumimoji="0" lang="en-US" altLang="en-US" sz="2300" b="0" i="0" u="none" strike="noStrike" kern="1200" cap="none" spc="0" normalizeH="0" baseline="0" noProof="0" dirty="0" err="1">
                <a:ln>
                  <a:noFill/>
                </a:ln>
                <a:solidFill>
                  <a:srgbClr val="C00000"/>
                </a:solidFill>
                <a:effectLst/>
                <a:uLnTx/>
                <a:uFillTx/>
                <a:ea typeface="微软雅黑"/>
                <a:cs typeface="+mn-cs"/>
              </a:rPr>
              <a:t>nóng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ban </a:t>
            </a:r>
            <a:r>
              <a:rPr kumimoji="0" lang="en-US" altLang="en-US" sz="2300" b="0" i="0" u="none" strike="noStrike" kern="1200" cap="none" spc="0" normalizeH="0" baseline="0" noProof="0" dirty="0" err="1">
                <a:ln>
                  <a:noFill/>
                </a:ln>
                <a:solidFill>
                  <a:srgbClr val="C00000"/>
                </a:solidFill>
                <a:effectLst/>
                <a:uLnTx/>
                <a:uFillTx/>
                <a:ea typeface="微软雅黑"/>
                <a:cs typeface="+mn-cs"/>
              </a:rPr>
              <a:t>ngày</a:t>
            </a:r>
            <a:r>
              <a:rPr kumimoji="0" lang="en-US" altLang="en-US" sz="2300" b="0" i="0" u="none" strike="noStrike" kern="1200" cap="none" spc="0" normalizeH="0" baseline="0" noProof="0" dirty="0">
                <a:ln>
                  <a:noFill/>
                </a:ln>
                <a:solidFill>
                  <a:srgbClr val="C00000"/>
                </a:solidFill>
                <a:effectLst/>
                <a:uLnTx/>
                <a:uFillTx/>
                <a:ea typeface="微软雅黑"/>
                <a:cs typeface="+mn-cs"/>
              </a:rPr>
              <a:t>: “Da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giống</a:t>
            </a:r>
            <a:r>
              <a:rPr kumimoji="0" lang="en-US" altLang="en-US" sz="2300" b="0" i="0" u="none" strike="noStrike" kern="1200" cap="none" spc="0" normalizeH="0" baseline="0" noProof="0" dirty="0">
                <a:ln>
                  <a:noFill/>
                </a:ln>
                <a:solidFill>
                  <a:srgbClr val="C00000"/>
                </a:solidFill>
                <a:effectLst/>
                <a:uLnTx/>
                <a:uFillTx/>
                <a:ea typeface="微软雅黑"/>
                <a:cs typeface="+mn-cs"/>
              </a:rPr>
              <a:t> da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thằn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lằn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Nóng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quá</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thể</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kiếm</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ăn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ngoài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trời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đói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quá</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rồi</a:t>
            </a:r>
            <a:r>
              <a:rPr kumimoji="0" lang="en-US" altLang="en-US" sz="2300" b="0" i="0" u="none" strike="noStrike" kern="1200" cap="none" spc="0" normalizeH="0" baseline="0" noProof="0" dirty="0">
                <a:ln>
                  <a:noFill/>
                </a:ln>
                <a:solidFill>
                  <a:srgbClr val="C00000"/>
                </a:solidFill>
                <a:effectLst/>
                <a:uLnTx/>
                <a:uFillTx/>
                <a:ea typeface="微软雅黑"/>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Thế</a:t>
            </a:r>
            <a:r>
              <a:rPr kumimoji="0" lang="en-US" altLang="en-US" sz="2300" b="0" i="0" u="none" strike="noStrike" kern="1200" cap="none" spc="0" normalizeH="0" baseline="0" noProof="0" dirty="0">
                <a:ln>
                  <a:noFill/>
                </a:ln>
                <a:solidFill>
                  <a:prstClr val="black"/>
                </a:solidFill>
                <a:effectLst/>
                <a:uLnTx/>
                <a:uFillTx/>
                <a:ea typeface="微软雅黑"/>
                <a:cs typeface="+mn-cs"/>
              </a:rPr>
              <a:t> là </a:t>
            </a:r>
            <a:r>
              <a:rPr kumimoji="0" lang="en-US" altLang="en-US" sz="2300" b="0" i="0" u="none" strike="noStrike" kern="1200" cap="none" spc="0" normalizeH="0" baseline="0" noProof="0" dirty="0" err="1">
                <a:ln>
                  <a:noFill/>
                </a:ln>
                <a:solidFill>
                  <a:prstClr val="black"/>
                </a:solidFill>
                <a:effectLst/>
                <a:uLnTx/>
                <a:uFillTx/>
                <a:ea typeface="微软雅黑"/>
                <a:cs typeface="+mn-cs"/>
              </a:rPr>
              <a:t>hai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bạn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quyết</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định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đổi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lại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cuộc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sống</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cho</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nhau</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Thằn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lằn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xanh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trở</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về</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với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cái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cây</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của</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mình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thích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thú</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kiếm</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ăn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vào</a:t>
            </a:r>
            <a:r>
              <a:rPr kumimoji="0" lang="en-US" altLang="en-US" sz="2300" b="0" i="0" u="none" strike="noStrike" kern="1200" cap="none" spc="0" normalizeH="0" baseline="0" noProof="0" dirty="0">
                <a:ln>
                  <a:noFill/>
                </a:ln>
                <a:solidFill>
                  <a:prstClr val="black"/>
                </a:solidFill>
                <a:effectLst/>
                <a:uLnTx/>
                <a:uFillTx/>
                <a:ea typeface="微软雅黑"/>
                <a:cs typeface="+mn-cs"/>
              </a:rPr>
              <a:t> ban </a:t>
            </a:r>
            <a:r>
              <a:rPr kumimoji="0" lang="en-US" altLang="en-US" sz="2300" b="0" i="0" u="none" strike="noStrike" kern="1200" cap="none" spc="0" normalizeH="0" baseline="0" noProof="0" dirty="0" err="1">
                <a:ln>
                  <a:noFill/>
                </a:ln>
                <a:solidFill>
                  <a:prstClr val="black"/>
                </a:solidFill>
                <a:effectLst/>
                <a:uLnTx/>
                <a:uFillTx/>
                <a:ea typeface="微软雅黑"/>
                <a:cs typeface="+mn-cs"/>
              </a:rPr>
              <a:t>ngày</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Tắc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kè</a:t>
            </a:r>
            <a:r>
              <a:rPr kumimoji="0" lang="en-US" altLang="en-US" sz="2300" b="0" i="0" u="none" strike="noStrike" kern="1200" cap="none" spc="0" normalizeH="0" baseline="0" noProof="0" dirty="0">
                <a:ln>
                  <a:noFill/>
                </a:ln>
                <a:solidFill>
                  <a:prstClr val="black"/>
                </a:solidFill>
                <a:effectLst/>
                <a:uLnTx/>
                <a:uFillTx/>
                <a:ea typeface="微软雅黑"/>
                <a:cs typeface="+mn-cs"/>
              </a:rPr>
              <a:t> quay </a:t>
            </a:r>
            <a:r>
              <a:rPr kumimoji="0" lang="en-US" altLang="en-US" sz="2300" b="0" i="0" u="none" strike="noStrike" kern="1200" cap="none" spc="0" normalizeH="0" baseline="0" noProof="0" dirty="0" err="1">
                <a:ln>
                  <a:noFill/>
                </a:ln>
                <a:solidFill>
                  <a:prstClr val="black"/>
                </a:solidFill>
                <a:effectLst/>
                <a:uLnTx/>
                <a:uFillTx/>
                <a:ea typeface="微软雅黑"/>
                <a:cs typeface="+mn-cs"/>
              </a:rPr>
              <a:t>trở</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lại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bức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tường</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thân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yêu</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vui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vẻ</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tìm</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thức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ăn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vào</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buổi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tối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Thỉnh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thoảng</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đôi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bạn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vẫn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gặp</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nhau</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trò</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chuyện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về</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cuộc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sống</a:t>
            </a:r>
            <a:r>
              <a:rPr kumimoji="0" lang="en-US" altLang="en-US" sz="2300" b="0" i="0" u="none" strike="noStrike" kern="1200" cap="none" spc="0" normalizeH="0" baseline="0" noProof="0" dirty="0">
                <a:ln>
                  <a:noFill/>
                </a:ln>
                <a:solidFill>
                  <a:prstClr val="black"/>
                </a:solidFill>
                <a:effectLst/>
                <a:uLnTx/>
                <a:uFillTx/>
                <a:ea typeface="微软雅黑"/>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2300" b="0" i="1" u="none" strike="noStrike" kern="1200" cap="none" spc="0" normalizeH="0" noProof="0" dirty="0">
                <a:ln>
                  <a:noFill/>
                </a:ln>
                <a:solidFill>
                  <a:prstClr val="black"/>
                </a:solidFill>
                <a:effectLst/>
                <a:uLnTx/>
                <a:uFillTx/>
                <a:ea typeface="微软雅黑"/>
                <a:cs typeface="+mn-cs"/>
              </a:rPr>
              <a:t>                                                 </a:t>
            </a:r>
            <a:r>
              <a:rPr kumimoji="0" lang="en-US" altLang="en-US" sz="2300" b="0" i="1" u="none" strike="noStrike" kern="1200" cap="none" spc="0" normalizeH="0" baseline="0" noProof="0" dirty="0">
                <a:ln>
                  <a:noFill/>
                </a:ln>
                <a:solidFill>
                  <a:prstClr val="black"/>
                </a:solidFill>
                <a:effectLst/>
                <a:uLnTx/>
                <a:uFillTx/>
                <a:ea typeface="微软雅黑"/>
                <a:cs typeface="+mn-cs"/>
              </a:rPr>
              <a:t>Theo </a:t>
            </a:r>
            <a:r>
              <a:rPr kumimoji="0" lang="en-US" altLang="en-US" sz="2300" b="0" i="1" u="none" strike="noStrike" kern="1200" cap="none" spc="0" normalizeH="0" baseline="0" noProof="0" dirty="0" err="1">
                <a:ln>
                  <a:noFill/>
                </a:ln>
                <a:solidFill>
                  <a:prstClr val="black"/>
                </a:solidFill>
                <a:effectLst/>
                <a:uLnTx/>
                <a:uFillTx/>
                <a:ea typeface="微软雅黑"/>
                <a:cs typeface="+mn-cs"/>
              </a:rPr>
              <a:t>Sâng</a:t>
            </a:r>
            <a:r>
              <a:rPr kumimoji="0" lang="en-US" altLang="en-US" sz="2300" b="0" i="1" u="none" strike="noStrike" kern="1200" cap="none" spc="0" normalizeH="0" baseline="0" noProof="0" dirty="0">
                <a:ln>
                  <a:noFill/>
                </a:ln>
                <a:solidFill>
                  <a:prstClr val="black"/>
                </a:solidFill>
                <a:effectLst/>
                <a:uLnTx/>
                <a:uFillTx/>
                <a:ea typeface="微软雅黑"/>
                <a:cs typeface="+mn-cs"/>
              </a:rPr>
              <a:t> </a:t>
            </a:r>
            <a:r>
              <a:rPr kumimoji="0" lang="en-US" altLang="en-US" sz="2300" b="0" i="1" u="none" strike="noStrike" kern="1200" cap="none" spc="0" normalizeH="0" baseline="0" noProof="0" dirty="0" err="1">
                <a:ln>
                  <a:noFill/>
                </a:ln>
                <a:solidFill>
                  <a:prstClr val="black"/>
                </a:solidFill>
                <a:effectLst/>
                <a:uLnTx/>
                <a:uFillTx/>
                <a:ea typeface="微软雅黑"/>
                <a:cs typeface="+mn-cs"/>
              </a:rPr>
              <a:t>Lê</a:t>
            </a:r>
            <a:r>
              <a:rPr kumimoji="0" lang="en-US" altLang="en-US" sz="2300" b="0" i="1" u="none" strike="noStrike" kern="1200" cap="none" spc="0" normalizeH="0" baseline="0" noProof="0" dirty="0">
                <a:ln>
                  <a:noFill/>
                </a:ln>
                <a:solidFill>
                  <a:prstClr val="black"/>
                </a:solidFill>
                <a:effectLst/>
                <a:uLnTx/>
                <a:uFillTx/>
                <a:ea typeface="微软雅黑"/>
                <a:cs typeface="+mn-cs"/>
              </a:rPr>
              <a:t>–</a:t>
            </a:r>
            <a:r>
              <a:rPr kumimoji="0" lang="en-US" altLang="en-US" sz="2300" b="0" i="1" u="none" strike="noStrike" kern="1200" cap="none" spc="0" normalizeH="0" baseline="0" noProof="0" dirty="0" err="1">
                <a:ln>
                  <a:noFill/>
                </a:ln>
                <a:solidFill>
                  <a:prstClr val="black"/>
                </a:solidFill>
                <a:effectLst/>
                <a:uLnTx/>
                <a:uFillTx/>
                <a:ea typeface="微软雅黑"/>
                <a:cs typeface="+mn-cs"/>
              </a:rPr>
              <a:t>kha</a:t>
            </a:r>
            <a:r>
              <a:rPr kumimoji="0" lang="en-US" altLang="en-US" sz="2300" b="0" i="1" u="none" strike="noStrike" kern="1200" cap="none" spc="0" normalizeH="0" baseline="0" noProof="0" dirty="0">
                <a:ln>
                  <a:noFill/>
                </a:ln>
                <a:solidFill>
                  <a:prstClr val="black"/>
                </a:solidFill>
                <a:effectLst/>
                <a:uLnTx/>
                <a:uFillTx/>
                <a:ea typeface="微软雅黑"/>
                <a:cs typeface="+mn-cs"/>
              </a:rPr>
              <a:t>–</a:t>
            </a:r>
            <a:r>
              <a:rPr kumimoji="0" lang="en-US" altLang="en-US" sz="2300" b="0" i="1" u="none" strike="noStrike" kern="1200" cap="none" spc="0" normalizeH="0" baseline="0" noProof="0" dirty="0" err="1">
                <a:ln>
                  <a:noFill/>
                </a:ln>
                <a:solidFill>
                  <a:prstClr val="black"/>
                </a:solidFill>
                <a:effectLst/>
                <a:uLnTx/>
                <a:uFillTx/>
                <a:ea typeface="微软雅黑"/>
                <a:cs typeface="+mn-cs"/>
              </a:rPr>
              <a:t>na</a:t>
            </a:r>
            <a:r>
              <a:rPr kumimoji="0" lang="en-US" altLang="en-US" sz="2300" b="0" i="1" u="none" strike="noStrike" kern="1200" cap="none" spc="0" normalizeH="0" baseline="0" noProof="0" dirty="0">
                <a:ln>
                  <a:noFill/>
                </a:ln>
                <a:solidFill>
                  <a:prstClr val="black"/>
                </a:solidFill>
                <a:effectLst/>
                <a:uLnTx/>
                <a:uFillTx/>
                <a:ea typeface="微软雅黑"/>
                <a:cs typeface="+mn-cs"/>
              </a:rPr>
              <a:t> </a:t>
            </a:r>
            <a:endParaRPr kumimoji="0" lang="en-US" sz="2300" b="0" i="1" u="none" strike="noStrike" kern="1200" cap="none" spc="0" normalizeH="0" baseline="0" noProof="0" dirty="0">
              <a:ln>
                <a:noFill/>
              </a:ln>
              <a:solidFill>
                <a:prstClr val="black"/>
              </a:solidFill>
              <a:effectLst/>
              <a:uLnTx/>
              <a:uFillTx/>
              <a:ea typeface="微软雅黑"/>
              <a:cs typeface="+mn-cs"/>
            </a:endParaRPr>
          </a:p>
        </p:txBody>
      </p:sp>
    </p:spTree>
    <p:extLst>
      <p:ext uri="{BB962C8B-B14F-4D97-AF65-F5344CB8AC3E}">
        <p14:creationId xmlns:p14="http://schemas.microsoft.com/office/powerpoint/2010/main" val="613476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865981" y="1323048"/>
            <a:ext cx="5031659" cy="1754325"/>
          </a:xfrm>
          <a:prstGeom prst="rect">
            <a:avLst/>
          </a:prstGeom>
          <a:noFill/>
        </p:spPr>
        <p:txBody>
          <a:bodyPr wrap="square" rtlCol="0">
            <a:spAutoFit/>
          </a:bodyPr>
          <a:lstStyle/>
          <a:p>
            <a:pPr algn="ctr"/>
            <a:r>
              <a:rPr lang="en-US" sz="5400" b="1" dirty="0" err="1">
                <a:solidFill>
                  <a:srgbClr val="92D050"/>
                </a:solidFill>
                <a:effectLst>
                  <a:reflection blurRad="6350" stA="55000" endA="300" endPos="45500" dir="5400000" sy="-100000" algn="bl" rotWithShape="0"/>
                </a:effectLst>
                <a:latin typeface="UTM Avo" panose="02040603050506020204" pitchFamily="18" charset="0"/>
              </a:rPr>
              <a:t>Luyện</a:t>
            </a:r>
            <a:r>
              <a:rPr lang="en-US" sz="5400" b="1" dirty="0">
                <a:solidFill>
                  <a:srgbClr val="92D050"/>
                </a:solidFill>
                <a:effectLst>
                  <a:reflection blurRad="6350" stA="55000" endA="300" endPos="45500" dir="5400000" sy="-100000" algn="bl" rotWithShape="0"/>
                </a:effectLst>
                <a:latin typeface="UTM Avo" panose="02040603050506020204" pitchFamily="18" charset="0"/>
              </a:rPr>
              <a:t> </a:t>
            </a:r>
            <a:r>
              <a:rPr lang="en-US" sz="5400" b="1" dirty="0" err="1">
                <a:solidFill>
                  <a:srgbClr val="92D050"/>
                </a:solidFill>
                <a:effectLst>
                  <a:reflection blurRad="6350" stA="55000" endA="300" endPos="45500" dir="5400000" sy="-100000" algn="bl" rotWithShape="0"/>
                </a:effectLst>
                <a:latin typeface="UTM Avo" panose="02040603050506020204" pitchFamily="18" charset="0"/>
              </a:rPr>
              <a:t>đọc</a:t>
            </a:r>
            <a:r>
              <a:rPr lang="en-US" sz="5400" b="1" dirty="0">
                <a:solidFill>
                  <a:srgbClr val="92D050"/>
                </a:solidFill>
                <a:effectLst>
                  <a:reflection blurRad="6350" stA="55000" endA="300" endPos="45500" dir="5400000" sy="-100000" algn="bl" rotWithShape="0"/>
                </a:effectLst>
                <a:latin typeface="UTM Avo" panose="02040603050506020204" pitchFamily="18" charset="0"/>
              </a:rPr>
              <a:t> </a:t>
            </a:r>
            <a:r>
              <a:rPr lang="en-US" sz="5400" b="1" dirty="0" err="1">
                <a:solidFill>
                  <a:srgbClr val="92D050"/>
                </a:solidFill>
                <a:effectLst>
                  <a:reflection blurRad="6350" stA="55000" endA="300" endPos="45500" dir="5400000" sy="-100000" algn="bl" rotWithShape="0"/>
                </a:effectLst>
                <a:latin typeface="UTM Avo" panose="02040603050506020204" pitchFamily="18" charset="0"/>
              </a:rPr>
              <a:t>nối</a:t>
            </a:r>
            <a:r>
              <a:rPr lang="en-US" sz="5400" b="1" dirty="0">
                <a:solidFill>
                  <a:srgbClr val="92D050"/>
                </a:solidFill>
                <a:effectLst>
                  <a:reflection blurRad="6350" stA="55000" endA="300" endPos="45500" dir="5400000" sy="-100000" algn="bl" rotWithShape="0"/>
                </a:effectLst>
                <a:latin typeface="UTM Avo" panose="02040603050506020204" pitchFamily="18" charset="0"/>
              </a:rPr>
              <a:t> </a:t>
            </a:r>
            <a:r>
              <a:rPr lang="en-US" sz="5400" b="1" dirty="0" err="1">
                <a:solidFill>
                  <a:srgbClr val="92D050"/>
                </a:solidFill>
                <a:effectLst>
                  <a:reflection blurRad="6350" stA="55000" endA="300" endPos="45500" dir="5400000" sy="-100000" algn="bl" rotWithShape="0"/>
                </a:effectLst>
                <a:latin typeface="UTM Avo" panose="02040603050506020204" pitchFamily="18" charset="0"/>
              </a:rPr>
              <a:t>tiếp</a:t>
            </a:r>
            <a:r>
              <a:rPr lang="en-US" sz="5400" b="1" dirty="0">
                <a:solidFill>
                  <a:srgbClr val="92D050"/>
                </a:solidFill>
                <a:effectLst>
                  <a:reflection blurRad="6350" stA="55000" endA="300" endPos="45500" dir="5400000" sy="-100000" algn="bl" rotWithShape="0"/>
                </a:effectLst>
                <a:latin typeface="UTM Avo" panose="02040603050506020204" pitchFamily="18" charset="0"/>
              </a:rPr>
              <a:t> </a:t>
            </a:r>
            <a:r>
              <a:rPr lang="en-US" sz="5400" b="1" dirty="0" err="1">
                <a:solidFill>
                  <a:srgbClr val="92D05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92D05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91687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6801894" y="1894227"/>
            <a:ext cx="2342106" cy="2089390"/>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6861408" y="2190617"/>
            <a:ext cx="2586187" cy="1446550"/>
          </a:xfrm>
          <a:prstGeom prst="rect">
            <a:avLst/>
          </a:prstGeom>
          <a:noFill/>
        </p:spPr>
        <p:txBody>
          <a:bodyPr wrap="square" rtlCol="0">
            <a:spAutoFit/>
          </a:bodyPr>
          <a:lstStyle/>
          <a:p>
            <a:pPr algn="ctr"/>
            <a:r>
              <a:rPr lang="vi-VN" sz="4400" b="1" dirty="0">
                <a:solidFill>
                  <a:schemeClr val="bg2"/>
                </a:solidFill>
                <a:latin typeface="Cambria" panose="02040503050406030204" pitchFamily="18" charset="0"/>
              </a:rPr>
              <a:t>TỪ </a:t>
            </a:r>
          </a:p>
          <a:p>
            <a:pPr algn="ctr"/>
            <a:r>
              <a:rPr lang="vi-VN" sz="4400" b="1" dirty="0">
                <a:solidFill>
                  <a:schemeClr val="bg2"/>
                </a:solidFill>
                <a:latin typeface="Cambria" panose="02040503050406030204" pitchFamily="18" charset="0"/>
              </a:rPr>
              <a:t>KHÓ</a:t>
            </a:r>
            <a:endParaRPr lang="en-US" sz="4400" b="1" dirty="0">
              <a:solidFill>
                <a:schemeClr val="bg2"/>
              </a:solidFill>
              <a:latin typeface="Cambria" panose="02040503050406030204" pitchFamily="18" charset="0"/>
            </a:endParaRPr>
          </a:p>
        </p:txBody>
      </p:sp>
      <p:grpSp>
        <p:nvGrpSpPr>
          <p:cNvPr id="4" name="Group 3">
            <a:extLst>
              <a:ext uri="{FF2B5EF4-FFF2-40B4-BE49-F238E27FC236}">
                <a16:creationId xmlns:a16="http://schemas.microsoft.com/office/drawing/2014/main" id="{089C5CB7-129C-CF1A-5C63-481C27BCC4CA}"/>
              </a:ext>
            </a:extLst>
          </p:cNvPr>
          <p:cNvGrpSpPr/>
          <p:nvPr/>
        </p:nvGrpSpPr>
        <p:grpSpPr>
          <a:xfrm>
            <a:off x="-37097" y="181445"/>
            <a:ext cx="3816517" cy="2083873"/>
            <a:chOff x="66777" y="1355251"/>
            <a:chExt cx="3816517" cy="2083873"/>
          </a:xfrm>
        </p:grpSpPr>
        <p:pic>
          <p:nvPicPr>
            <p:cNvPr id="3" name="图片 9">
              <a:extLst>
                <a:ext uri="{FF2B5EF4-FFF2-40B4-BE49-F238E27FC236}">
                  <a16:creationId xmlns:a16="http://schemas.microsoft.com/office/drawing/2014/main" id="{71661CE6-3591-446C-1BEE-55F87E8A8730}"/>
                </a:ext>
              </a:extLst>
            </p:cNvPr>
            <p:cNvPicPr>
              <a:picLocks noChangeAspect="1"/>
            </p:cNvPicPr>
            <p:nvPr/>
          </p:nvPicPr>
          <p:blipFill rotWithShape="1">
            <a:blip r:embed="rId11">
              <a:extLst>
                <a:ext uri="{28A0092B-C50C-407E-A947-70E740481C1C}">
                  <a14:useLocalDpi xmlns:a14="http://schemas.microsoft.com/office/drawing/2010/main" val="0"/>
                </a:ext>
              </a:extLst>
            </a:blip>
            <a:srcRect l="6084" t="-341" r="49582" b="14474"/>
            <a:stretch>
              <a:fillRect/>
            </a:stretch>
          </p:blipFill>
          <p:spPr>
            <a:xfrm>
              <a:off x="66777" y="1647154"/>
              <a:ext cx="3816517" cy="1791970"/>
            </a:xfrm>
            <a:prstGeom prst="rect">
              <a:avLst/>
            </a:prstGeom>
          </p:spPr>
        </p:pic>
        <p:pic>
          <p:nvPicPr>
            <p:cNvPr id="2" name="Picture 1">
              <a:extLst>
                <a:ext uri="{FF2B5EF4-FFF2-40B4-BE49-F238E27FC236}">
                  <a16:creationId xmlns:a16="http://schemas.microsoft.com/office/drawing/2014/main" id="{04D2E9EF-6DD4-B79E-1946-77C5EF9CE95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51337"/>
            <a:stretch/>
          </p:blipFill>
          <p:spPr>
            <a:xfrm flipH="1">
              <a:off x="171034" y="1355251"/>
              <a:ext cx="1357010" cy="1250611"/>
            </a:xfrm>
            <a:prstGeom prst="rect">
              <a:avLst/>
            </a:prstGeom>
          </p:spPr>
        </p:pic>
      </p:grpSp>
      <p:sp>
        <p:nvSpPr>
          <p:cNvPr id="5" name="TextBox 4">
            <a:extLst>
              <a:ext uri="{FF2B5EF4-FFF2-40B4-BE49-F238E27FC236}">
                <a16:creationId xmlns:a16="http://schemas.microsoft.com/office/drawing/2014/main" id="{58AFBA45-5807-713C-F01D-16C50F37C8F5}"/>
              </a:ext>
            </a:extLst>
          </p:cNvPr>
          <p:cNvSpPr txBox="1"/>
          <p:nvPr/>
        </p:nvSpPr>
        <p:spPr>
          <a:xfrm>
            <a:off x="323851" y="1016201"/>
            <a:ext cx="3263196" cy="861774"/>
          </a:xfrm>
          <a:prstGeom prst="rect">
            <a:avLst/>
          </a:prstGeom>
          <a:noFill/>
        </p:spPr>
        <p:txBody>
          <a:bodyPr wrap="square" rtlCol="0">
            <a:spAutoFit/>
          </a:bodyPr>
          <a:lstStyle/>
          <a:p>
            <a:r>
              <a:rPr lang="en-US" sz="5000" b="1" dirty="0" err="1">
                <a:solidFill>
                  <a:srgbClr val="00B050"/>
                </a:solidFill>
                <a:latin typeface="Cambria" panose="02040503050406030204" pitchFamily="18" charset="0"/>
                <a:ea typeface="Cambria" panose="02040503050406030204" pitchFamily="18" charset="0"/>
              </a:rPr>
              <a:t>thi</a:t>
            </a:r>
            <a:r>
              <a:rPr lang="en-US" sz="5000" b="1" dirty="0">
                <a:solidFill>
                  <a:srgbClr val="00B050"/>
                </a:solidFill>
                <a:latin typeface="Cambria" panose="02040503050406030204" pitchFamily="18" charset="0"/>
                <a:ea typeface="Cambria" panose="02040503050406030204" pitchFamily="18" charset="0"/>
              </a:rPr>
              <a:t> </a:t>
            </a:r>
            <a:r>
              <a:rPr lang="en-US" sz="5000" b="1" dirty="0" err="1">
                <a:solidFill>
                  <a:srgbClr val="00B050"/>
                </a:solidFill>
                <a:latin typeface="Cambria" panose="02040503050406030204" pitchFamily="18" charset="0"/>
                <a:ea typeface="Cambria" panose="02040503050406030204" pitchFamily="18" charset="0"/>
              </a:rPr>
              <a:t>thoảng</a:t>
            </a:r>
            <a:endParaRPr lang="vi-VN" sz="5000" b="1" dirty="0">
              <a:solidFill>
                <a:srgbClr val="00B05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779661A-70ED-9E89-C517-B1EED8B5A50F}"/>
              </a:ext>
            </a:extLst>
          </p:cNvPr>
          <p:cNvGrpSpPr/>
          <p:nvPr/>
        </p:nvGrpSpPr>
        <p:grpSpPr>
          <a:xfrm>
            <a:off x="219593" y="2502985"/>
            <a:ext cx="3816517" cy="2083873"/>
            <a:chOff x="66777" y="1355251"/>
            <a:chExt cx="3816517" cy="2083873"/>
          </a:xfrm>
        </p:grpSpPr>
        <p:pic>
          <p:nvPicPr>
            <p:cNvPr id="7" name="图片 9">
              <a:extLst>
                <a:ext uri="{FF2B5EF4-FFF2-40B4-BE49-F238E27FC236}">
                  <a16:creationId xmlns:a16="http://schemas.microsoft.com/office/drawing/2014/main" id="{B442C649-63AC-C89E-9536-6A0F16F19638}"/>
                </a:ext>
              </a:extLst>
            </p:cNvPr>
            <p:cNvPicPr>
              <a:picLocks noChangeAspect="1"/>
            </p:cNvPicPr>
            <p:nvPr/>
          </p:nvPicPr>
          <p:blipFill rotWithShape="1">
            <a:blip r:embed="rId11">
              <a:extLst>
                <a:ext uri="{28A0092B-C50C-407E-A947-70E740481C1C}">
                  <a14:useLocalDpi xmlns:a14="http://schemas.microsoft.com/office/drawing/2010/main" val="0"/>
                </a:ext>
              </a:extLst>
            </a:blip>
            <a:srcRect l="6084" t="-341" r="49582" b="14474"/>
            <a:stretch>
              <a:fillRect/>
            </a:stretch>
          </p:blipFill>
          <p:spPr>
            <a:xfrm>
              <a:off x="66777" y="1647154"/>
              <a:ext cx="3816517" cy="1791970"/>
            </a:xfrm>
            <a:prstGeom prst="rect">
              <a:avLst/>
            </a:prstGeom>
          </p:spPr>
        </p:pic>
        <p:pic>
          <p:nvPicPr>
            <p:cNvPr id="8" name="Picture 7">
              <a:extLst>
                <a:ext uri="{FF2B5EF4-FFF2-40B4-BE49-F238E27FC236}">
                  <a16:creationId xmlns:a16="http://schemas.microsoft.com/office/drawing/2014/main" id="{97B4850B-1919-1A80-7860-9A95DD8D133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51337"/>
            <a:stretch/>
          </p:blipFill>
          <p:spPr>
            <a:xfrm flipH="1">
              <a:off x="171034" y="1355251"/>
              <a:ext cx="1357010" cy="1250611"/>
            </a:xfrm>
            <a:prstGeom prst="rect">
              <a:avLst/>
            </a:prstGeom>
          </p:spPr>
        </p:pic>
      </p:grpSp>
      <p:sp>
        <p:nvSpPr>
          <p:cNvPr id="9" name="TextBox 8">
            <a:extLst>
              <a:ext uri="{FF2B5EF4-FFF2-40B4-BE49-F238E27FC236}">
                <a16:creationId xmlns:a16="http://schemas.microsoft.com/office/drawing/2014/main" id="{445AE4C1-B77E-71E5-2EDA-19E8666EF41E}"/>
              </a:ext>
            </a:extLst>
          </p:cNvPr>
          <p:cNvSpPr txBox="1"/>
          <p:nvPr/>
        </p:nvSpPr>
        <p:spPr>
          <a:xfrm>
            <a:off x="891737" y="3369265"/>
            <a:ext cx="2952189" cy="861774"/>
          </a:xfrm>
          <a:prstGeom prst="rect">
            <a:avLst/>
          </a:prstGeom>
          <a:noFill/>
        </p:spPr>
        <p:txBody>
          <a:bodyPr wrap="square" rtlCol="0">
            <a:spAutoFit/>
          </a:bodyPr>
          <a:lstStyle/>
          <a:p>
            <a:r>
              <a:rPr lang="vi-VN" sz="5000" b="1" dirty="0">
                <a:solidFill>
                  <a:srgbClr val="00B050"/>
                </a:solidFill>
                <a:latin typeface="Cambria" panose="02040503050406030204" pitchFamily="18" charset="0"/>
                <a:ea typeface="Cambria" panose="02040503050406030204" pitchFamily="18" charset="0"/>
              </a:rPr>
              <a:t>thằn lằn</a:t>
            </a:r>
          </a:p>
        </p:txBody>
      </p:sp>
      <p:grpSp>
        <p:nvGrpSpPr>
          <p:cNvPr id="10" name="Group 9">
            <a:extLst>
              <a:ext uri="{FF2B5EF4-FFF2-40B4-BE49-F238E27FC236}">
                <a16:creationId xmlns:a16="http://schemas.microsoft.com/office/drawing/2014/main" id="{6703891E-9AAB-C096-C439-E8FE74126D33}"/>
              </a:ext>
            </a:extLst>
          </p:cNvPr>
          <p:cNvGrpSpPr/>
          <p:nvPr/>
        </p:nvGrpSpPr>
        <p:grpSpPr>
          <a:xfrm>
            <a:off x="3787012" y="86827"/>
            <a:ext cx="3816517" cy="2083873"/>
            <a:chOff x="66777" y="1355251"/>
            <a:chExt cx="3816517" cy="2083873"/>
          </a:xfrm>
        </p:grpSpPr>
        <p:pic>
          <p:nvPicPr>
            <p:cNvPr id="25" name="图片 9">
              <a:extLst>
                <a:ext uri="{FF2B5EF4-FFF2-40B4-BE49-F238E27FC236}">
                  <a16:creationId xmlns:a16="http://schemas.microsoft.com/office/drawing/2014/main" id="{C7EE0220-0DA5-D75D-BDF0-F96DBC130BD9}"/>
                </a:ext>
              </a:extLst>
            </p:cNvPr>
            <p:cNvPicPr>
              <a:picLocks noChangeAspect="1"/>
            </p:cNvPicPr>
            <p:nvPr/>
          </p:nvPicPr>
          <p:blipFill rotWithShape="1">
            <a:blip r:embed="rId11">
              <a:extLst>
                <a:ext uri="{28A0092B-C50C-407E-A947-70E740481C1C}">
                  <a14:useLocalDpi xmlns:a14="http://schemas.microsoft.com/office/drawing/2010/main" val="0"/>
                </a:ext>
              </a:extLst>
            </a:blip>
            <a:srcRect l="6084" t="-341" r="49582" b="14474"/>
            <a:stretch>
              <a:fillRect/>
            </a:stretch>
          </p:blipFill>
          <p:spPr>
            <a:xfrm>
              <a:off x="66777" y="1647154"/>
              <a:ext cx="3816517" cy="1791970"/>
            </a:xfrm>
            <a:prstGeom prst="rect">
              <a:avLst/>
            </a:prstGeom>
          </p:spPr>
        </p:pic>
        <p:pic>
          <p:nvPicPr>
            <p:cNvPr id="26" name="Picture 25">
              <a:extLst>
                <a:ext uri="{FF2B5EF4-FFF2-40B4-BE49-F238E27FC236}">
                  <a16:creationId xmlns:a16="http://schemas.microsoft.com/office/drawing/2014/main" id="{F98818F9-EE15-D438-64E4-461F8D458CF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51337"/>
            <a:stretch/>
          </p:blipFill>
          <p:spPr>
            <a:xfrm flipH="1">
              <a:off x="171034" y="1355251"/>
              <a:ext cx="1357010" cy="1250611"/>
            </a:xfrm>
            <a:prstGeom prst="rect">
              <a:avLst/>
            </a:prstGeom>
          </p:spPr>
        </p:pic>
      </p:grpSp>
      <p:sp>
        <p:nvSpPr>
          <p:cNvPr id="27" name="TextBox 26">
            <a:extLst>
              <a:ext uri="{FF2B5EF4-FFF2-40B4-BE49-F238E27FC236}">
                <a16:creationId xmlns:a16="http://schemas.microsoft.com/office/drawing/2014/main" id="{718490E3-5708-B231-882E-A4632B977C19}"/>
              </a:ext>
            </a:extLst>
          </p:cNvPr>
          <p:cNvSpPr txBox="1"/>
          <p:nvPr/>
        </p:nvSpPr>
        <p:spPr>
          <a:xfrm>
            <a:off x="4659145" y="923333"/>
            <a:ext cx="4112453" cy="861774"/>
          </a:xfrm>
          <a:prstGeom prst="rect">
            <a:avLst/>
          </a:prstGeom>
          <a:noFill/>
        </p:spPr>
        <p:txBody>
          <a:bodyPr wrap="square" rtlCol="0">
            <a:spAutoFit/>
          </a:bodyPr>
          <a:lstStyle/>
          <a:p>
            <a:r>
              <a:rPr lang="en-US" sz="5000" b="1" dirty="0" err="1">
                <a:solidFill>
                  <a:srgbClr val="00B050"/>
                </a:solidFill>
                <a:latin typeface="Cambria" panose="02040503050406030204" pitchFamily="18" charset="0"/>
                <a:ea typeface="Cambria" panose="02040503050406030204" pitchFamily="18" charset="0"/>
              </a:rPr>
              <a:t>trở</a:t>
            </a:r>
            <a:r>
              <a:rPr lang="en-US" sz="5000" b="1" dirty="0">
                <a:solidFill>
                  <a:srgbClr val="00B050"/>
                </a:solidFill>
                <a:latin typeface="Cambria" panose="02040503050406030204" pitchFamily="18" charset="0"/>
                <a:ea typeface="Cambria" panose="02040503050406030204" pitchFamily="18" charset="0"/>
              </a:rPr>
              <a:t> </a:t>
            </a:r>
            <a:r>
              <a:rPr lang="en-US" sz="5000" b="1" dirty="0" err="1">
                <a:solidFill>
                  <a:srgbClr val="00B050"/>
                </a:solidFill>
                <a:latin typeface="Cambria" panose="02040503050406030204" pitchFamily="18" charset="0"/>
                <a:ea typeface="Cambria" panose="02040503050406030204" pitchFamily="18" charset="0"/>
              </a:rPr>
              <a:t>lại</a:t>
            </a:r>
            <a:endParaRPr lang="vi-VN" sz="5000" b="1" dirty="0">
              <a:solidFill>
                <a:srgbClr val="00B050"/>
              </a:solidFill>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ED0463FE-7A50-691E-5967-791640EF6F14}"/>
              </a:ext>
            </a:extLst>
          </p:cNvPr>
          <p:cNvGrpSpPr/>
          <p:nvPr/>
        </p:nvGrpSpPr>
        <p:grpSpPr>
          <a:xfrm>
            <a:off x="4156431" y="3077362"/>
            <a:ext cx="3152072" cy="2083873"/>
            <a:chOff x="66777" y="1355251"/>
            <a:chExt cx="3816517" cy="2083873"/>
          </a:xfrm>
        </p:grpSpPr>
        <p:pic>
          <p:nvPicPr>
            <p:cNvPr id="31" name="图片 9">
              <a:extLst>
                <a:ext uri="{FF2B5EF4-FFF2-40B4-BE49-F238E27FC236}">
                  <a16:creationId xmlns:a16="http://schemas.microsoft.com/office/drawing/2014/main" id="{97963566-31B3-4E91-943F-CC81E51EE0E2}"/>
                </a:ext>
              </a:extLst>
            </p:cNvPr>
            <p:cNvPicPr>
              <a:picLocks noChangeAspect="1"/>
            </p:cNvPicPr>
            <p:nvPr/>
          </p:nvPicPr>
          <p:blipFill rotWithShape="1">
            <a:blip r:embed="rId11">
              <a:extLst>
                <a:ext uri="{28A0092B-C50C-407E-A947-70E740481C1C}">
                  <a14:useLocalDpi xmlns:a14="http://schemas.microsoft.com/office/drawing/2010/main" val="0"/>
                </a:ext>
              </a:extLst>
            </a:blip>
            <a:srcRect l="6084" t="-341" r="49582" b="14474"/>
            <a:stretch>
              <a:fillRect/>
            </a:stretch>
          </p:blipFill>
          <p:spPr>
            <a:xfrm>
              <a:off x="66777" y="1647154"/>
              <a:ext cx="3816517" cy="1791970"/>
            </a:xfrm>
            <a:prstGeom prst="rect">
              <a:avLst/>
            </a:prstGeom>
          </p:spPr>
        </p:pic>
        <p:pic>
          <p:nvPicPr>
            <p:cNvPr id="39" name="Picture 38">
              <a:extLst>
                <a:ext uri="{FF2B5EF4-FFF2-40B4-BE49-F238E27FC236}">
                  <a16:creationId xmlns:a16="http://schemas.microsoft.com/office/drawing/2014/main" id="{702601AD-8DE7-3F11-9D2E-DF9AB437E06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51337"/>
            <a:stretch/>
          </p:blipFill>
          <p:spPr>
            <a:xfrm flipH="1">
              <a:off x="171034" y="1355251"/>
              <a:ext cx="1357010" cy="1250611"/>
            </a:xfrm>
            <a:prstGeom prst="rect">
              <a:avLst/>
            </a:prstGeom>
          </p:spPr>
        </p:pic>
      </p:grpSp>
      <p:sp>
        <p:nvSpPr>
          <p:cNvPr id="41" name="TextBox 40">
            <a:extLst>
              <a:ext uri="{FF2B5EF4-FFF2-40B4-BE49-F238E27FC236}">
                <a16:creationId xmlns:a16="http://schemas.microsoft.com/office/drawing/2014/main" id="{881093CF-4139-00C5-15A4-20BEBB466014}"/>
              </a:ext>
            </a:extLst>
          </p:cNvPr>
          <p:cNvSpPr txBox="1"/>
          <p:nvPr/>
        </p:nvSpPr>
        <p:spPr>
          <a:xfrm>
            <a:off x="4944197" y="3981869"/>
            <a:ext cx="4112453" cy="861774"/>
          </a:xfrm>
          <a:prstGeom prst="rect">
            <a:avLst/>
          </a:prstGeom>
          <a:noFill/>
        </p:spPr>
        <p:txBody>
          <a:bodyPr wrap="square" rtlCol="0">
            <a:spAutoFit/>
          </a:bodyPr>
          <a:lstStyle/>
          <a:p>
            <a:r>
              <a:rPr lang="vi-VN" sz="5000" b="1" dirty="0">
                <a:solidFill>
                  <a:srgbClr val="00B050"/>
                </a:solidFill>
                <a:latin typeface="Cambria" panose="02040503050406030204" pitchFamily="18" charset="0"/>
                <a:ea typeface="Cambria" panose="02040503050406030204" pitchFamily="18" charset="0"/>
              </a:rPr>
              <a:t>bụi cỏ</a:t>
            </a:r>
          </a:p>
        </p:txBody>
      </p:sp>
    </p:spTree>
    <p:extLst>
      <p:ext uri="{BB962C8B-B14F-4D97-AF65-F5344CB8AC3E}">
        <p14:creationId xmlns:p14="http://schemas.microsoft.com/office/powerpoint/2010/main" val="3873301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7"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01B7F8-C780-4B09-B60C-4CE8726B63B0}"/>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mpleSoft Bold" panose="02000000000000000000" pitchFamily="2" charset="0"/>
            </a:endParaRPr>
          </a:p>
        </p:txBody>
      </p:sp>
      <p:sp>
        <p:nvSpPr>
          <p:cNvPr id="3" name="TextBox 2">
            <a:extLst>
              <a:ext uri="{FF2B5EF4-FFF2-40B4-BE49-F238E27FC236}">
                <a16:creationId xmlns:a16="http://schemas.microsoft.com/office/drawing/2014/main" id="{4C788E1E-0EE4-42CF-8326-4E09B912A550}"/>
              </a:ext>
            </a:extLst>
          </p:cNvPr>
          <p:cNvSpPr txBox="1"/>
          <p:nvPr/>
        </p:nvSpPr>
        <p:spPr>
          <a:xfrm>
            <a:off x="1209002" y="557061"/>
            <a:ext cx="7026442" cy="646331"/>
          </a:xfrm>
          <a:prstGeom prst="rect">
            <a:avLst/>
          </a:prstGeom>
          <a:noFill/>
        </p:spPr>
        <p:txBody>
          <a:bodyPr wrap="square" rtlCol="0">
            <a:spAutoFit/>
          </a:bodyPr>
          <a:lstStyle/>
          <a:p>
            <a:pPr algn="ctr"/>
            <a:r>
              <a:rPr lang="vi-VN" sz="3600" b="1" dirty="0">
                <a:ln w="28575">
                  <a:solidFill>
                    <a:schemeClr val="tx1"/>
                  </a:solidFill>
                </a:ln>
                <a:solidFill>
                  <a:schemeClr val="accent4">
                    <a:lumMod val="60000"/>
                    <a:lumOff val="40000"/>
                  </a:schemeClr>
                </a:solidFill>
              </a:rPr>
              <a:t>LUYỆN ĐỌC CÂU</a:t>
            </a:r>
            <a:r>
              <a:rPr lang="en-US" sz="3600" b="1" dirty="0">
                <a:ln w="28575">
                  <a:solidFill>
                    <a:schemeClr val="tx1"/>
                  </a:solidFill>
                </a:ln>
                <a:solidFill>
                  <a:schemeClr val="accent4">
                    <a:lumMod val="60000"/>
                    <a:lumOff val="40000"/>
                  </a:schemeClr>
                </a:solidFill>
              </a:rPr>
              <a:t> DÀI</a:t>
            </a:r>
          </a:p>
        </p:txBody>
      </p:sp>
      <p:sp>
        <p:nvSpPr>
          <p:cNvPr id="5" name="TextBox 4">
            <a:extLst>
              <a:ext uri="{FF2B5EF4-FFF2-40B4-BE49-F238E27FC236}">
                <a16:creationId xmlns:a16="http://schemas.microsoft.com/office/drawing/2014/main" id="{7FEC0F37-207A-B48E-9749-9CBCDEEEA25F}"/>
              </a:ext>
            </a:extLst>
          </p:cNvPr>
          <p:cNvSpPr txBox="1"/>
          <p:nvPr/>
        </p:nvSpPr>
        <p:spPr>
          <a:xfrm>
            <a:off x="261258" y="1129692"/>
            <a:ext cx="8412480" cy="3170099"/>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	Mình không thể bò trên tường giống như tắc kè, cũng không thể kiếm ăn theo cách của tắc kè. Thằn lằn xanh trở về với cái cây của mình và thích thú đi kiếm ăn vào ban ngày. </a:t>
            </a:r>
          </a:p>
        </p:txBody>
      </p:sp>
      <p:cxnSp>
        <p:nvCxnSpPr>
          <p:cNvPr id="13" name="Straight Connector 12">
            <a:extLst>
              <a:ext uri="{FF2B5EF4-FFF2-40B4-BE49-F238E27FC236}">
                <a16:creationId xmlns:a16="http://schemas.microsoft.com/office/drawing/2014/main" id="{30218414-08E0-4FFB-6FA3-C750A9A833D7}"/>
              </a:ext>
            </a:extLst>
          </p:cNvPr>
          <p:cNvCxnSpPr>
            <a:cxnSpLocks/>
          </p:cNvCxnSpPr>
          <p:nvPr/>
        </p:nvCxnSpPr>
        <p:spPr>
          <a:xfrm flipH="1">
            <a:off x="4572000" y="1750423"/>
            <a:ext cx="300446" cy="72451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BB28D4AB-168F-D217-F9FD-253C0427A78F}"/>
              </a:ext>
            </a:extLst>
          </p:cNvPr>
          <p:cNvCxnSpPr>
            <a:cxnSpLocks/>
          </p:cNvCxnSpPr>
          <p:nvPr/>
        </p:nvCxnSpPr>
        <p:spPr>
          <a:xfrm flipH="1">
            <a:off x="8582296" y="1129692"/>
            <a:ext cx="300446" cy="72451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9171AE68-FD26-1EE9-8A9F-646939349C00}"/>
              </a:ext>
            </a:extLst>
          </p:cNvPr>
          <p:cNvCxnSpPr>
            <a:cxnSpLocks/>
          </p:cNvCxnSpPr>
          <p:nvPr/>
        </p:nvCxnSpPr>
        <p:spPr>
          <a:xfrm flipH="1">
            <a:off x="2116183" y="2352486"/>
            <a:ext cx="300446" cy="72451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2C5662C0-041A-2400-83F3-C02C53C00322}"/>
              </a:ext>
            </a:extLst>
          </p:cNvPr>
          <p:cNvCxnSpPr>
            <a:cxnSpLocks/>
          </p:cNvCxnSpPr>
          <p:nvPr/>
        </p:nvCxnSpPr>
        <p:spPr>
          <a:xfrm flipH="1">
            <a:off x="8582296" y="2972380"/>
            <a:ext cx="300446" cy="72451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F96E479A-6A2D-E00B-E878-70010D6689E1}"/>
              </a:ext>
            </a:extLst>
          </p:cNvPr>
          <p:cNvCxnSpPr>
            <a:cxnSpLocks/>
          </p:cNvCxnSpPr>
          <p:nvPr/>
        </p:nvCxnSpPr>
        <p:spPr>
          <a:xfrm flipH="1">
            <a:off x="2194257" y="2963883"/>
            <a:ext cx="300446" cy="72451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D23F9B6A-FB82-C1AF-89C4-3E1DEB246173}"/>
              </a:ext>
            </a:extLst>
          </p:cNvPr>
          <p:cNvCxnSpPr>
            <a:cxnSpLocks/>
          </p:cNvCxnSpPr>
          <p:nvPr/>
        </p:nvCxnSpPr>
        <p:spPr>
          <a:xfrm flipH="1">
            <a:off x="5139780" y="3609579"/>
            <a:ext cx="300446" cy="72451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8174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01B7F8-C780-4B09-B60C-4CE8726B63B0}"/>
              </a:ext>
            </a:extLst>
          </p:cNvPr>
          <p:cNvSpPr/>
          <p:nvPr/>
        </p:nvSpPr>
        <p:spPr>
          <a:xfrm>
            <a:off x="0" y="607010"/>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mpleSoft Bold" panose="02000000000000000000" pitchFamily="2" charset="0"/>
            </a:endParaRPr>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p:cNvSpPr>
            <a:spLocks noChangeArrowheads="1"/>
          </p:cNvSpPr>
          <p:nvPr/>
        </p:nvSpPr>
        <p:spPr bwMode="auto">
          <a:xfrm>
            <a:off x="11885" y="2136993"/>
            <a:ext cx="913211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sz="3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Ồ, một người bạn mới! Tớ chán những bức tường lắm rồi.</a:t>
            </a:r>
            <a:endParaRPr kumimoji="0" lang="vi-VN"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flipV="1">
            <a:off x="23750" y="2679116"/>
            <a:ext cx="415636"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261261" y="2667241"/>
            <a:ext cx="7145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679375" y="2667241"/>
            <a:ext cx="1215243"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Google Shape;276;p7">
            <a:extLst>
              <a:ext uri="{FF2B5EF4-FFF2-40B4-BE49-F238E27FC236}">
                <a16:creationId xmlns:a16="http://schemas.microsoft.com/office/drawing/2014/main" id="{D33CB0D1-8FD9-7C5D-268F-E2711EEE24E1}"/>
              </a:ext>
            </a:extLst>
          </p:cNvPr>
          <p:cNvSpPr/>
          <p:nvPr/>
        </p:nvSpPr>
        <p:spPr>
          <a:xfrm>
            <a:off x="1816527" y="674863"/>
            <a:ext cx="5603967" cy="1075097"/>
          </a:xfrm>
          <a:prstGeom prst="roundRect">
            <a:avLst>
              <a:gd name="adj" fmla="val 50000"/>
            </a:avLst>
          </a:prstGeom>
          <a:solidFill>
            <a:schemeClr val="accent4">
              <a:lumMod val="60000"/>
              <a:lumOff val="4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solidFill>
                  <a:srgbClr val="C00000"/>
                </a:solidFill>
                <a:latin typeface="UTM Avo" panose="02040603050506020204" pitchFamily="18" charset="0"/>
              </a:rPr>
              <a:t>Nhấn</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giọng</a:t>
            </a:r>
            <a:endParaRPr sz="40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33743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0" y="3344091"/>
            <a:ext cx="2769326" cy="1657395"/>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277569" y="3485468"/>
            <a:ext cx="2278381" cy="1181876"/>
          </a:xfrm>
          <a:prstGeom prst="rect">
            <a:avLst/>
          </a:prstGeom>
          <a:noFill/>
        </p:spPr>
        <p:txBody>
          <a:bodyPr wrap="square" rtlCol="0">
            <a:spAutoFit/>
          </a:bodyPr>
          <a:lstStyle/>
          <a:p>
            <a:pPr algn="ctr"/>
            <a:r>
              <a:rPr lang="vi-VN" sz="3400" b="1" dirty="0">
                <a:solidFill>
                  <a:schemeClr val="accent4">
                    <a:lumMod val="60000"/>
                    <a:lumOff val="40000"/>
                  </a:schemeClr>
                </a:solidFill>
                <a:latin typeface="Cambria" panose="02040503050406030204" pitchFamily="18" charset="0"/>
              </a:rPr>
              <a:t>GIẢI NGHĨA TỪ</a:t>
            </a:r>
            <a:endParaRPr lang="en-US" sz="3400" b="1" dirty="0">
              <a:solidFill>
                <a:schemeClr val="accent4">
                  <a:lumMod val="60000"/>
                  <a:lumOff val="40000"/>
                </a:schemeClr>
              </a:solidFill>
              <a:latin typeface="Cambria" panose="02040503050406030204" pitchFamily="18" charset="0"/>
            </a:endParaRPr>
          </a:p>
        </p:txBody>
      </p:sp>
      <p:grpSp>
        <p:nvGrpSpPr>
          <p:cNvPr id="2" name="C">
            <a:extLst>
              <a:ext uri="{FF2B5EF4-FFF2-40B4-BE49-F238E27FC236}">
                <a16:creationId xmlns:a16="http://schemas.microsoft.com/office/drawing/2014/main" id="{97055A50-93B6-E1A4-EAA2-EF24F26FFE0C}"/>
              </a:ext>
            </a:extLst>
          </p:cNvPr>
          <p:cNvGrpSpPr/>
          <p:nvPr/>
        </p:nvGrpSpPr>
        <p:grpSpPr>
          <a:xfrm>
            <a:off x="2050869" y="690577"/>
            <a:ext cx="6662898" cy="1689864"/>
            <a:chOff x="665545" y="4199650"/>
            <a:chExt cx="5158480" cy="2063551"/>
          </a:xfrm>
        </p:grpSpPr>
        <p:sp>
          <p:nvSpPr>
            <p:cNvPr id="4" name="Rounded Rectangle 20">
              <a:extLst>
                <a:ext uri="{FF2B5EF4-FFF2-40B4-BE49-F238E27FC236}">
                  <a16:creationId xmlns:a16="http://schemas.microsoft.com/office/drawing/2014/main" id="{0131A24F-461C-9F6A-A32C-E55F94C2A1B8}"/>
                </a:ext>
              </a:extLst>
            </p:cNvPr>
            <p:cNvSpPr/>
            <p:nvPr/>
          </p:nvSpPr>
          <p:spPr>
            <a:xfrm>
              <a:off x="665545" y="4269546"/>
              <a:ext cx="5088139" cy="1993655"/>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AAE0D07-6BF7-D3AB-DFF4-616D82D43D31}"/>
                </a:ext>
              </a:extLst>
            </p:cNvPr>
            <p:cNvSpPr/>
            <p:nvPr/>
          </p:nvSpPr>
          <p:spPr>
            <a:xfrm>
              <a:off x="835873" y="4398042"/>
              <a:ext cx="4747483" cy="1616097"/>
            </a:xfrm>
            <a:prstGeom prst="rect">
              <a:avLst/>
            </a:prstGeom>
          </p:spPr>
          <p:txBody>
            <a:bodyPr wrap="square">
              <a:spAutoFit/>
            </a:bodyPr>
            <a:lstStyle/>
            <a:p>
              <a:pPr algn="ctr"/>
              <a:r>
                <a:rPr lang="en-GB" sz="4000" dirty="0" err="1">
                  <a:solidFill>
                    <a:srgbClr val="C00000"/>
                  </a:solidFill>
                  <a:latin typeface="Calibri" panose="020F0502020204030204" pitchFamily="34" charset="0"/>
                  <a:cs typeface="Calibri" panose="020F0502020204030204" pitchFamily="34" charset="0"/>
                </a:rPr>
                <a:t>khoái</a:t>
              </a:r>
              <a:r>
                <a:rPr lang="en-GB" sz="4000" dirty="0">
                  <a:solidFill>
                    <a:srgbClr val="C00000"/>
                  </a:solidFill>
                  <a:latin typeface="Calibri" panose="020F0502020204030204" pitchFamily="34" charset="0"/>
                  <a:cs typeface="Calibri" panose="020F0502020204030204" pitchFamily="34" charset="0"/>
                </a:rPr>
                <a:t> </a:t>
              </a:r>
              <a:r>
                <a:rPr lang="en-GB" sz="4000" dirty="0" err="1">
                  <a:solidFill>
                    <a:srgbClr val="C00000"/>
                  </a:solidFill>
                  <a:latin typeface="Calibri" panose="020F0502020204030204" pitchFamily="34" charset="0"/>
                  <a:cs typeface="Calibri" panose="020F0502020204030204" pitchFamily="34" charset="0"/>
                </a:rPr>
                <a:t>chí</a:t>
              </a:r>
              <a:r>
                <a:rPr lang="en-GB" sz="4000" dirty="0">
                  <a:solidFill>
                    <a:srgbClr val="C000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thích</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thú</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vì</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được</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như</a:t>
              </a:r>
              <a:r>
                <a:rPr lang="en-GB" sz="4000" dirty="0">
                  <a:solidFill>
                    <a:srgbClr val="663300"/>
                  </a:solidFill>
                  <a:latin typeface="Calibri" panose="020F0502020204030204" pitchFamily="34" charset="0"/>
                  <a:cs typeface="Calibri" panose="020F0502020204030204" pitchFamily="34" charset="0"/>
                </a:rPr>
                <a:t> ý </a:t>
              </a:r>
              <a:r>
                <a:rPr lang="en-GB" sz="4000" dirty="0" err="1">
                  <a:solidFill>
                    <a:srgbClr val="663300"/>
                  </a:solidFill>
                  <a:latin typeface="Calibri" panose="020F0502020204030204" pitchFamily="34" charset="0"/>
                  <a:cs typeface="Calibri" panose="020F0502020204030204" pitchFamily="34" charset="0"/>
                </a:rPr>
                <a:t>muốn</a:t>
              </a:r>
              <a:r>
                <a:rPr lang="en-GB" sz="4000" dirty="0">
                  <a:solidFill>
                    <a:srgbClr val="663300"/>
                  </a:solidFill>
                  <a:latin typeface="Calibri" panose="020F0502020204030204" pitchFamily="34" charset="0"/>
                  <a:cs typeface="Calibri" panose="020F0502020204030204" pitchFamily="34" charset="0"/>
                </a:rPr>
                <a:t>.</a:t>
              </a:r>
            </a:p>
          </p:txBody>
        </p:sp>
        <p:sp>
          <p:nvSpPr>
            <p:cNvPr id="18" name="Rounded Rectangle 22">
              <a:extLst>
                <a:ext uri="{FF2B5EF4-FFF2-40B4-BE49-F238E27FC236}">
                  <a16:creationId xmlns:a16="http://schemas.microsoft.com/office/drawing/2014/main" id="{E0DC89E9-6988-498F-3BBA-C4BD032FC07F}"/>
                </a:ext>
              </a:extLst>
            </p:cNvPr>
            <p:cNvSpPr/>
            <p:nvPr/>
          </p:nvSpPr>
          <p:spPr>
            <a:xfrm>
              <a:off x="735887" y="4199650"/>
              <a:ext cx="5088138" cy="1938551"/>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Calibri" panose="020F0502020204030204" pitchFamily="34" charset="0"/>
                <a:cs typeface="Calibri" panose="020F0502020204030204" pitchFamily="34" charset="0"/>
              </a:endParaRPr>
            </a:p>
          </p:txBody>
        </p:sp>
      </p:grpSp>
      <p:grpSp>
        <p:nvGrpSpPr>
          <p:cNvPr id="27" name="C">
            <a:extLst>
              <a:ext uri="{FF2B5EF4-FFF2-40B4-BE49-F238E27FC236}">
                <a16:creationId xmlns:a16="http://schemas.microsoft.com/office/drawing/2014/main" id="{C8DBB004-0A03-CF12-182D-541FC1D1A753}"/>
              </a:ext>
            </a:extLst>
          </p:cNvPr>
          <p:cNvGrpSpPr/>
          <p:nvPr/>
        </p:nvGrpSpPr>
        <p:grpSpPr>
          <a:xfrm>
            <a:off x="2667751" y="2827347"/>
            <a:ext cx="6527200" cy="1632624"/>
            <a:chOff x="1382113" y="4199650"/>
            <a:chExt cx="4519856" cy="1181243"/>
          </a:xfrm>
        </p:grpSpPr>
        <p:sp>
          <p:nvSpPr>
            <p:cNvPr id="28" name="Rounded Rectangle 20">
              <a:extLst>
                <a:ext uri="{FF2B5EF4-FFF2-40B4-BE49-F238E27FC236}">
                  <a16:creationId xmlns:a16="http://schemas.microsoft.com/office/drawing/2014/main" id="{F5BEC7CB-C0FB-23C3-7ED6-D60D522A2D64}"/>
                </a:ext>
              </a:extLst>
            </p:cNvPr>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51407AD4-FB07-1055-05B0-5C23E0A2984B}"/>
                </a:ext>
              </a:extLst>
            </p:cNvPr>
            <p:cNvSpPr/>
            <p:nvPr/>
          </p:nvSpPr>
          <p:spPr>
            <a:xfrm>
              <a:off x="1382113" y="4346449"/>
              <a:ext cx="4519856" cy="957540"/>
            </a:xfrm>
            <a:prstGeom prst="rect">
              <a:avLst/>
            </a:prstGeom>
          </p:spPr>
          <p:txBody>
            <a:bodyPr wrap="square">
              <a:spAutoFit/>
            </a:bodyPr>
            <a:lstStyle/>
            <a:p>
              <a:pPr algn="ctr"/>
              <a:r>
                <a:rPr lang="en-GB" sz="4000" dirty="0" err="1">
                  <a:solidFill>
                    <a:srgbClr val="C00000"/>
                  </a:solidFill>
                  <a:latin typeface="Calibri" panose="020F0502020204030204" pitchFamily="34" charset="0"/>
                  <a:cs typeface="Calibri" panose="020F0502020204030204" pitchFamily="34" charset="0"/>
                </a:rPr>
                <a:t>thi</a:t>
              </a:r>
              <a:r>
                <a:rPr lang="en-GB" sz="4000" dirty="0">
                  <a:solidFill>
                    <a:srgbClr val="C00000"/>
                  </a:solidFill>
                  <a:latin typeface="Calibri" panose="020F0502020204030204" pitchFamily="34" charset="0"/>
                  <a:cs typeface="Calibri" panose="020F0502020204030204" pitchFamily="34" charset="0"/>
                </a:rPr>
                <a:t> </a:t>
              </a:r>
              <a:r>
                <a:rPr lang="en-GB" sz="4000" dirty="0" err="1">
                  <a:solidFill>
                    <a:srgbClr val="C00000"/>
                  </a:solidFill>
                  <a:latin typeface="Calibri" panose="020F0502020204030204" pitchFamily="34" charset="0"/>
                  <a:cs typeface="Calibri" panose="020F0502020204030204" pitchFamily="34" charset="0"/>
                </a:rPr>
                <a:t>thoảng</a:t>
              </a:r>
              <a:r>
                <a:rPr lang="en-GB" sz="4000" dirty="0">
                  <a:solidFill>
                    <a:srgbClr val="C000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đôi</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khi</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xảy</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ra</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không</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thường</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xuyên</a:t>
              </a:r>
              <a:r>
                <a:rPr lang="en-GB" sz="4000" dirty="0">
                  <a:solidFill>
                    <a:srgbClr val="663300"/>
                  </a:solidFill>
                  <a:latin typeface="Calibri" panose="020F0502020204030204" pitchFamily="34" charset="0"/>
                  <a:cs typeface="Calibri" panose="020F0502020204030204" pitchFamily="34" charset="0"/>
                </a:rPr>
                <a:t>.</a:t>
              </a:r>
            </a:p>
          </p:txBody>
        </p:sp>
        <p:sp>
          <p:nvSpPr>
            <p:cNvPr id="30" name="Rounded Rectangle 22">
              <a:extLst>
                <a:ext uri="{FF2B5EF4-FFF2-40B4-BE49-F238E27FC236}">
                  <a16:creationId xmlns:a16="http://schemas.microsoft.com/office/drawing/2014/main" id="{CD60B8C7-17E1-010C-ED22-A3A4036903D9}"/>
                </a:ext>
              </a:extLst>
            </p:cNvPr>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80410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sp>
        <p:nvSpPr>
          <p:cNvPr id="3" name="矩形 2"/>
          <p:cNvSpPr/>
          <p:nvPr/>
        </p:nvSpPr>
        <p:spPr>
          <a:xfrm>
            <a:off x="4224685" y="669929"/>
            <a:ext cx="569387" cy="1323439"/>
          </a:xfrm>
          <a:prstGeom prst="rect">
            <a:avLst/>
          </a:prstGeom>
        </p:spPr>
        <p:txBody>
          <a:bodyPr wrap="none">
            <a:spAutoFit/>
          </a:bodyPr>
          <a:lstStyle/>
          <a:p>
            <a:r>
              <a:rPr lang="en-US" altLang="zh-CN" sz="8000" b="1" dirty="0">
                <a:ln>
                  <a:solidFill>
                    <a:schemeClr val="tx1">
                      <a:lumMod val="95000"/>
                      <a:lumOff val="5000"/>
                    </a:schemeClr>
                  </a:solidFill>
                </a:ln>
                <a:solidFill>
                  <a:schemeClr val="accent4">
                    <a:lumMod val="20000"/>
                    <a:lumOff val="80000"/>
                  </a:schemeClr>
                </a:solidFill>
                <a:latin typeface="UVN Dzung Dakao" panose="00000400000000000000" pitchFamily="2" charset="0"/>
                <a:cs typeface="+mn-ea"/>
                <a:sym typeface="+mn-lt"/>
              </a:rPr>
              <a:t>1</a:t>
            </a:r>
            <a:endParaRPr lang="zh-CN" altLang="en-US" sz="7200" dirty="0">
              <a:ln>
                <a:solidFill>
                  <a:schemeClr val="tx1">
                    <a:lumMod val="95000"/>
                    <a:lumOff val="5000"/>
                  </a:schemeClr>
                </a:solidFill>
              </a:ln>
              <a:latin typeface="UVN Dzung Dakao" panose="00000400000000000000" pitchFamily="2" charset="0"/>
              <a:cs typeface="+mn-ea"/>
              <a:sym typeface="+mn-lt"/>
            </a:endParaRPr>
          </a:p>
        </p:txBody>
      </p:sp>
      <p:pic>
        <p:nvPicPr>
          <p:cNvPr id="6" name="Picture 5" descr="A chameleon on a branch&#10;&#10;Description automatically generated with medium confidence">
            <a:extLst>
              <a:ext uri="{FF2B5EF4-FFF2-40B4-BE49-F238E27FC236}">
                <a16:creationId xmlns:a16="http://schemas.microsoft.com/office/drawing/2014/main" id="{EEA6F7A3-6660-CBC8-456E-4721EBAE799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0290" y="2135531"/>
            <a:ext cx="3308596" cy="3308596"/>
          </a:xfrm>
          <a:prstGeom prst="rect">
            <a:avLst/>
          </a:prstGeom>
        </p:spPr>
      </p:pic>
      <p:sp>
        <p:nvSpPr>
          <p:cNvPr id="7" name="矩形 8">
            <a:extLst>
              <a:ext uri="{FF2B5EF4-FFF2-40B4-BE49-F238E27FC236}">
                <a16:creationId xmlns:a16="http://schemas.microsoft.com/office/drawing/2014/main" id="{9D64C6BB-E01E-4F24-7F40-13685D19EC3A}"/>
              </a:ext>
            </a:extLst>
          </p:cNvPr>
          <p:cNvSpPr/>
          <p:nvPr/>
        </p:nvSpPr>
        <p:spPr>
          <a:xfrm>
            <a:off x="1864424" y="1780424"/>
            <a:ext cx="5859296" cy="1323439"/>
          </a:xfrm>
          <a:prstGeom prst="rect">
            <a:avLst/>
          </a:prstGeom>
        </p:spPr>
        <p:txBody>
          <a:bodyPr wrap="none">
            <a:spAutoFit/>
            <a:scene3d>
              <a:camera prst="orthographicFront"/>
              <a:lightRig rig="threePt" dir="t"/>
            </a:scene3d>
            <a:sp3d extrusionH="57150">
              <a:bevelT h="25400" prst="softRound"/>
            </a:sp3d>
          </a:bodyPr>
          <a:lstStyle/>
          <a:p>
            <a:pPr lvl="0"/>
            <a:r>
              <a:rPr lang="en-US" altLang="zh-CN" sz="8000" dirty="0">
                <a:ln w="38100">
                  <a:solidFill>
                    <a:schemeClr val="tx1"/>
                  </a:solidFill>
                </a:ln>
                <a:solidFill>
                  <a:srgbClr val="FFFF00"/>
                </a:solidFill>
                <a:latin typeface="UTM Showcard" panose="02040603050506020204" pitchFamily="18" charset="0"/>
                <a:ea typeface="字魂27号-布丁体" panose="00000505000000000000" pitchFamily="2" charset="-122"/>
              </a:rPr>
              <a:t>KHỞI ĐỘNG</a:t>
            </a:r>
            <a:endParaRPr lang="zh-CN" altLang="en-US" sz="8000" dirty="0">
              <a:ln w="38100">
                <a:solidFill>
                  <a:schemeClr val="tx1"/>
                </a:solidFill>
              </a:ln>
              <a:solidFill>
                <a:srgbClr val="FFFF00"/>
              </a:solidFill>
              <a:latin typeface="UTM Showcard" panose="02040603050506020204" pitchFamily="18" charset="0"/>
              <a:ea typeface="字魂27号-布丁体" panose="00000505000000000000" pitchFamily="2" charset="-122"/>
            </a:endParaRPr>
          </a:p>
        </p:txBody>
      </p:sp>
    </p:spTree>
    <p:extLst>
      <p:ext uri="{BB962C8B-B14F-4D97-AF65-F5344CB8AC3E}">
        <p14:creationId xmlns:p14="http://schemas.microsoft.com/office/powerpoint/2010/main" val="387644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ppt_w</p:attrName>
                                        </p:attrNameLst>
                                      </p:cBhvr>
                                      <p:tavLst>
                                        <p:tav tm="0" fmla="#ppt_w*sin(2.5*pi*$)">
                                          <p:val>
                                            <p:fltVal val="0"/>
                                          </p:val>
                                        </p:tav>
                                        <p:tav tm="100000">
                                          <p:val>
                                            <p:fltVal val="1"/>
                                          </p:val>
                                        </p:tav>
                                      </p:tavLst>
                                    </p:anim>
                                    <p:anim calcmode="lin" valueType="num">
                                      <p:cBhvr>
                                        <p:cTn id="9" dur="5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ppt_w</p:attrName>
                                        </p:attrNameLst>
                                      </p:cBhvr>
                                      <p:tavLst>
                                        <p:tav tm="0" fmla="#ppt_w*sin(2.5*pi*$)">
                                          <p:val>
                                            <p:fltVal val="0"/>
                                          </p:val>
                                        </p:tav>
                                        <p:tav tm="100000">
                                          <p:val>
                                            <p:fltVal val="1"/>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4237534" y="935801"/>
            <a:ext cx="4336449" cy="3452850"/>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4690300" y="1572957"/>
            <a:ext cx="3422483" cy="1754326"/>
          </a:xfrm>
          <a:prstGeom prst="rect">
            <a:avLst/>
          </a:prstGeom>
          <a:noFill/>
        </p:spPr>
        <p:txBody>
          <a:bodyPr wrap="square" rtlCol="0">
            <a:spAutoFit/>
          </a:bodyPr>
          <a:lstStyle/>
          <a:p>
            <a:pPr algn="ctr"/>
            <a:r>
              <a:rPr lang="en-US" sz="5400" b="1" dirty="0">
                <a:solidFill>
                  <a:schemeClr val="bg2"/>
                </a:solidFill>
                <a:latin typeface="Cambria" panose="02040503050406030204" pitchFamily="18" charset="0"/>
              </a:rPr>
              <a:t>ĐỌC PHÂN VAI</a:t>
            </a:r>
          </a:p>
        </p:txBody>
      </p:sp>
      <p:pic>
        <p:nvPicPr>
          <p:cNvPr id="2" name="Picture 1" descr="A chameleon on a branch&#10;&#10;Description automatically generated with medium confidence">
            <a:extLst>
              <a:ext uri="{FF2B5EF4-FFF2-40B4-BE49-F238E27FC236}">
                <a16:creationId xmlns:a16="http://schemas.microsoft.com/office/drawing/2014/main" id="{107B0333-64BF-A5FC-9CD5-F5D1596EE06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071" y="935801"/>
            <a:ext cx="4095776" cy="4095776"/>
          </a:xfrm>
          <a:prstGeom prst="rect">
            <a:avLst/>
          </a:prstGeom>
        </p:spPr>
      </p:pic>
    </p:spTree>
    <p:extLst>
      <p:ext uri="{BB962C8B-B14F-4D97-AF65-F5344CB8AC3E}">
        <p14:creationId xmlns:p14="http://schemas.microsoft.com/office/powerpoint/2010/main" val="3064958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Effect transition="in" filter="fade">
                                      <p:cBhvr>
                                        <p:cTn id="14" dur="10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Effect transition="in" filter="fade">
                                      <p:cBhvr>
                                        <p:cTn id="39" dur="1000"/>
                                        <p:tgtEl>
                                          <p:spTgt spid="19"/>
                                        </p:tgtEl>
                                      </p:cBhvr>
                                    </p:animEffect>
                                  </p:childTnLst>
                                </p:cTn>
                              </p:par>
                              <p:par>
                                <p:cTn id="40" presetID="8" presetClass="emph" presetSubtype="0" fill="hold" nodeType="withEffect">
                                  <p:stCondLst>
                                    <p:cond delay="0"/>
                                  </p:stCondLst>
                                  <p:childTnLst>
                                    <p:animRot by="21600000">
                                      <p:cBhvr>
                                        <p:cTn id="41" dur="1000" fill="hold"/>
                                        <p:tgtEl>
                                          <p:spTgt spid="23"/>
                                        </p:tgtEl>
                                        <p:attrNameLst>
                                          <p:attrName>r</p:attrName>
                                        </p:attrNameLst>
                                      </p:cBhvr>
                                    </p:animRot>
                                  </p:childTnLst>
                                </p:cTn>
                              </p:par>
                              <p:par>
                                <p:cTn id="42" presetID="8" presetClass="emph" presetSubtype="0" fill="hold" nodeType="withEffect">
                                  <p:stCondLst>
                                    <p:cond delay="250"/>
                                  </p:stCondLst>
                                  <p:childTnLst>
                                    <p:animRot by="21600000">
                                      <p:cBhvr>
                                        <p:cTn id="43" dur="1000" fill="hold"/>
                                        <p:tgtEl>
                                          <p:spTgt spid="22"/>
                                        </p:tgtEl>
                                        <p:attrNameLst>
                                          <p:attrName>r</p:attrName>
                                        </p:attrNameLst>
                                      </p:cBhvr>
                                    </p:animRot>
                                  </p:childTnLst>
                                </p:cTn>
                              </p:par>
                              <p:par>
                                <p:cTn id="44" presetID="8" presetClass="emph" presetSubtype="0" fill="hold" nodeType="withEffect">
                                  <p:stCondLst>
                                    <p:cond delay="250"/>
                                  </p:stCondLst>
                                  <p:childTnLst>
                                    <p:animRot by="21600000">
                                      <p:cBhvr>
                                        <p:cTn id="45" dur="1000" fill="hold"/>
                                        <p:tgtEl>
                                          <p:spTgt spid="18"/>
                                        </p:tgtEl>
                                        <p:attrNameLst>
                                          <p:attrName>r</p:attrName>
                                        </p:attrNameLst>
                                      </p:cBhvr>
                                    </p:animRot>
                                  </p:childTnLst>
                                </p:cTn>
                              </p:par>
                              <p:par>
                                <p:cTn id="46" presetID="8" presetClass="emph" presetSubtype="0" fill="hold" nodeType="withEffect">
                                  <p:stCondLst>
                                    <p:cond delay="0"/>
                                  </p:stCondLst>
                                  <p:childTnLst>
                                    <p:animRot by="21600000">
                                      <p:cBhvr>
                                        <p:cTn id="47" dur="1000" fill="hold"/>
                                        <p:tgtEl>
                                          <p:spTgt spid="20"/>
                                        </p:tgtEl>
                                        <p:attrNameLst>
                                          <p:attrName>r</p:attrName>
                                        </p:attrNameLst>
                                      </p:cBhvr>
                                    </p:animRot>
                                  </p:childTnLst>
                                </p:cTn>
                              </p:par>
                              <p:par>
                                <p:cTn id="48" presetID="8" presetClass="emph" presetSubtype="0" fill="hold" nodeType="withEffect">
                                  <p:stCondLst>
                                    <p:cond delay="0"/>
                                  </p:stCondLst>
                                  <p:childTnLst>
                                    <p:animRot by="21600000">
                                      <p:cBhvr>
                                        <p:cTn id="49" dur="1000" fill="hold"/>
                                        <p:tgtEl>
                                          <p:spTgt spid="24"/>
                                        </p:tgtEl>
                                        <p:attrNameLst>
                                          <p:attrName>r</p:attrName>
                                        </p:attrNameLst>
                                      </p:cBhvr>
                                    </p:animRot>
                                  </p:childTnLst>
                                </p:cTn>
                              </p:par>
                              <p:par>
                                <p:cTn id="50" presetID="8" presetClass="emph" presetSubtype="0" fill="hold" nodeType="withEffect">
                                  <p:stCondLst>
                                    <p:cond delay="500"/>
                                  </p:stCondLst>
                                  <p:childTnLst>
                                    <p:animRot by="21600000">
                                      <p:cBhvr>
                                        <p:cTn id="51" dur="1000" fill="hold"/>
                                        <p:tgtEl>
                                          <p:spTgt spid="21"/>
                                        </p:tgtEl>
                                        <p:attrNameLst>
                                          <p:attrName>r</p:attrName>
                                        </p:attrNameLst>
                                      </p:cBhvr>
                                    </p:animRot>
                                  </p:childTnLst>
                                </p:cTn>
                              </p:par>
                              <p:par>
                                <p:cTn id="52" presetID="8" presetClass="emph" presetSubtype="0" fill="hold" nodeType="withEffect">
                                  <p:stCondLst>
                                    <p:cond delay="0"/>
                                  </p:stCondLst>
                                  <p:childTnLst>
                                    <p:animRot by="21600000">
                                      <p:cBhvr>
                                        <p:cTn id="53" dur="1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4336289" y="1232765"/>
            <a:ext cx="4661310" cy="2709943"/>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4831183" y="2175594"/>
            <a:ext cx="3850530" cy="769441"/>
          </a:xfrm>
          <a:prstGeom prst="rect">
            <a:avLst/>
          </a:prstGeom>
          <a:noFill/>
        </p:spPr>
        <p:txBody>
          <a:bodyPr wrap="square" rtlCol="0">
            <a:spAutoFit/>
          </a:bodyPr>
          <a:lstStyle/>
          <a:p>
            <a:pPr algn="ctr"/>
            <a:r>
              <a:rPr lang="vi-VN" sz="4400" b="1" dirty="0">
                <a:solidFill>
                  <a:schemeClr val="bg2"/>
                </a:solidFill>
                <a:latin typeface="Cambria" panose="02040503050406030204" pitchFamily="18" charset="0"/>
              </a:rPr>
              <a:t>TÌM HIỂU BÀI</a:t>
            </a:r>
            <a:endParaRPr lang="en-US" sz="4400" b="1" dirty="0">
              <a:solidFill>
                <a:schemeClr val="bg2"/>
              </a:solidFill>
              <a:latin typeface="Cambria" panose="02040503050406030204" pitchFamily="18" charset="0"/>
            </a:endParaRPr>
          </a:p>
        </p:txBody>
      </p:sp>
      <p:pic>
        <p:nvPicPr>
          <p:cNvPr id="2" name="Picture 1" descr="A chameleon on a branch&#10;&#10;Description automatically generated with medium confidence">
            <a:extLst>
              <a:ext uri="{FF2B5EF4-FFF2-40B4-BE49-F238E27FC236}">
                <a16:creationId xmlns:a16="http://schemas.microsoft.com/office/drawing/2014/main" id="{107B0333-64BF-A5FC-9CD5-F5D1596EE06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3210" y="-69180"/>
            <a:ext cx="5212680" cy="5212680"/>
          </a:xfrm>
          <a:prstGeom prst="rect">
            <a:avLst/>
          </a:prstGeom>
        </p:spPr>
      </p:pic>
      <p:sp>
        <p:nvSpPr>
          <p:cNvPr id="26" name="文本框 38"/>
          <p:cNvSpPr txBox="1"/>
          <p:nvPr/>
        </p:nvSpPr>
        <p:spPr>
          <a:xfrm>
            <a:off x="4438533" y="194569"/>
            <a:ext cx="434340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2 </a:t>
            </a:r>
            <a:endParaRPr lang="zh-CN" altLang="en-US"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241465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Effect transition="in" filter="fade">
                                      <p:cBhvr>
                                        <p:cTn id="14" dur="10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Effect transition="in" filter="fade">
                                      <p:cBhvr>
                                        <p:cTn id="39" dur="1000"/>
                                        <p:tgtEl>
                                          <p:spTgt spid="19"/>
                                        </p:tgtEl>
                                      </p:cBhvr>
                                    </p:animEffect>
                                  </p:childTnLst>
                                </p:cTn>
                              </p:par>
                              <p:par>
                                <p:cTn id="40" presetID="8" presetClass="emph" presetSubtype="0" fill="hold" nodeType="withEffect">
                                  <p:stCondLst>
                                    <p:cond delay="0"/>
                                  </p:stCondLst>
                                  <p:childTnLst>
                                    <p:animRot by="21600000">
                                      <p:cBhvr>
                                        <p:cTn id="41" dur="1000" fill="hold"/>
                                        <p:tgtEl>
                                          <p:spTgt spid="23"/>
                                        </p:tgtEl>
                                        <p:attrNameLst>
                                          <p:attrName>r</p:attrName>
                                        </p:attrNameLst>
                                      </p:cBhvr>
                                    </p:animRot>
                                  </p:childTnLst>
                                </p:cTn>
                              </p:par>
                              <p:par>
                                <p:cTn id="42" presetID="8" presetClass="emph" presetSubtype="0" fill="hold" nodeType="withEffect">
                                  <p:stCondLst>
                                    <p:cond delay="250"/>
                                  </p:stCondLst>
                                  <p:childTnLst>
                                    <p:animRot by="21600000">
                                      <p:cBhvr>
                                        <p:cTn id="43" dur="1000" fill="hold"/>
                                        <p:tgtEl>
                                          <p:spTgt spid="22"/>
                                        </p:tgtEl>
                                        <p:attrNameLst>
                                          <p:attrName>r</p:attrName>
                                        </p:attrNameLst>
                                      </p:cBhvr>
                                    </p:animRot>
                                  </p:childTnLst>
                                </p:cTn>
                              </p:par>
                              <p:par>
                                <p:cTn id="44" presetID="8" presetClass="emph" presetSubtype="0" fill="hold" nodeType="withEffect">
                                  <p:stCondLst>
                                    <p:cond delay="250"/>
                                  </p:stCondLst>
                                  <p:childTnLst>
                                    <p:animRot by="21600000">
                                      <p:cBhvr>
                                        <p:cTn id="45" dur="1000" fill="hold"/>
                                        <p:tgtEl>
                                          <p:spTgt spid="18"/>
                                        </p:tgtEl>
                                        <p:attrNameLst>
                                          <p:attrName>r</p:attrName>
                                        </p:attrNameLst>
                                      </p:cBhvr>
                                    </p:animRot>
                                  </p:childTnLst>
                                </p:cTn>
                              </p:par>
                              <p:par>
                                <p:cTn id="46" presetID="8" presetClass="emph" presetSubtype="0" fill="hold" nodeType="withEffect">
                                  <p:stCondLst>
                                    <p:cond delay="0"/>
                                  </p:stCondLst>
                                  <p:childTnLst>
                                    <p:animRot by="21600000">
                                      <p:cBhvr>
                                        <p:cTn id="47" dur="1000" fill="hold"/>
                                        <p:tgtEl>
                                          <p:spTgt spid="20"/>
                                        </p:tgtEl>
                                        <p:attrNameLst>
                                          <p:attrName>r</p:attrName>
                                        </p:attrNameLst>
                                      </p:cBhvr>
                                    </p:animRot>
                                  </p:childTnLst>
                                </p:cTn>
                              </p:par>
                              <p:par>
                                <p:cTn id="48" presetID="8" presetClass="emph" presetSubtype="0" fill="hold" nodeType="withEffect">
                                  <p:stCondLst>
                                    <p:cond delay="0"/>
                                  </p:stCondLst>
                                  <p:childTnLst>
                                    <p:animRot by="21600000">
                                      <p:cBhvr>
                                        <p:cTn id="49" dur="1000" fill="hold"/>
                                        <p:tgtEl>
                                          <p:spTgt spid="24"/>
                                        </p:tgtEl>
                                        <p:attrNameLst>
                                          <p:attrName>r</p:attrName>
                                        </p:attrNameLst>
                                      </p:cBhvr>
                                    </p:animRot>
                                  </p:childTnLst>
                                </p:cTn>
                              </p:par>
                              <p:par>
                                <p:cTn id="50" presetID="8" presetClass="emph" presetSubtype="0" fill="hold" nodeType="withEffect">
                                  <p:stCondLst>
                                    <p:cond delay="500"/>
                                  </p:stCondLst>
                                  <p:childTnLst>
                                    <p:animRot by="21600000">
                                      <p:cBhvr>
                                        <p:cTn id="51" dur="1000" fill="hold"/>
                                        <p:tgtEl>
                                          <p:spTgt spid="21"/>
                                        </p:tgtEl>
                                        <p:attrNameLst>
                                          <p:attrName>r</p:attrName>
                                        </p:attrNameLst>
                                      </p:cBhvr>
                                    </p:animRot>
                                  </p:childTnLst>
                                </p:cTn>
                              </p:par>
                              <p:par>
                                <p:cTn id="52" presetID="8" presetClass="emph" presetSubtype="0" fill="hold" nodeType="withEffect">
                                  <p:stCondLst>
                                    <p:cond delay="0"/>
                                  </p:stCondLst>
                                  <p:childTnLst>
                                    <p:animRot by="21600000">
                                      <p:cBhvr>
                                        <p:cTn id="53" dur="1000" fill="hold"/>
                                        <p:tgtEl>
                                          <p:spTgt spid="19"/>
                                        </p:tgtEl>
                                        <p:attrNameLst>
                                          <p:attrName>r</p:attrName>
                                        </p:attrNameLst>
                                      </p:cBhvr>
                                    </p:animRot>
                                  </p:childTnLst>
                                </p:cTn>
                              </p:par>
                            </p:childTnLst>
                          </p:cTn>
                        </p:par>
                        <p:par>
                          <p:cTn id="54" fill="hold">
                            <p:stCondLst>
                              <p:cond delay="1500"/>
                            </p:stCondLst>
                            <p:childTnLst>
                              <p:par>
                                <p:cTn id="55" presetID="31"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750" fill="hold"/>
                                        <p:tgtEl>
                                          <p:spTgt spid="29"/>
                                        </p:tgtEl>
                                        <p:attrNameLst>
                                          <p:attrName>ppt_w</p:attrName>
                                        </p:attrNameLst>
                                      </p:cBhvr>
                                      <p:tavLst>
                                        <p:tav tm="0">
                                          <p:val>
                                            <p:fltVal val="0"/>
                                          </p:val>
                                        </p:tav>
                                        <p:tav tm="100000">
                                          <p:val>
                                            <p:strVal val="#ppt_w"/>
                                          </p:val>
                                        </p:tav>
                                      </p:tavLst>
                                    </p:anim>
                                    <p:anim calcmode="lin" valueType="num">
                                      <p:cBhvr>
                                        <p:cTn id="58" dur="750" fill="hold"/>
                                        <p:tgtEl>
                                          <p:spTgt spid="29"/>
                                        </p:tgtEl>
                                        <p:attrNameLst>
                                          <p:attrName>ppt_h</p:attrName>
                                        </p:attrNameLst>
                                      </p:cBhvr>
                                      <p:tavLst>
                                        <p:tav tm="0">
                                          <p:val>
                                            <p:fltVal val="0"/>
                                          </p:val>
                                        </p:tav>
                                        <p:tav tm="100000">
                                          <p:val>
                                            <p:strVal val="#ppt_h"/>
                                          </p:val>
                                        </p:tav>
                                      </p:tavLst>
                                    </p:anim>
                                    <p:anim calcmode="lin" valueType="num">
                                      <p:cBhvr>
                                        <p:cTn id="59" dur="750" fill="hold"/>
                                        <p:tgtEl>
                                          <p:spTgt spid="29"/>
                                        </p:tgtEl>
                                        <p:attrNameLst>
                                          <p:attrName>style.rotation</p:attrName>
                                        </p:attrNameLst>
                                      </p:cBhvr>
                                      <p:tavLst>
                                        <p:tav tm="0">
                                          <p:val>
                                            <p:fltVal val="90"/>
                                          </p:val>
                                        </p:tav>
                                        <p:tav tm="100000">
                                          <p:val>
                                            <p:fltVal val="0"/>
                                          </p:val>
                                        </p:tav>
                                      </p:tavLst>
                                    </p:anim>
                                    <p:animEffect transition="in" filter="fade">
                                      <p:cBhvr>
                                        <p:cTn id="60" dur="750"/>
                                        <p:tgtEl>
                                          <p:spTgt spid="2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par>
                                <p:cTn id="64" presetID="16" presetClass="entr" presetSubtype="21" fill="hold" nodeType="withEffect">
                                  <p:stCondLst>
                                    <p:cond delay="0"/>
                                  </p:stCondLst>
                                  <p:childTnLst>
                                    <p:set>
                                      <p:cBhvr>
                                        <p:cTn id="65" dur="1" fill="hold">
                                          <p:stCondLst>
                                            <p:cond delay="0"/>
                                          </p:stCondLst>
                                        </p:cTn>
                                        <p:tgtEl>
                                          <p:spTgt spid="26">
                                            <p:txEl>
                                              <p:pRg st="0" end="0"/>
                                            </p:txEl>
                                          </p:spTgt>
                                        </p:tgtEl>
                                        <p:attrNameLst>
                                          <p:attrName>style.visibility</p:attrName>
                                        </p:attrNameLst>
                                      </p:cBhvr>
                                      <p:to>
                                        <p:strVal val="visible"/>
                                      </p:to>
                                    </p:set>
                                    <p:animEffect transition="in" filter="barn(inVertical)">
                                      <p:cBhvr>
                                        <p:cTn id="6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700150" y="-33450"/>
            <a:ext cx="7743700"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895167" y="780693"/>
            <a:ext cx="7888334" cy="120032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1.</a:t>
            </a:r>
            <a:r>
              <a:rPr kumimoji="0" lang="vi-VN" altLang="en-US" sz="36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Thằn lằn xanh và tắc kè đã tự giới thiệu những gì trong lần đầu gặp gỡ?</a:t>
            </a:r>
            <a:endParaRPr kumimoji="0" lang="en-US" sz="3600" b="0"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endParaRPr>
          </a:p>
        </p:txBody>
      </p:sp>
      <p:pic>
        <p:nvPicPr>
          <p:cNvPr id="4" name="Picture 3" descr="A picture containing frog, drawing, cartoon, clipart&#10;&#10;Description automatically generated">
            <a:extLst>
              <a:ext uri="{FF2B5EF4-FFF2-40B4-BE49-F238E27FC236}">
                <a16:creationId xmlns:a16="http://schemas.microsoft.com/office/drawing/2014/main" id="{33D4CD34-D734-557A-6625-EE127572EDF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0" b="89980" l="4768" r="94586">
                        <a14:foregroundMark x1="4808" y1="62990" x2="9131" y2="63232"/>
                        <a14:foregroundMark x1="8606" y1="69091" x2="13414" y2="67798"/>
                        <a14:foregroundMark x1="86303" y1="21091" x2="91758" y2="31273"/>
                        <a14:foregroundMark x1="91758" y1="31273" x2="94586" y2="45818"/>
                        <a14:foregroundMark x1="94586" y1="45818" x2="89616" y2="48000"/>
                      </a14:backgroundRemoval>
                    </a14:imgEffect>
                  </a14:imgLayer>
                </a14:imgProps>
              </a:ext>
              <a:ext uri="{28A0092B-C50C-407E-A947-70E740481C1C}">
                <a14:useLocalDpi xmlns:a14="http://schemas.microsoft.com/office/drawing/2010/main" val="0"/>
              </a:ext>
            </a:extLst>
          </a:blip>
          <a:stretch>
            <a:fillRect/>
          </a:stretch>
        </p:blipFill>
        <p:spPr>
          <a:xfrm>
            <a:off x="5904412" y="2251742"/>
            <a:ext cx="3141162" cy="3141162"/>
          </a:xfrm>
          <a:prstGeom prst="rect">
            <a:avLst/>
          </a:prstGeom>
        </p:spPr>
      </p:pic>
      <p:sp>
        <p:nvSpPr>
          <p:cNvPr id="2" name="Rectangle 1">
            <a:extLst>
              <a:ext uri="{FF2B5EF4-FFF2-40B4-BE49-F238E27FC236}">
                <a16:creationId xmlns:a16="http://schemas.microsoft.com/office/drawing/2014/main" id="{37AED400-32CC-657C-F34F-68561D5B95DB}"/>
              </a:ext>
            </a:extLst>
          </p:cNvPr>
          <p:cNvSpPr/>
          <p:nvPr/>
        </p:nvSpPr>
        <p:spPr>
          <a:xfrm>
            <a:off x="-1384662" y="2593588"/>
            <a:ext cx="11495314" cy="2370298"/>
          </a:xfrm>
          <a:prstGeom prst="rect">
            <a:avLst/>
          </a:prstGeom>
          <a:solidFill>
            <a:srgbClr val="FFFFF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Arrow: Pentagon 4">
            <a:extLst>
              <a:ext uri="{FF2B5EF4-FFF2-40B4-BE49-F238E27FC236}">
                <a16:creationId xmlns:a16="http://schemas.microsoft.com/office/drawing/2014/main" id="{4BC9BD2D-DC61-5C45-9A89-78861863EC97}"/>
              </a:ext>
            </a:extLst>
          </p:cNvPr>
          <p:cNvSpPr/>
          <p:nvPr/>
        </p:nvSpPr>
        <p:spPr>
          <a:xfrm>
            <a:off x="98426" y="2901511"/>
            <a:ext cx="2504723" cy="704326"/>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Arrow: Pentagon 5">
            <a:extLst>
              <a:ext uri="{FF2B5EF4-FFF2-40B4-BE49-F238E27FC236}">
                <a16:creationId xmlns:a16="http://schemas.microsoft.com/office/drawing/2014/main" id="{2430C84C-A978-8384-D151-701E953A46EB}"/>
              </a:ext>
            </a:extLst>
          </p:cNvPr>
          <p:cNvSpPr/>
          <p:nvPr/>
        </p:nvSpPr>
        <p:spPr>
          <a:xfrm>
            <a:off x="125451" y="3935723"/>
            <a:ext cx="2477698" cy="701591"/>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FCEABBB4-9E87-6664-96BB-CDD920A1A9A0}"/>
              </a:ext>
            </a:extLst>
          </p:cNvPr>
          <p:cNvSpPr txBox="1"/>
          <p:nvPr/>
        </p:nvSpPr>
        <p:spPr>
          <a:xfrm>
            <a:off x="98426" y="2976675"/>
            <a:ext cx="3368552" cy="553998"/>
          </a:xfrm>
          <a:prstGeom prst="rect">
            <a:avLst/>
          </a:prstGeom>
          <a:noFill/>
        </p:spPr>
        <p:txBody>
          <a:bodyPr wrap="square" rtlCol="0">
            <a:spAutoFit/>
          </a:bodyPr>
          <a:lstStyle/>
          <a:p>
            <a:r>
              <a:rPr lang="vi-VN" sz="3000" b="1" dirty="0">
                <a:solidFill>
                  <a:srgbClr val="C00000"/>
                </a:solidFill>
                <a:latin typeface="Calibri" panose="020F0502020204030204" pitchFamily="34" charset="0"/>
                <a:ea typeface="Cambria" panose="02040503050406030204" pitchFamily="18" charset="0"/>
                <a:cs typeface="Calibri" panose="020F0502020204030204" pitchFamily="34" charset="0"/>
              </a:rPr>
              <a:t>thằn lằn xanh</a:t>
            </a:r>
          </a:p>
        </p:txBody>
      </p:sp>
      <p:sp>
        <p:nvSpPr>
          <p:cNvPr id="12" name="TextBox 11">
            <a:extLst>
              <a:ext uri="{FF2B5EF4-FFF2-40B4-BE49-F238E27FC236}">
                <a16:creationId xmlns:a16="http://schemas.microsoft.com/office/drawing/2014/main" id="{9304AA9D-06D4-85A3-3346-0A142610EB3A}"/>
              </a:ext>
            </a:extLst>
          </p:cNvPr>
          <p:cNvSpPr txBox="1"/>
          <p:nvPr/>
        </p:nvSpPr>
        <p:spPr>
          <a:xfrm>
            <a:off x="2782797" y="2702678"/>
            <a:ext cx="6243229"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Chào</a:t>
            </a:r>
            <a:r>
              <a:rPr kumimoji="0" lang="vi-VN" altLang="en-US" sz="3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 cậu. Tớ là thằn lằn xanh, tớ thích đi kiếm thức ăn vào ban ngày. </a:t>
            </a:r>
            <a:endPar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endParaRPr>
          </a:p>
        </p:txBody>
      </p:sp>
      <p:sp>
        <p:nvSpPr>
          <p:cNvPr id="14" name="TextBox 13">
            <a:extLst>
              <a:ext uri="{FF2B5EF4-FFF2-40B4-BE49-F238E27FC236}">
                <a16:creationId xmlns:a16="http://schemas.microsoft.com/office/drawing/2014/main" id="{B20CB8C0-CB53-46CB-25EB-6B3E68415ED0}"/>
              </a:ext>
            </a:extLst>
          </p:cNvPr>
          <p:cNvSpPr txBox="1"/>
          <p:nvPr/>
        </p:nvSpPr>
        <p:spPr>
          <a:xfrm>
            <a:off x="554768" y="4009519"/>
            <a:ext cx="1481280" cy="553998"/>
          </a:xfrm>
          <a:prstGeom prst="rect">
            <a:avLst/>
          </a:prstGeom>
          <a:noFill/>
        </p:spPr>
        <p:txBody>
          <a:bodyPr wrap="square" rtlCol="0">
            <a:spAutoFit/>
          </a:bodyPr>
          <a:lstStyle/>
          <a:p>
            <a:r>
              <a:rPr lang="vi-VN" sz="3000" b="1" dirty="0">
                <a:solidFill>
                  <a:srgbClr val="C00000"/>
                </a:solidFill>
                <a:latin typeface="Calibri" panose="020F0502020204030204" pitchFamily="34" charset="0"/>
                <a:ea typeface="Cambria" panose="02040503050406030204" pitchFamily="18" charset="0"/>
                <a:cs typeface="Calibri" panose="020F0502020204030204" pitchFamily="34" charset="0"/>
              </a:rPr>
              <a:t>tắc kè</a:t>
            </a:r>
          </a:p>
        </p:txBody>
      </p:sp>
      <p:sp>
        <p:nvSpPr>
          <p:cNvPr id="16" name="TextBox 15">
            <a:extLst>
              <a:ext uri="{FF2B5EF4-FFF2-40B4-BE49-F238E27FC236}">
                <a16:creationId xmlns:a16="http://schemas.microsoft.com/office/drawing/2014/main" id="{C63C738F-AC63-E095-3C7E-A97BB477FB51}"/>
              </a:ext>
            </a:extLst>
          </p:cNvPr>
          <p:cNvSpPr txBox="1"/>
          <p:nvPr/>
        </p:nvSpPr>
        <p:spPr>
          <a:xfrm>
            <a:off x="2802345" y="3833282"/>
            <a:ext cx="6243229"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Chào</a:t>
            </a:r>
            <a:r>
              <a:rPr kumimoji="0" lang="vi-VN" altLang="en-US" sz="3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 cậu. Tớ là tắc kè. Tớ thích kiếm thức ăn vào buổi tối. </a:t>
            </a:r>
            <a:endPar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13828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25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25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animBg="1"/>
      <p:bldP spid="10" grpId="0"/>
      <p:bldP spid="12"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141709" y="-28707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340258" y="578881"/>
            <a:ext cx="7053503" cy="1200329"/>
          </a:xfrm>
          <a:prstGeom prst="rect">
            <a:avLst/>
          </a:prstGeom>
          <a:noFill/>
        </p:spPr>
        <p:txBody>
          <a:bodyPr wrap="square">
            <a:spAutoFit/>
          </a:bodyPr>
          <a:lstStyle/>
          <a:p>
            <a:pPr algn="ctr"/>
            <a:r>
              <a:rPr lang="en-US" altLang="en-US" sz="3600" b="1" dirty="0">
                <a:solidFill>
                  <a:srgbClr val="FFFF00"/>
                </a:solidFill>
                <a:latin typeface="Calibri" panose="020F0502020204030204" pitchFamily="34" charset="0"/>
                <a:cs typeface="Calibri" panose="020F0502020204030204" pitchFamily="34" charset="0"/>
              </a:rPr>
              <a:t>2. </a:t>
            </a:r>
            <a:r>
              <a:rPr lang="vi-VN" altLang="en-US" sz="3600" b="1" dirty="0">
                <a:solidFill>
                  <a:srgbClr val="FFFF00"/>
                </a:solidFill>
                <a:latin typeface="Calibri" panose="020F0502020204030204" pitchFamily="34" charset="0"/>
                <a:cs typeface="Calibri" panose="020F0502020204030204" pitchFamily="34" charset="0"/>
              </a:rPr>
              <a:t>Vì sao hai bạn muốn đổi cuộc sống cho nhau?</a:t>
            </a:r>
            <a:endParaRPr lang="en-US" sz="3600" dirty="0">
              <a:solidFill>
                <a:srgbClr val="FFFF0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B239D27-1012-44E2-9E9A-8F4FA814B0A2}"/>
              </a:ext>
            </a:extLst>
          </p:cNvPr>
          <p:cNvSpPr/>
          <p:nvPr/>
        </p:nvSpPr>
        <p:spPr>
          <a:xfrm>
            <a:off x="0" y="2336916"/>
            <a:ext cx="9143999"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10" name="TextBox 9">
            <a:extLst>
              <a:ext uri="{FF2B5EF4-FFF2-40B4-BE49-F238E27FC236}">
                <a16:creationId xmlns:a16="http://schemas.microsoft.com/office/drawing/2014/main" id="{D37DC3FF-E912-4DEA-9F53-8F9D084C2E1B}"/>
              </a:ext>
            </a:extLst>
          </p:cNvPr>
          <p:cNvSpPr txBox="1"/>
          <p:nvPr/>
        </p:nvSpPr>
        <p:spPr>
          <a:xfrm>
            <a:off x="2" y="2526689"/>
            <a:ext cx="9143998" cy="1077218"/>
          </a:xfrm>
          <a:prstGeom prst="rect">
            <a:avLst/>
          </a:prstGeom>
          <a:noFill/>
        </p:spPr>
        <p:txBody>
          <a:bodyPr wrap="square">
            <a:spAutoFit/>
          </a:bodyPr>
          <a:lstStyle/>
          <a:p>
            <a:pPr>
              <a:spcBef>
                <a:spcPts val="1200"/>
              </a:spcBef>
            </a:pPr>
            <a:r>
              <a:rPr lang="vi-VN" altLang="en-US" sz="3200" b="1" dirty="0">
                <a:solidFill>
                  <a:schemeClr val="accent5">
                    <a:lumMod val="50000"/>
                  </a:schemeClr>
                </a:solidFill>
                <a:latin typeface="Calibri" panose="020F0502020204030204" pitchFamily="34" charset="0"/>
                <a:cs typeface="Calibri" panose="020F0502020204030204" pitchFamily="34" charset="0"/>
              </a:rPr>
              <a:t>	Tắc kè chán những bức tường muốn kiếm ăn trên những cành cây và bụi cỏ giống thằn lằn xanh.</a:t>
            </a:r>
          </a:p>
        </p:txBody>
      </p:sp>
      <p:pic>
        <p:nvPicPr>
          <p:cNvPr id="2" name="Picture 1" descr="A picture containing reptile, green, amphibian, chameleon&#10;&#10;Description automatically generated">
            <a:extLst>
              <a:ext uri="{FF2B5EF4-FFF2-40B4-BE49-F238E27FC236}">
                <a16:creationId xmlns:a16="http://schemas.microsoft.com/office/drawing/2014/main" id="{4C0A5F7F-3E98-6C96-3F97-E77073467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11" y="691133"/>
            <a:ext cx="1974645" cy="982865"/>
          </a:xfrm>
          <a:prstGeom prst="rect">
            <a:avLst/>
          </a:prstGeom>
        </p:spPr>
      </p:pic>
      <p:sp>
        <p:nvSpPr>
          <p:cNvPr id="4" name="TextBox 3">
            <a:extLst>
              <a:ext uri="{FF2B5EF4-FFF2-40B4-BE49-F238E27FC236}">
                <a16:creationId xmlns:a16="http://schemas.microsoft.com/office/drawing/2014/main" id="{B1A6C065-1A64-8CB6-6088-0A933A341EF0}"/>
              </a:ext>
            </a:extLst>
          </p:cNvPr>
          <p:cNvSpPr txBox="1"/>
          <p:nvPr/>
        </p:nvSpPr>
        <p:spPr>
          <a:xfrm>
            <a:off x="2" y="3728216"/>
            <a:ext cx="9143998" cy="1077218"/>
          </a:xfrm>
          <a:prstGeom prst="rect">
            <a:avLst/>
          </a:prstGeom>
          <a:noFill/>
        </p:spPr>
        <p:txBody>
          <a:bodyPr wrap="square">
            <a:spAutoFit/>
          </a:bodyPr>
          <a:lstStyle/>
          <a:p>
            <a:pPr>
              <a:spcBef>
                <a:spcPts val="1200"/>
              </a:spcBef>
            </a:pPr>
            <a:r>
              <a:rPr lang="vi-VN" altLang="en-US" sz="3200" b="1" dirty="0">
                <a:latin typeface="Calibri" panose="020F0502020204030204" pitchFamily="34" charset="0"/>
                <a:cs typeface="Calibri" panose="020F0502020204030204" pitchFamily="34" charset="0"/>
              </a:rPr>
              <a:t>	</a:t>
            </a:r>
            <a:r>
              <a:rPr lang="vi-VN" altLang="en-US" sz="3200" b="1" dirty="0">
                <a:solidFill>
                  <a:schemeClr val="accent6">
                    <a:lumMod val="50000"/>
                  </a:schemeClr>
                </a:solidFill>
                <a:latin typeface="Calibri" panose="020F0502020204030204" pitchFamily="34" charset="0"/>
                <a:cs typeface="Calibri" panose="020F0502020204030204" pitchFamily="34" charset="0"/>
              </a:rPr>
              <a:t>Thằn lằn xanh muốn bò lên tường để kiếm ăn giống tắc kè. </a:t>
            </a:r>
          </a:p>
        </p:txBody>
      </p:sp>
    </p:spTree>
    <p:extLst>
      <p:ext uri="{BB962C8B-B14F-4D97-AF65-F5344CB8AC3E}">
        <p14:creationId xmlns:p14="http://schemas.microsoft.com/office/powerpoint/2010/main" val="284790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141709" y="-28707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96492" y="542170"/>
            <a:ext cx="7421097"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3. </a:t>
            </a:r>
            <a:r>
              <a:rPr kumimoji="0" lang="vi-VN" altLang="en-US" sz="36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Hai bạn</a:t>
            </a:r>
            <a:r>
              <a:rPr kumimoji="0" lang="vi-VN" altLang="en-US" sz="3600" b="1" i="0" u="none" strike="noStrike" kern="1200" cap="none" spc="0" normalizeH="0" noProof="0" dirty="0">
                <a:ln>
                  <a:noFill/>
                </a:ln>
                <a:solidFill>
                  <a:srgbClr val="FFFF00"/>
                </a:solidFill>
                <a:effectLst/>
                <a:uLnTx/>
                <a:uFillTx/>
                <a:latin typeface="Calibri" panose="020F0502020204030204" pitchFamily="34" charset="0"/>
                <a:ea typeface="微软雅黑"/>
                <a:cs typeface="Calibri" panose="020F0502020204030204" pitchFamily="34" charset="0"/>
              </a:rPr>
              <a:t> đã nhận ra điều gì khi thay đổi môi trường sống của chính mình?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sp>
        <p:nvSpPr>
          <p:cNvPr id="7" name="Rectangle 6">
            <a:extLst>
              <a:ext uri="{FF2B5EF4-FFF2-40B4-BE49-F238E27FC236}">
                <a16:creationId xmlns:a16="http://schemas.microsoft.com/office/drawing/2014/main" id="{BB239D27-1012-44E2-9E9A-8F4FA814B0A2}"/>
              </a:ext>
            </a:extLst>
          </p:cNvPr>
          <p:cNvSpPr/>
          <p:nvPr/>
        </p:nvSpPr>
        <p:spPr>
          <a:xfrm>
            <a:off x="-15240" y="2336916"/>
            <a:ext cx="9159240"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9Slide03 AmpleSoft Bold" panose="02000000000000000000" pitchFamily="2" charset="0"/>
              <a:ea typeface="微软雅黑"/>
              <a:cs typeface="+mn-cs"/>
            </a:endParaRPr>
          </a:p>
        </p:txBody>
      </p:sp>
      <p:pic>
        <p:nvPicPr>
          <p:cNvPr id="2" name="Picture 1" descr="A picture containing reptile, green, amphibian, chameleon&#10;&#10;Description automatically generated">
            <a:extLst>
              <a:ext uri="{FF2B5EF4-FFF2-40B4-BE49-F238E27FC236}">
                <a16:creationId xmlns:a16="http://schemas.microsoft.com/office/drawing/2014/main" id="{4C0A5F7F-3E98-6C96-3F97-E77073467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670" y="770708"/>
            <a:ext cx="1828654" cy="910199"/>
          </a:xfrm>
          <a:prstGeom prst="rect">
            <a:avLst/>
          </a:prstGeom>
        </p:spPr>
      </p:pic>
      <p:sp>
        <p:nvSpPr>
          <p:cNvPr id="5" name="Arrow: Pentagon 4">
            <a:extLst>
              <a:ext uri="{FF2B5EF4-FFF2-40B4-BE49-F238E27FC236}">
                <a16:creationId xmlns:a16="http://schemas.microsoft.com/office/drawing/2014/main" id="{7A242275-0BA9-1A22-DDC7-F5E198A86EFC}"/>
              </a:ext>
            </a:extLst>
          </p:cNvPr>
          <p:cNvSpPr/>
          <p:nvPr/>
        </p:nvSpPr>
        <p:spPr>
          <a:xfrm>
            <a:off x="0" y="2786353"/>
            <a:ext cx="2504723"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41BA9252-BFD4-377A-EA6A-CD084B6B7260}"/>
              </a:ext>
            </a:extLst>
          </p:cNvPr>
          <p:cNvSpPr txBox="1"/>
          <p:nvPr/>
        </p:nvSpPr>
        <p:spPr>
          <a:xfrm>
            <a:off x="0" y="2875566"/>
            <a:ext cx="3368552" cy="553998"/>
          </a:xfrm>
          <a:prstGeom prst="rect">
            <a:avLst/>
          </a:prstGeom>
          <a:noFill/>
        </p:spPr>
        <p:txBody>
          <a:bodyPr wrap="square" rtlCol="0">
            <a:spAutoFit/>
          </a:bodyPr>
          <a:lstStyle/>
          <a:p>
            <a:r>
              <a:rPr lang="vi-VN" sz="3000" dirty="0">
                <a:solidFill>
                  <a:srgbClr val="C00000"/>
                </a:solidFill>
                <a:latin typeface="Cambria" panose="02040503050406030204" pitchFamily="18" charset="0"/>
                <a:ea typeface="Cambria" panose="02040503050406030204" pitchFamily="18" charset="0"/>
              </a:rPr>
              <a:t>thằn lằn xanh</a:t>
            </a:r>
          </a:p>
        </p:txBody>
      </p:sp>
      <p:sp>
        <p:nvSpPr>
          <p:cNvPr id="8" name="TextBox 7">
            <a:extLst>
              <a:ext uri="{FF2B5EF4-FFF2-40B4-BE49-F238E27FC236}">
                <a16:creationId xmlns:a16="http://schemas.microsoft.com/office/drawing/2014/main" id="{AFED3A8E-E574-044E-8037-E22C61EDDEFC}"/>
              </a:ext>
            </a:extLst>
          </p:cNvPr>
          <p:cNvSpPr txBox="1"/>
          <p:nvPr/>
        </p:nvSpPr>
        <p:spPr>
          <a:xfrm>
            <a:off x="2534783" y="2413901"/>
            <a:ext cx="6464438" cy="1477328"/>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Tay và</a:t>
            </a:r>
            <a:r>
              <a:rPr kumimoji="0" lang="vi-VN" altLang="en-US" sz="3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 chân không bám dính như tắc kè, không thể bò trên tường giống tắc kè, không thể kiếm ăn giống tắc kè. </a:t>
            </a:r>
            <a:endPar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endParaRPr>
          </a:p>
        </p:txBody>
      </p:sp>
      <p:sp>
        <p:nvSpPr>
          <p:cNvPr id="9" name="Arrow: Pentagon 8">
            <a:extLst>
              <a:ext uri="{FF2B5EF4-FFF2-40B4-BE49-F238E27FC236}">
                <a16:creationId xmlns:a16="http://schemas.microsoft.com/office/drawing/2014/main" id="{FEB15952-D1BC-858C-EC12-14607A8C8B74}"/>
              </a:ext>
            </a:extLst>
          </p:cNvPr>
          <p:cNvSpPr/>
          <p:nvPr/>
        </p:nvSpPr>
        <p:spPr>
          <a:xfrm>
            <a:off x="2322" y="3968214"/>
            <a:ext cx="1329781"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652BE61F-3BD5-18A6-E9B0-640BAA371DCA}"/>
              </a:ext>
            </a:extLst>
          </p:cNvPr>
          <p:cNvSpPr txBox="1"/>
          <p:nvPr/>
        </p:nvSpPr>
        <p:spPr>
          <a:xfrm>
            <a:off x="62575" y="4145598"/>
            <a:ext cx="3368552" cy="553998"/>
          </a:xfrm>
          <a:prstGeom prst="rect">
            <a:avLst/>
          </a:prstGeom>
          <a:noFill/>
        </p:spPr>
        <p:txBody>
          <a:bodyPr wrap="square" rtlCol="0">
            <a:spAutoFit/>
          </a:bodyPr>
          <a:lstStyle/>
          <a:p>
            <a:r>
              <a:rPr lang="vi-VN" sz="3000" dirty="0">
                <a:solidFill>
                  <a:srgbClr val="C00000"/>
                </a:solidFill>
                <a:latin typeface="Cambria" panose="02040503050406030204" pitchFamily="18" charset="0"/>
                <a:ea typeface="Cambria" panose="02040503050406030204" pitchFamily="18" charset="0"/>
              </a:rPr>
              <a:t>tắc kè</a:t>
            </a:r>
          </a:p>
        </p:txBody>
      </p:sp>
      <p:sp>
        <p:nvSpPr>
          <p:cNvPr id="14" name="TextBox 13">
            <a:extLst>
              <a:ext uri="{FF2B5EF4-FFF2-40B4-BE49-F238E27FC236}">
                <a16:creationId xmlns:a16="http://schemas.microsoft.com/office/drawing/2014/main" id="{71B03F6A-AA85-AF30-EE38-2E9FCCDCE75D}"/>
              </a:ext>
            </a:extLst>
          </p:cNvPr>
          <p:cNvSpPr txBox="1"/>
          <p:nvPr/>
        </p:nvSpPr>
        <p:spPr>
          <a:xfrm>
            <a:off x="1563774" y="3968214"/>
            <a:ext cx="7492565" cy="954107"/>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微软雅黑"/>
                <a:cs typeface="Calibri" panose="020F0502020204030204" pitchFamily="34" charset="0"/>
              </a:rPr>
              <a:t>Không</a:t>
            </a:r>
            <a:r>
              <a:rPr kumimoji="0" lang="vi-VN" altLang="en-US" sz="2800" b="1" i="0" u="none" strike="noStrike" kern="1200" cap="none" spc="0" normalizeH="0" noProof="0" dirty="0">
                <a:ln>
                  <a:noFill/>
                </a:ln>
                <a:solidFill>
                  <a:schemeClr val="accent2">
                    <a:lumMod val="75000"/>
                  </a:schemeClr>
                </a:solidFill>
                <a:effectLst/>
                <a:uLnTx/>
                <a:uFillTx/>
                <a:latin typeface="Calibri" panose="020F0502020204030204" pitchFamily="34" charset="0"/>
                <a:ea typeface="微软雅黑"/>
                <a:cs typeface="Calibri" panose="020F0502020204030204" pitchFamily="34" charset="0"/>
              </a:rPr>
              <a:t> thể chịu được sức nóng, da không giống thằn lằn, không thể kiếm ăn ngoài trời. </a:t>
            </a:r>
            <a:endParaRPr kumimoji="0" lang="en-US" sz="28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91435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16" presetClass="entr" presetSubtype="21" fill="hold" grpId="0" nodeType="withEffect">
                                  <p:stCondLst>
                                    <p:cond delay="25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p:bldP spid="8" grpId="0"/>
      <p:bldP spid="9" grpId="0" animBg="1"/>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141708" y="-287079"/>
            <a:ext cx="7524011"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139716" y="542171"/>
            <a:ext cx="7546392"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9Slide03 AmpleSoft Bold" panose="02000000000000000000" pitchFamily="2" charset="0"/>
                <a:ea typeface="微软雅黑"/>
                <a:cs typeface="Times New Roman" panose="02020603050405020304" pitchFamily="18" charset="0"/>
              </a:rPr>
              <a:t>4. </a:t>
            </a:r>
            <a:r>
              <a:rPr kumimoji="0" lang="vi-VN" altLang="en-US" sz="3600" b="1" i="0" u="none" strike="noStrike" kern="1200" cap="none" spc="0" normalizeH="0" baseline="0" noProof="0" dirty="0">
                <a:ln>
                  <a:noFill/>
                </a:ln>
                <a:solidFill>
                  <a:srgbClr val="FFFF00"/>
                </a:solidFill>
                <a:effectLst/>
                <a:uLnTx/>
                <a:uFillTx/>
                <a:latin typeface="#9Slide03 AmpleSoft Bold" panose="02000000000000000000" pitchFamily="2" charset="0"/>
                <a:ea typeface="微软雅黑"/>
                <a:cs typeface="Times New Roman" panose="02020603050405020304" pitchFamily="18" charset="0"/>
              </a:rPr>
              <a:t>Hai bạn đã nhận ra điều gì khi thay đổi môi trường sống của chính mình? </a:t>
            </a:r>
            <a:endParaRPr kumimoji="0" lang="en-US" sz="3600" b="0" i="0" u="none" strike="noStrike" kern="1200" cap="none" spc="0" normalizeH="0" baseline="0" noProof="0" dirty="0">
              <a:ln>
                <a:noFill/>
              </a:ln>
              <a:solidFill>
                <a:srgbClr val="FFFF00"/>
              </a:solidFill>
              <a:effectLst/>
              <a:uLnTx/>
              <a:uFillTx/>
              <a:latin typeface="#9Slide03 AmpleSoft Bold" panose="02000000000000000000" pitchFamily="2" charset="0"/>
              <a:ea typeface="微软雅黑"/>
            </a:endParaRPr>
          </a:p>
        </p:txBody>
      </p:sp>
      <p:sp>
        <p:nvSpPr>
          <p:cNvPr id="7" name="Rectangle 6">
            <a:extLst>
              <a:ext uri="{FF2B5EF4-FFF2-40B4-BE49-F238E27FC236}">
                <a16:creationId xmlns:a16="http://schemas.microsoft.com/office/drawing/2014/main" id="{BB239D27-1012-44E2-9E9A-8F4FA814B0A2}"/>
              </a:ext>
            </a:extLst>
          </p:cNvPr>
          <p:cNvSpPr/>
          <p:nvPr/>
        </p:nvSpPr>
        <p:spPr>
          <a:xfrm>
            <a:off x="0" y="2336916"/>
            <a:ext cx="9143999"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9Slide03 AmpleSoft Bold" panose="02000000000000000000" pitchFamily="2" charset="0"/>
              <a:ea typeface="微软雅黑"/>
              <a:cs typeface="+mn-cs"/>
            </a:endParaRPr>
          </a:p>
        </p:txBody>
      </p:sp>
      <p:pic>
        <p:nvPicPr>
          <p:cNvPr id="2" name="Picture 1" descr="A picture containing reptile, green, amphibian, chameleon&#10;&#10;Description automatically generated">
            <a:extLst>
              <a:ext uri="{FF2B5EF4-FFF2-40B4-BE49-F238E27FC236}">
                <a16:creationId xmlns:a16="http://schemas.microsoft.com/office/drawing/2014/main" id="{4C0A5F7F-3E98-6C96-3F97-E77073467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670" y="770708"/>
            <a:ext cx="1828654" cy="910199"/>
          </a:xfrm>
          <a:prstGeom prst="rect">
            <a:avLst/>
          </a:prstGeom>
        </p:spPr>
      </p:pic>
      <p:sp>
        <p:nvSpPr>
          <p:cNvPr id="5" name="Arrow: Pentagon 4">
            <a:extLst>
              <a:ext uri="{FF2B5EF4-FFF2-40B4-BE49-F238E27FC236}">
                <a16:creationId xmlns:a16="http://schemas.microsoft.com/office/drawing/2014/main" id="{7A242275-0BA9-1A22-DDC7-F5E198A86EFC}"/>
              </a:ext>
            </a:extLst>
          </p:cNvPr>
          <p:cNvSpPr/>
          <p:nvPr/>
        </p:nvSpPr>
        <p:spPr>
          <a:xfrm>
            <a:off x="98426" y="2800736"/>
            <a:ext cx="2504723"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6" name="TextBox 5">
            <a:extLst>
              <a:ext uri="{FF2B5EF4-FFF2-40B4-BE49-F238E27FC236}">
                <a16:creationId xmlns:a16="http://schemas.microsoft.com/office/drawing/2014/main" id="{41BA9252-BFD4-377A-EA6A-CD084B6B7260}"/>
              </a:ext>
            </a:extLst>
          </p:cNvPr>
          <p:cNvSpPr txBox="1"/>
          <p:nvPr/>
        </p:nvSpPr>
        <p:spPr>
          <a:xfrm>
            <a:off x="54882" y="2901511"/>
            <a:ext cx="336855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thằn lằn xanh</a:t>
            </a:r>
          </a:p>
        </p:txBody>
      </p:sp>
      <p:sp>
        <p:nvSpPr>
          <p:cNvPr id="9" name="Arrow: Pentagon 8">
            <a:extLst>
              <a:ext uri="{FF2B5EF4-FFF2-40B4-BE49-F238E27FC236}">
                <a16:creationId xmlns:a16="http://schemas.microsoft.com/office/drawing/2014/main" id="{FEB15952-D1BC-858C-EC12-14607A8C8B74}"/>
              </a:ext>
            </a:extLst>
          </p:cNvPr>
          <p:cNvSpPr/>
          <p:nvPr/>
        </p:nvSpPr>
        <p:spPr>
          <a:xfrm>
            <a:off x="98425" y="3942708"/>
            <a:ext cx="1329781"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12" name="TextBox 11">
            <a:extLst>
              <a:ext uri="{FF2B5EF4-FFF2-40B4-BE49-F238E27FC236}">
                <a16:creationId xmlns:a16="http://schemas.microsoft.com/office/drawing/2014/main" id="{652BE61F-3BD5-18A6-E9B0-640BAA371DCA}"/>
              </a:ext>
            </a:extLst>
          </p:cNvPr>
          <p:cNvSpPr txBox="1"/>
          <p:nvPr/>
        </p:nvSpPr>
        <p:spPr>
          <a:xfrm>
            <a:off x="58834" y="4066511"/>
            <a:ext cx="336855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tắc kè</a:t>
            </a:r>
          </a:p>
        </p:txBody>
      </p:sp>
      <p:sp>
        <p:nvSpPr>
          <p:cNvPr id="4" name="Right Brace 3">
            <a:extLst>
              <a:ext uri="{FF2B5EF4-FFF2-40B4-BE49-F238E27FC236}">
                <a16:creationId xmlns:a16="http://schemas.microsoft.com/office/drawing/2014/main" id="{1AEC33CC-42E0-1756-9FB7-ADE8B3BCAF7E}"/>
              </a:ext>
            </a:extLst>
          </p:cNvPr>
          <p:cNvSpPr/>
          <p:nvPr/>
        </p:nvSpPr>
        <p:spPr>
          <a:xfrm>
            <a:off x="3157766" y="2800736"/>
            <a:ext cx="656588" cy="2026565"/>
          </a:xfrm>
          <a:prstGeom prst="rightBrace">
            <a:avLst>
              <a:gd name="adj1" fmla="val 8333"/>
              <a:gd name="adj2" fmla="val 50376"/>
            </a:avLst>
          </a:prstGeom>
          <a:ln w="38100">
            <a:solidFill>
              <a:schemeClr val="tx1"/>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vi-VN"/>
          </a:p>
        </p:txBody>
      </p:sp>
      <p:sp>
        <p:nvSpPr>
          <p:cNvPr id="10" name="TextBox 9">
            <a:extLst>
              <a:ext uri="{FF2B5EF4-FFF2-40B4-BE49-F238E27FC236}">
                <a16:creationId xmlns:a16="http://schemas.microsoft.com/office/drawing/2014/main" id="{A505179D-4553-C6F4-1AD9-45DE6E1E257F}"/>
              </a:ext>
            </a:extLst>
          </p:cNvPr>
          <p:cNvSpPr txBox="1"/>
          <p:nvPr/>
        </p:nvSpPr>
        <p:spPr>
          <a:xfrm>
            <a:off x="4124678" y="2800736"/>
            <a:ext cx="4735163" cy="193899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Hậu</a:t>
            </a:r>
            <a:r>
              <a:rPr kumimoji="0" lang="vi-VN" altLang="en-US" sz="40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quả: </a:t>
            </a:r>
            <a:endParaRPr kumimoji="0" lang="en-US" altLang="en-US" sz="40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noProof="0" dirty="0">
                <a:ln>
                  <a:noFill/>
                </a:ln>
                <a:solidFill>
                  <a:srgbClr val="C00000"/>
                </a:solidFill>
                <a:effectLst/>
                <a:uLnTx/>
                <a:uFillTx/>
                <a:latin typeface="Calibri" panose="020F0502020204030204" pitchFamily="34" charset="0"/>
                <a:ea typeface="微软雅黑"/>
                <a:cs typeface="Calibri" panose="020F0502020204030204" pitchFamily="34" charset="0"/>
              </a:rPr>
              <a:t>Hai bạn không có gì để ăn nên rất đói. </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155436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p:bldP spid="9" grpId="0" animBg="1"/>
      <p:bldP spid="12" grpId="0"/>
      <p:bldP spid="4"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700150" y="-33450"/>
            <a:ext cx="7743700"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740164" y="794224"/>
            <a:ext cx="7888334"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5. </a:t>
            </a:r>
            <a:r>
              <a:rPr kumimoji="0" lang="vi-VN" altLang="en-US" sz="36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Các</a:t>
            </a:r>
            <a:r>
              <a:rPr kumimoji="0" lang="vi-VN" altLang="en-US" sz="3600" b="1" i="0" u="none" strike="noStrike" kern="1200" cap="none" spc="0" normalizeH="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 bạn cảm thấy thế nào khi quay lại cuộc sống trước đây của mình?</a:t>
            </a:r>
            <a:endParaRPr kumimoji="0" lang="en-US" sz="3600" b="0"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endParaRPr>
          </a:p>
        </p:txBody>
      </p:sp>
      <p:pic>
        <p:nvPicPr>
          <p:cNvPr id="4" name="Picture 3" descr="A picture containing frog, drawing, cartoon, clipart&#10;&#10;Description automatically generated">
            <a:extLst>
              <a:ext uri="{FF2B5EF4-FFF2-40B4-BE49-F238E27FC236}">
                <a16:creationId xmlns:a16="http://schemas.microsoft.com/office/drawing/2014/main" id="{33D4CD34-D734-557A-6625-EE127572EDF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0" b="89980" l="4768" r="94586">
                        <a14:foregroundMark x1="4808" y1="62990" x2="9131" y2="63232"/>
                        <a14:foregroundMark x1="8606" y1="69091" x2="13414" y2="67798"/>
                        <a14:foregroundMark x1="86303" y1="21091" x2="91758" y2="31273"/>
                        <a14:foregroundMark x1="91758" y1="31273" x2="94586" y2="45818"/>
                        <a14:foregroundMark x1="94586" y1="45818" x2="89616" y2="48000"/>
                      </a14:backgroundRemoval>
                    </a14:imgEffect>
                  </a14:imgLayer>
                </a14:imgProps>
              </a:ext>
              <a:ext uri="{28A0092B-C50C-407E-A947-70E740481C1C}">
                <a14:useLocalDpi xmlns:a14="http://schemas.microsoft.com/office/drawing/2010/main" val="0"/>
              </a:ext>
            </a:extLst>
          </a:blip>
          <a:stretch>
            <a:fillRect/>
          </a:stretch>
        </p:blipFill>
        <p:spPr>
          <a:xfrm>
            <a:off x="5904412" y="2251742"/>
            <a:ext cx="3141162" cy="3141162"/>
          </a:xfrm>
          <a:prstGeom prst="rect">
            <a:avLst/>
          </a:prstGeom>
        </p:spPr>
      </p:pic>
      <p:sp>
        <p:nvSpPr>
          <p:cNvPr id="2" name="Rectangle 1">
            <a:extLst>
              <a:ext uri="{FF2B5EF4-FFF2-40B4-BE49-F238E27FC236}">
                <a16:creationId xmlns:a16="http://schemas.microsoft.com/office/drawing/2014/main" id="{37AED400-32CC-657C-F34F-68561D5B95DB}"/>
              </a:ext>
            </a:extLst>
          </p:cNvPr>
          <p:cNvSpPr/>
          <p:nvPr/>
        </p:nvSpPr>
        <p:spPr>
          <a:xfrm>
            <a:off x="-1384662" y="2593588"/>
            <a:ext cx="11495314" cy="2370298"/>
          </a:xfrm>
          <a:prstGeom prst="rect">
            <a:avLst/>
          </a:prstGeom>
          <a:solidFill>
            <a:srgbClr val="FFFFF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5" name="Arrow: Pentagon 4">
            <a:extLst>
              <a:ext uri="{FF2B5EF4-FFF2-40B4-BE49-F238E27FC236}">
                <a16:creationId xmlns:a16="http://schemas.microsoft.com/office/drawing/2014/main" id="{4BC9BD2D-DC61-5C45-9A89-78861863EC97}"/>
              </a:ext>
            </a:extLst>
          </p:cNvPr>
          <p:cNvSpPr/>
          <p:nvPr/>
        </p:nvSpPr>
        <p:spPr>
          <a:xfrm>
            <a:off x="3062" y="2791474"/>
            <a:ext cx="2504723"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6" name="Arrow: Pentagon 5">
            <a:extLst>
              <a:ext uri="{FF2B5EF4-FFF2-40B4-BE49-F238E27FC236}">
                <a16:creationId xmlns:a16="http://schemas.microsoft.com/office/drawing/2014/main" id="{2430C84C-A978-8384-D151-701E953A46EB}"/>
              </a:ext>
            </a:extLst>
          </p:cNvPr>
          <p:cNvSpPr/>
          <p:nvPr/>
        </p:nvSpPr>
        <p:spPr>
          <a:xfrm>
            <a:off x="25902" y="3944993"/>
            <a:ext cx="1324526" cy="701591"/>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sp>
        <p:nvSpPr>
          <p:cNvPr id="10" name="TextBox 9">
            <a:extLst>
              <a:ext uri="{FF2B5EF4-FFF2-40B4-BE49-F238E27FC236}">
                <a16:creationId xmlns:a16="http://schemas.microsoft.com/office/drawing/2014/main" id="{FCEABBB4-9E87-6664-96BB-CDD920A1A9A0}"/>
              </a:ext>
            </a:extLst>
          </p:cNvPr>
          <p:cNvSpPr txBox="1"/>
          <p:nvPr/>
        </p:nvSpPr>
        <p:spPr>
          <a:xfrm>
            <a:off x="54882" y="2901511"/>
            <a:ext cx="336855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Cambria" panose="02040503050406030204" pitchFamily="18" charset="0"/>
                <a:cs typeface="Calibri" panose="020F0502020204030204" pitchFamily="34" charset="0"/>
              </a:rPr>
              <a:t>thằn lằn xanh</a:t>
            </a:r>
          </a:p>
        </p:txBody>
      </p:sp>
      <p:sp>
        <p:nvSpPr>
          <p:cNvPr id="14" name="TextBox 13">
            <a:extLst>
              <a:ext uri="{FF2B5EF4-FFF2-40B4-BE49-F238E27FC236}">
                <a16:creationId xmlns:a16="http://schemas.microsoft.com/office/drawing/2014/main" id="{B20CB8C0-CB53-46CB-25EB-6B3E68415ED0}"/>
              </a:ext>
            </a:extLst>
          </p:cNvPr>
          <p:cNvSpPr txBox="1"/>
          <p:nvPr/>
        </p:nvSpPr>
        <p:spPr>
          <a:xfrm>
            <a:off x="125452" y="4034855"/>
            <a:ext cx="148128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Cambria" panose="02040503050406030204" pitchFamily="18" charset="0"/>
                <a:cs typeface="Calibri" panose="020F0502020204030204" pitchFamily="34" charset="0"/>
              </a:rPr>
              <a:t>tắc kè</a:t>
            </a:r>
          </a:p>
        </p:txBody>
      </p:sp>
      <p:sp>
        <p:nvSpPr>
          <p:cNvPr id="16" name="TextBox 15">
            <a:extLst>
              <a:ext uri="{FF2B5EF4-FFF2-40B4-BE49-F238E27FC236}">
                <a16:creationId xmlns:a16="http://schemas.microsoft.com/office/drawing/2014/main" id="{C63C738F-AC63-E095-3C7E-A97BB477FB51}"/>
              </a:ext>
            </a:extLst>
          </p:cNvPr>
          <p:cNvSpPr txBox="1"/>
          <p:nvPr/>
        </p:nvSpPr>
        <p:spPr>
          <a:xfrm>
            <a:off x="4043742" y="3060644"/>
            <a:ext cx="4966987" cy="132343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Hai bạn</a:t>
            </a:r>
            <a:r>
              <a:rPr kumimoji="0" lang="vi-VN" altLang="en-US" sz="4000" b="1" i="0" u="none" strike="noStrike" kern="1200" cap="none" spc="0" normalizeH="0" noProof="0" dirty="0">
                <a:ln>
                  <a:noFill/>
                </a:ln>
                <a:solidFill>
                  <a:srgbClr val="C00000"/>
                </a:solidFill>
                <a:effectLst/>
                <a:uLnTx/>
                <a:uFillTx/>
                <a:latin typeface="Calibri" panose="020F0502020204030204" pitchFamily="34" charset="0"/>
                <a:ea typeface="微软雅黑"/>
                <a:cs typeface="Calibri" panose="020F0502020204030204" pitchFamily="34" charset="0"/>
              </a:rPr>
              <a:t> đều cảm thấy thích thú và vui vẻ</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endParaRPr>
          </a:p>
        </p:txBody>
      </p:sp>
      <p:sp>
        <p:nvSpPr>
          <p:cNvPr id="7" name="Right Brace 6">
            <a:extLst>
              <a:ext uri="{FF2B5EF4-FFF2-40B4-BE49-F238E27FC236}">
                <a16:creationId xmlns:a16="http://schemas.microsoft.com/office/drawing/2014/main" id="{8A419C18-83D8-EA63-BE69-BA5FD0BDAB38}"/>
              </a:ext>
            </a:extLst>
          </p:cNvPr>
          <p:cNvSpPr/>
          <p:nvPr/>
        </p:nvSpPr>
        <p:spPr>
          <a:xfrm>
            <a:off x="3157766" y="2800736"/>
            <a:ext cx="656588" cy="2026565"/>
          </a:xfrm>
          <a:prstGeom prst="rightBrace">
            <a:avLst/>
          </a:prstGeom>
          <a:ln>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vi-VN">
              <a:solidFill>
                <a:srgbClr val="FF0000"/>
              </a:solidFill>
            </a:endParaRPr>
          </a:p>
        </p:txBody>
      </p:sp>
    </p:spTree>
    <p:extLst>
      <p:ext uri="{BB962C8B-B14F-4D97-AF65-F5344CB8AC3E}">
        <p14:creationId xmlns:p14="http://schemas.microsoft.com/office/powerpoint/2010/main" val="2693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25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48796" y="-53006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90840" y="338931"/>
            <a:ext cx="7251404" cy="1200329"/>
          </a:xfrm>
          <a:prstGeom prst="rect">
            <a:avLst/>
          </a:prstGeom>
          <a:noFill/>
        </p:spPr>
        <p:txBody>
          <a:bodyPr wrap="square">
            <a:spAutoFit/>
          </a:bodyPr>
          <a:lstStyle/>
          <a:p>
            <a:pPr algn="ctr"/>
            <a:r>
              <a:rPr lang="en-US" altLang="en-US" sz="3600" b="1" dirty="0">
                <a:solidFill>
                  <a:schemeClr val="accent4">
                    <a:lumMod val="60000"/>
                    <a:lumOff val="40000"/>
                  </a:schemeClr>
                </a:solidFill>
                <a:latin typeface="Calibri" panose="020F0502020204030204" pitchFamily="34" charset="0"/>
                <a:cs typeface="Calibri" panose="020F0502020204030204" pitchFamily="34" charset="0"/>
              </a:rPr>
              <a:t>6. </a:t>
            </a:r>
            <a:r>
              <a:rPr lang="vi-VN" altLang="en-US" sz="3600" b="1" dirty="0">
                <a:solidFill>
                  <a:schemeClr val="accent4">
                    <a:lumMod val="60000"/>
                    <a:lumOff val="40000"/>
                  </a:schemeClr>
                </a:solidFill>
                <a:latin typeface="Calibri" panose="020F0502020204030204" pitchFamily="34" charset="0"/>
                <a:cs typeface="Calibri" panose="020F0502020204030204" pitchFamily="34" charset="0"/>
              </a:rPr>
              <a:t>Tìm đọc đoạn văn trong bài có nội dung tương ứng mỗi ý dưới đây: </a:t>
            </a:r>
            <a:endParaRPr lang="en-US" sz="36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4" name="Rounded Rectangle 15">
            <a:extLst>
              <a:ext uri="{FF2B5EF4-FFF2-40B4-BE49-F238E27FC236}">
                <a16:creationId xmlns:a16="http://schemas.microsoft.com/office/drawing/2014/main" id="{FC59E771-7F92-9D18-A3A3-47E883EAEAAA}"/>
              </a:ext>
            </a:extLst>
          </p:cNvPr>
          <p:cNvSpPr/>
          <p:nvPr/>
        </p:nvSpPr>
        <p:spPr>
          <a:xfrm>
            <a:off x="591074" y="1676258"/>
            <a:ext cx="7961851" cy="973318"/>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5" name="Rounded Rectangle 15">
            <a:extLst>
              <a:ext uri="{FF2B5EF4-FFF2-40B4-BE49-F238E27FC236}">
                <a16:creationId xmlns:a16="http://schemas.microsoft.com/office/drawing/2014/main" id="{8E351839-E4D7-7E5E-22E5-673F7C55DF37}"/>
              </a:ext>
            </a:extLst>
          </p:cNvPr>
          <p:cNvSpPr/>
          <p:nvPr/>
        </p:nvSpPr>
        <p:spPr>
          <a:xfrm>
            <a:off x="0" y="2762072"/>
            <a:ext cx="8712926" cy="954111"/>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6" name="Rounded Rectangle 15">
            <a:extLst>
              <a:ext uri="{FF2B5EF4-FFF2-40B4-BE49-F238E27FC236}">
                <a16:creationId xmlns:a16="http://schemas.microsoft.com/office/drawing/2014/main" id="{D00EF101-5363-80BF-28E0-D19A172CBFF9}"/>
              </a:ext>
            </a:extLst>
          </p:cNvPr>
          <p:cNvSpPr/>
          <p:nvPr/>
        </p:nvSpPr>
        <p:spPr>
          <a:xfrm>
            <a:off x="1095982" y="3831009"/>
            <a:ext cx="7961851" cy="112460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8" name="TextBox 7">
            <a:extLst>
              <a:ext uri="{FF2B5EF4-FFF2-40B4-BE49-F238E27FC236}">
                <a16:creationId xmlns:a16="http://schemas.microsoft.com/office/drawing/2014/main" id="{86043E80-08F6-C28D-C524-2FACAA5E85FA}"/>
              </a:ext>
            </a:extLst>
          </p:cNvPr>
          <p:cNvSpPr txBox="1"/>
          <p:nvPr/>
        </p:nvSpPr>
        <p:spPr>
          <a:xfrm>
            <a:off x="591075" y="1596834"/>
            <a:ext cx="7961850" cy="1138773"/>
          </a:xfrm>
          <a:prstGeom prst="rect">
            <a:avLst/>
          </a:prstGeom>
          <a:noFill/>
        </p:spPr>
        <p:txBody>
          <a:bodyPr wrap="square">
            <a:spAutoFit/>
          </a:bodyPr>
          <a:lstStyle/>
          <a:p>
            <a:pPr algn="ctr"/>
            <a:r>
              <a:rPr lang="vi-VN" altLang="en-US" sz="34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Thằn lằn xanh và tắc kè vui vẻ trở lại cuộc sống của mình. </a:t>
            </a:r>
            <a:endParaRPr lang="en-US" sz="3400" dirty="0">
              <a:solidFill>
                <a:schemeClr val="accent6">
                  <a:lumMod val="50000"/>
                </a:schemeClr>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064A316-AA8E-C312-135C-1F269CE8D0F2}"/>
              </a:ext>
            </a:extLst>
          </p:cNvPr>
          <p:cNvSpPr txBox="1"/>
          <p:nvPr/>
        </p:nvSpPr>
        <p:spPr>
          <a:xfrm>
            <a:off x="-215586" y="2701100"/>
            <a:ext cx="9176706" cy="1138773"/>
          </a:xfrm>
          <a:prstGeom prst="rect">
            <a:avLst/>
          </a:prstGeom>
          <a:noFill/>
        </p:spPr>
        <p:txBody>
          <a:bodyPr wrap="square">
            <a:spAutoFit/>
          </a:bodyPr>
          <a:lstStyle/>
          <a:p>
            <a:pPr algn="ctr"/>
            <a:r>
              <a:rPr lang="vi-VN" altLang="en-US" sz="34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Thằn lằn xanh không thích nghi được với cuộc sống của tắc kè</a:t>
            </a:r>
            <a:endParaRPr lang="en-US" sz="3400" dirty="0">
              <a:solidFill>
                <a:schemeClr val="accent5">
                  <a:lumMod val="50000"/>
                </a:schemeClr>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0B6CEAD-E88C-5100-F009-AF4D5323EEF6}"/>
              </a:ext>
            </a:extLst>
          </p:cNvPr>
          <p:cNvSpPr txBox="1"/>
          <p:nvPr/>
        </p:nvSpPr>
        <p:spPr>
          <a:xfrm>
            <a:off x="953799" y="3813480"/>
            <a:ext cx="8104034" cy="1138773"/>
          </a:xfrm>
          <a:prstGeom prst="rect">
            <a:avLst/>
          </a:prstGeom>
          <a:noFill/>
        </p:spPr>
        <p:txBody>
          <a:bodyPr wrap="square">
            <a:spAutoFit/>
          </a:bodyPr>
          <a:lstStyle/>
          <a:p>
            <a:pPr algn="ctr"/>
            <a:r>
              <a:rPr lang="vi-VN" altLang="en-US" sz="34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Tắc kè không chịu được khi sống cuộc sống của thằn lằn xanh. </a:t>
            </a:r>
            <a:endParaRPr lang="en-US" sz="3400"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4242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5" grpId="0" animBg="1"/>
      <p:bldP spid="6" grpId="0" animBg="1"/>
      <p:bldP spid="8"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16372" y="571004"/>
            <a:ext cx="8711255" cy="3970318"/>
          </a:xfrm>
          <a:prstGeom prst="rect">
            <a:avLst/>
          </a:prstGeom>
          <a:solidFill>
            <a:srgbClr val="FFFFFF">
              <a:alpha val="85098"/>
            </a:srgbClr>
          </a:solidFill>
          <a:ln w="38100">
            <a:solidFill>
              <a:schemeClr val="accent1">
                <a:lumMod val="75000"/>
              </a:schemeClr>
            </a:solidFill>
            <a:prstDash val="lgDash"/>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Thế</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là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hai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quyết</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định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đổi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cuộc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sống</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cho</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Thằn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lằn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xanh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trở</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với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cái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cây</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của</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mình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thích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thú</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kiếm</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ăn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ban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ngày</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Tắc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kè</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quay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trở</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bức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tường</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thân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yêu</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vui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vẻ</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tìm</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thức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ăn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buổi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tối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Thỉnh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thoảng</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đôi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vẫn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gặp</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trò</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chuyện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cuộc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sống</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p>
        </p:txBody>
      </p:sp>
    </p:spTree>
    <p:extLst>
      <p:ext uri="{BB962C8B-B14F-4D97-AF65-F5344CB8AC3E}">
        <p14:creationId xmlns:p14="http://schemas.microsoft.com/office/powerpoint/2010/main" val="18857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188684" y="820367"/>
            <a:ext cx="8711255" cy="3170099"/>
          </a:xfrm>
          <a:prstGeom prst="rect">
            <a:avLst/>
          </a:prstGeom>
          <a:solidFill>
            <a:srgbClr val="FFFFFF">
              <a:alpha val="85098"/>
            </a:srgbClr>
          </a:solidFill>
          <a:ln w="28575">
            <a:solidFill>
              <a:schemeClr val="tx1"/>
            </a:solidFill>
            <a:prstDash val="dashDot"/>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Thằn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lằn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xanh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nhận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ra</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tay</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và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chân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mình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không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bám</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dính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như</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tắc</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kè</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Mình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không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thể</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bò</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trên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tường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giống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như</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tắc</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kè</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cũng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không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thể</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kiếm</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ăn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theo</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cách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tắc</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kè</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Mình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đói</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quá</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rồi</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a:t>
            </a:r>
          </a:p>
        </p:txBody>
      </p:sp>
    </p:spTree>
    <p:extLst>
      <p:ext uri="{BB962C8B-B14F-4D97-AF65-F5344CB8AC3E}">
        <p14:creationId xmlns:p14="http://schemas.microsoft.com/office/powerpoint/2010/main" val="115011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in a classroom&#10;&#10;Description automatically generated with medium confidence">
            <a:extLst>
              <a:ext uri="{FF2B5EF4-FFF2-40B4-BE49-F238E27FC236}">
                <a16:creationId xmlns:a16="http://schemas.microsoft.com/office/drawing/2014/main" id="{6DF48F70-8ED9-297C-3596-10D8864D4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4288"/>
            <a:ext cx="9144000" cy="5267787"/>
          </a:xfrm>
          <a:prstGeom prst="rect">
            <a:avLst/>
          </a:prstGeom>
        </p:spPr>
      </p:pic>
      <p:pic>
        <p:nvPicPr>
          <p:cNvPr id="6" name="Picture 5">
            <a:extLst>
              <a:ext uri="{FF2B5EF4-FFF2-40B4-BE49-F238E27FC236}">
                <a16:creationId xmlns:a16="http://schemas.microsoft.com/office/drawing/2014/main" id="{E4F0B9E1-7B55-39AE-4C14-C4656708068F}"/>
              </a:ext>
            </a:extLst>
          </p:cNvPr>
          <p:cNvPicPr>
            <a:picLocks noChangeAspect="1"/>
          </p:cNvPicPr>
          <p:nvPr/>
        </p:nvPicPr>
        <p:blipFill>
          <a:blip r:embed="rId3"/>
          <a:stretch>
            <a:fillRect/>
          </a:stretch>
        </p:blipFill>
        <p:spPr>
          <a:xfrm>
            <a:off x="2366175" y="392194"/>
            <a:ext cx="4718713" cy="1322947"/>
          </a:xfrm>
          <a:prstGeom prst="rect">
            <a:avLst/>
          </a:prstGeom>
        </p:spPr>
      </p:pic>
      <p:pic>
        <p:nvPicPr>
          <p:cNvPr id="7" name="Picture 6">
            <a:extLst>
              <a:ext uri="{FF2B5EF4-FFF2-40B4-BE49-F238E27FC236}">
                <a16:creationId xmlns:a16="http://schemas.microsoft.com/office/drawing/2014/main" id="{6136D2CD-47D9-C865-8E84-1D24FE542825}"/>
              </a:ext>
            </a:extLst>
          </p:cNvPr>
          <p:cNvPicPr>
            <a:picLocks noChangeAspect="1"/>
          </p:cNvPicPr>
          <p:nvPr/>
        </p:nvPicPr>
        <p:blipFill>
          <a:blip r:embed="rId4"/>
          <a:stretch>
            <a:fillRect/>
          </a:stretch>
        </p:blipFill>
        <p:spPr>
          <a:xfrm>
            <a:off x="913831" y="1229059"/>
            <a:ext cx="8346147" cy="1322947"/>
          </a:xfrm>
          <a:prstGeom prst="rect">
            <a:avLst/>
          </a:prstGeom>
        </p:spPr>
      </p:pic>
    </p:spTree>
    <p:extLst>
      <p:ext uri="{BB962C8B-B14F-4D97-AF65-F5344CB8AC3E}">
        <p14:creationId xmlns:p14="http://schemas.microsoft.com/office/powerpoint/2010/main" val="307119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16372" y="836406"/>
            <a:ext cx="8711255" cy="3170099"/>
          </a:xfrm>
          <a:prstGeom prst="rect">
            <a:avLst/>
          </a:prstGeom>
          <a:solidFill>
            <a:srgbClr val="FFFFFF">
              <a:alpha val="85098"/>
            </a:srgbClr>
          </a:solidFill>
          <a:ln w="28575">
            <a:solidFill>
              <a:schemeClr val="accent1">
                <a:lumMod val="75000"/>
              </a:schemeClr>
            </a:solidFill>
            <a:prstDash val="lgDash"/>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Trong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khi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đó</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tắc</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kè</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cũng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cảm</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thấy</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thể</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chịu</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được</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sức</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nóng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ban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“Da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giống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da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thằn</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lằn</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Nóng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quá</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thể</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kiếm</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ăn</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ngoài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trời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đói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quá</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rồi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338153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97596" y="-690464"/>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139638" y="446326"/>
            <a:ext cx="7251404" cy="646331"/>
          </a:xfrm>
          <a:prstGeom prst="rect">
            <a:avLst/>
          </a:prstGeom>
          <a:noFill/>
        </p:spPr>
        <p:txBody>
          <a:bodyPr wrap="square">
            <a:spAutoFit/>
          </a:bodyPr>
          <a:lstStyle/>
          <a:p>
            <a:pPr algn="ctr"/>
            <a:r>
              <a:rPr lang="en-US" sz="3600" b="1" dirty="0" err="1">
                <a:solidFill>
                  <a:schemeClr val="accent4">
                    <a:lumMod val="60000"/>
                    <a:lumOff val="40000"/>
                  </a:schemeClr>
                </a:solidFill>
                <a:latin typeface="Calibri" panose="020F0502020204030204" pitchFamily="34" charset="0"/>
                <a:cs typeface="Calibri" panose="020F0502020204030204" pitchFamily="34" charset="0"/>
              </a:rPr>
              <a:t>Nêu</a:t>
            </a:r>
            <a:r>
              <a:rPr lang="en-US" sz="3600" b="1" dirty="0">
                <a:solidFill>
                  <a:schemeClr val="accent4">
                    <a:lumMod val="60000"/>
                    <a:lumOff val="40000"/>
                  </a:schemeClr>
                </a:solidFill>
                <a:latin typeface="Calibri" panose="020F0502020204030204" pitchFamily="34" charset="0"/>
                <a:cs typeface="Calibri" panose="020F0502020204030204" pitchFamily="34" charset="0"/>
              </a:rPr>
              <a:t> ý </a:t>
            </a:r>
            <a:r>
              <a:rPr lang="en-US" sz="3600" b="1" dirty="0" err="1">
                <a:solidFill>
                  <a:schemeClr val="accent4">
                    <a:lumMod val="60000"/>
                    <a:lumOff val="40000"/>
                  </a:schemeClr>
                </a:solidFill>
                <a:latin typeface="Calibri" panose="020F0502020204030204" pitchFamily="34" charset="0"/>
                <a:cs typeface="Calibri" panose="020F0502020204030204" pitchFamily="34" charset="0"/>
              </a:rPr>
              <a:t>nghĩa</a:t>
            </a:r>
            <a:r>
              <a:rPr lang="en-US" sz="3600" b="1" dirty="0">
                <a:solidFill>
                  <a:schemeClr val="accent4">
                    <a:lumMod val="60000"/>
                    <a:lumOff val="40000"/>
                  </a:schemeClr>
                </a:solidFill>
                <a:latin typeface="Calibri" panose="020F0502020204030204" pitchFamily="34" charset="0"/>
                <a:cs typeface="Calibri" panose="020F0502020204030204" pitchFamily="34" charset="0"/>
              </a:rPr>
              <a:t> </a:t>
            </a:r>
            <a:r>
              <a:rPr lang="en-US" sz="3600" b="1" dirty="0" err="1">
                <a:solidFill>
                  <a:schemeClr val="accent4">
                    <a:lumMod val="60000"/>
                    <a:lumOff val="40000"/>
                  </a:schemeClr>
                </a:solidFill>
                <a:latin typeface="Calibri" panose="020F0502020204030204" pitchFamily="34" charset="0"/>
                <a:cs typeface="Calibri" panose="020F0502020204030204" pitchFamily="34" charset="0"/>
              </a:rPr>
              <a:t>của</a:t>
            </a:r>
            <a:r>
              <a:rPr lang="en-US" sz="3600" b="1" dirty="0">
                <a:solidFill>
                  <a:schemeClr val="accent4">
                    <a:lumMod val="60000"/>
                    <a:lumOff val="40000"/>
                  </a:schemeClr>
                </a:solidFill>
                <a:latin typeface="Calibri" panose="020F0502020204030204" pitchFamily="34" charset="0"/>
                <a:cs typeface="Calibri" panose="020F0502020204030204" pitchFamily="34" charset="0"/>
              </a:rPr>
              <a:t> </a:t>
            </a:r>
            <a:r>
              <a:rPr lang="en-US" sz="3600" b="1" dirty="0" err="1">
                <a:solidFill>
                  <a:schemeClr val="accent4">
                    <a:lumMod val="60000"/>
                    <a:lumOff val="40000"/>
                  </a:schemeClr>
                </a:solidFill>
                <a:latin typeface="Calibri" panose="020F0502020204030204" pitchFamily="34" charset="0"/>
                <a:cs typeface="Calibri" panose="020F0502020204030204" pitchFamily="34" charset="0"/>
              </a:rPr>
              <a:t>bài</a:t>
            </a:r>
            <a:r>
              <a:rPr lang="en-US" sz="3600" b="1" dirty="0">
                <a:solidFill>
                  <a:schemeClr val="accent4">
                    <a:lumMod val="60000"/>
                    <a:lumOff val="40000"/>
                  </a:schemeClr>
                </a:solidFill>
                <a:latin typeface="Calibri" panose="020F0502020204030204" pitchFamily="34" charset="0"/>
                <a:cs typeface="Calibri" panose="020F0502020204030204" pitchFamily="34" charset="0"/>
              </a:rPr>
              <a:t> </a:t>
            </a:r>
            <a:r>
              <a:rPr lang="en-US" sz="3600" b="1" dirty="0" err="1">
                <a:solidFill>
                  <a:schemeClr val="accent4">
                    <a:lumMod val="60000"/>
                    <a:lumOff val="40000"/>
                  </a:schemeClr>
                </a:solidFill>
                <a:latin typeface="Calibri" panose="020F0502020204030204" pitchFamily="34" charset="0"/>
                <a:cs typeface="Calibri" panose="020F0502020204030204" pitchFamily="34" charset="0"/>
              </a:rPr>
              <a:t>học</a:t>
            </a:r>
            <a:endParaRPr lang="en-US" sz="36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4" name="Rounded Rectangle 15">
            <a:extLst>
              <a:ext uri="{FF2B5EF4-FFF2-40B4-BE49-F238E27FC236}">
                <a16:creationId xmlns:a16="http://schemas.microsoft.com/office/drawing/2014/main" id="{FC59E771-7F92-9D18-A3A3-47E883EAEAAA}"/>
              </a:ext>
            </a:extLst>
          </p:cNvPr>
          <p:cNvSpPr/>
          <p:nvPr/>
        </p:nvSpPr>
        <p:spPr>
          <a:xfrm>
            <a:off x="591074" y="1618740"/>
            <a:ext cx="8427394" cy="2075472"/>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5" name="Rounded Rectangle 15">
            <a:extLst>
              <a:ext uri="{FF2B5EF4-FFF2-40B4-BE49-F238E27FC236}">
                <a16:creationId xmlns:a16="http://schemas.microsoft.com/office/drawing/2014/main" id="{8E351839-E4D7-7E5E-22E5-673F7C55DF37}"/>
              </a:ext>
            </a:extLst>
          </p:cNvPr>
          <p:cNvSpPr/>
          <p:nvPr/>
        </p:nvSpPr>
        <p:spPr>
          <a:xfrm>
            <a:off x="357422" y="3861134"/>
            <a:ext cx="8712926" cy="1282366"/>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8" name="TextBox 7">
            <a:extLst>
              <a:ext uri="{FF2B5EF4-FFF2-40B4-BE49-F238E27FC236}">
                <a16:creationId xmlns:a16="http://schemas.microsoft.com/office/drawing/2014/main" id="{86043E80-08F6-C28D-C524-2FACAA5E85FA}"/>
              </a:ext>
            </a:extLst>
          </p:cNvPr>
          <p:cNvSpPr txBox="1"/>
          <p:nvPr/>
        </p:nvSpPr>
        <p:spPr>
          <a:xfrm>
            <a:off x="691174" y="1693182"/>
            <a:ext cx="8327294" cy="1938992"/>
          </a:xfrm>
          <a:prstGeom prst="rect">
            <a:avLst/>
          </a:prstGeom>
          <a:noFill/>
        </p:spPr>
        <p:txBody>
          <a:bodyPr wrap="square">
            <a:spAutoFit/>
          </a:bodyPr>
          <a:lstStyle/>
          <a:p>
            <a:pPr algn="just">
              <a:spcBef>
                <a:spcPts val="100"/>
              </a:spcBef>
              <a:spcAft>
                <a:spcPts val="100"/>
              </a:spcAft>
            </a:pPr>
            <a:r>
              <a:rPr lang="vi-VN" sz="2400" dirty="0">
                <a:solidFill>
                  <a:schemeClr val="accent1">
                    <a:lumMod val="75000"/>
                  </a:schemeClr>
                </a:solidFill>
                <a:latin typeface="Times New Roman" panose="02020603050405020304" pitchFamily="18" charset="0"/>
                <a:ea typeface="Times New Roman" panose="02020603050405020304" pitchFamily="18" charset="0"/>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endParaRPr lang="en-US" sz="20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0064A316-AA8E-C312-135C-1F269CE8D0F2}"/>
              </a:ext>
            </a:extLst>
          </p:cNvPr>
          <p:cNvSpPr txBox="1"/>
          <p:nvPr/>
        </p:nvSpPr>
        <p:spPr>
          <a:xfrm>
            <a:off x="223128" y="3856280"/>
            <a:ext cx="8920872" cy="1200329"/>
          </a:xfrm>
          <a:prstGeom prst="rect">
            <a:avLst/>
          </a:prstGeom>
          <a:noFill/>
        </p:spPr>
        <p:txBody>
          <a:bodyPr wrap="square">
            <a:spAutoFit/>
          </a:bodyPr>
          <a:lstStyle/>
          <a:p>
            <a:pPr algn="ctr"/>
            <a:r>
              <a:rPr lang="vi-VN" sz="2400" dirty="0">
                <a:solidFill>
                  <a:schemeClr val="accent1">
                    <a:lumMod val="75000"/>
                  </a:schemeClr>
                </a:solidFill>
                <a:latin typeface="Times New Roman" panose="02020603050405020304" pitchFamily="18" charset="0"/>
                <a:cs typeface="Times New Roman" panose="02020603050405020304" pitchFamily="18" charset="0"/>
              </a:rPr>
              <a:t>Chúng ta cần phải hiểu điều gì phù hợp với bản thân mình và biết hài lòng với nó, không nên “đứng núi này trông núi nọ”, thích những thứ của người khác trong khi những thứ đó không hề phù hợp với mình.</a:t>
            </a:r>
            <a:endParaRPr lang="en-US" sz="2400" dirty="0">
              <a:solidFill>
                <a:schemeClr val="accent1">
                  <a:lumMod val="7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37432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04496" y="1192665"/>
            <a:ext cx="8711255" cy="2554545"/>
          </a:xfrm>
          <a:prstGeom prst="rect">
            <a:avLst/>
          </a:prstGeom>
          <a:solidFill>
            <a:srgbClr val="FFFFFF">
              <a:alpha val="85098"/>
            </a:srgbClr>
          </a:solidFill>
          <a:ln w="28575">
            <a:solidFill>
              <a:schemeClr val="accent1">
                <a:lumMod val="75000"/>
              </a:schemeClr>
            </a:solidFill>
            <a:prstDash val="lgDash"/>
          </a:ln>
        </p:spPr>
        <p:txBody>
          <a:bodyPr wrap="square">
            <a:spAutoFit/>
          </a:bodyPr>
          <a:lstStyle/>
          <a:p>
            <a:pPr lvl="0" algn="just">
              <a:defRPr/>
            </a:pPr>
            <a:r>
              <a:rPr lang="vi-VN" sz="4000" i="1">
                <a:latin typeface="Times New Roman" panose="02020603050405020304" pitchFamily="18" charset="0"/>
                <a:ea typeface="Times New Roman" panose="02020603050405020304" pitchFamily="18" charset="0"/>
              </a:rPr>
              <a:t>Vậy khi con người bắt các động vật hoang dã và nhốt chúng trong một không gian nhỏ, hẹp, thì môi trường sống đó có thực sự phù hợp với các con vật không? </a:t>
            </a:r>
            <a:endPar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4D3F830B-0F79-9D19-5B5C-CE3D39B1C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337"/>
          <a:stretch/>
        </p:blipFill>
        <p:spPr>
          <a:xfrm flipH="1">
            <a:off x="97619" y="3747210"/>
            <a:ext cx="1386797" cy="1278062"/>
          </a:xfrm>
          <a:prstGeom prst="rect">
            <a:avLst/>
          </a:prstGeom>
        </p:spPr>
      </p:pic>
      <p:pic>
        <p:nvPicPr>
          <p:cNvPr id="5" name="Picture 4" descr="A picture containing reptile, green, amphibian, chameleon&#10;&#10;Description automatically generated">
            <a:extLst>
              <a:ext uri="{FF2B5EF4-FFF2-40B4-BE49-F238E27FC236}">
                <a16:creationId xmlns:a16="http://schemas.microsoft.com/office/drawing/2014/main" id="{DC3BA137-C032-1046-B8CD-E3D552E01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5556" y="152286"/>
            <a:ext cx="2090195" cy="1040379"/>
          </a:xfrm>
          <a:prstGeom prst="rect">
            <a:avLst/>
          </a:prstGeom>
        </p:spPr>
      </p:pic>
    </p:spTree>
    <p:extLst>
      <p:ext uri="{BB962C8B-B14F-4D97-AF65-F5344CB8AC3E}">
        <p14:creationId xmlns:p14="http://schemas.microsoft.com/office/powerpoint/2010/main" val="179730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350148" y="2070170"/>
            <a:ext cx="5374104" cy="2709943"/>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184820" y="2991657"/>
            <a:ext cx="4341606" cy="769441"/>
          </a:xfrm>
          <a:prstGeom prst="rect">
            <a:avLst/>
          </a:prstGeom>
          <a:noFill/>
        </p:spPr>
        <p:txBody>
          <a:bodyPr wrap="square" rtlCol="0">
            <a:spAutoFit/>
          </a:bodyPr>
          <a:lstStyle/>
          <a:p>
            <a:pPr algn="ctr"/>
            <a:r>
              <a:rPr lang="vi-VN" sz="4400" b="1" dirty="0">
                <a:solidFill>
                  <a:schemeClr val="bg2"/>
                </a:solidFill>
                <a:latin typeface="Cambria" panose="02040503050406030204" pitchFamily="18" charset="0"/>
              </a:rPr>
              <a:t>LUYỆN ĐỌC LẠI </a:t>
            </a:r>
            <a:endParaRPr lang="en-US" sz="4400" b="1" dirty="0">
              <a:solidFill>
                <a:schemeClr val="bg2"/>
              </a:solidFill>
              <a:latin typeface="Cambria" panose="02040503050406030204" pitchFamily="18" charset="0"/>
            </a:endParaRPr>
          </a:p>
        </p:txBody>
      </p:sp>
      <p:pic>
        <p:nvPicPr>
          <p:cNvPr id="2" name="Picture 1" descr="A chameleon on a branch&#10;&#10;Description automatically generated with medium confidence">
            <a:extLst>
              <a:ext uri="{FF2B5EF4-FFF2-40B4-BE49-F238E27FC236}">
                <a16:creationId xmlns:a16="http://schemas.microsoft.com/office/drawing/2014/main" id="{0A06F7B6-7CEC-08ED-DAB0-EFF15B25275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56723" y="180605"/>
            <a:ext cx="4782290" cy="4782290"/>
          </a:xfrm>
          <a:prstGeom prst="rect">
            <a:avLst/>
          </a:prstGeom>
        </p:spPr>
      </p:pic>
      <p:sp>
        <p:nvSpPr>
          <p:cNvPr id="18" name="文本框 38"/>
          <p:cNvSpPr txBox="1"/>
          <p:nvPr/>
        </p:nvSpPr>
        <p:spPr>
          <a:xfrm>
            <a:off x="184820" y="1165440"/>
            <a:ext cx="434340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3 </a:t>
            </a:r>
            <a:endParaRPr lang="zh-CN" altLang="en-US"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704462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43069" y="141734"/>
            <a:ext cx="8692587" cy="4862870"/>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Thằn</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lằn</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xanh</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và</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tắc</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kè</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latin typeface="#9Slide03 AmpleSoft Bold" panose="02000000000000000000" pitchFamily="2" charset="0"/>
                <a:ea typeface="微软雅黑"/>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Một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buổi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tối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nọ</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xanh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đang</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bò</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trên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cành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cây</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Đột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nhiên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phát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hiện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tắc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kè</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đang</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bò</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trên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bức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tường</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của</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một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ngôi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nhà</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thầm</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nghĩ</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“Ồ,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một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người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bạn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mới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cất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tiếng</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chào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Chào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cậu</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là</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xanh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thích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kiếm</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thức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ăn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vào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ban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ngày</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Chào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cậu</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là</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tắc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kè</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thích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kiếm</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thức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ăn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vào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buổi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tối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Tắc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kè</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đáp</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lời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xanh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Cả</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hai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bạn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cảm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thấy</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thích</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thú</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về</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cuộc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sống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của</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nhau</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Tắc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kè</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liền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nói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 Hay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chúng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mình</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thử</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đổi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cuộc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sống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cho</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nhau</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đi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chán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những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bức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tường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lắm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rồi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muốn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kiếm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ăn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trên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những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cái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cây</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và</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trong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các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bụi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cỏ</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giống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cậu</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xanh</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khoái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chí</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Còn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muốn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bò</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lên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tường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để</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tìm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thức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ăn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giống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cậu</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Mới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nghĩ</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thế</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mà</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đã</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thấy</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vui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làm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sao</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a:t>
            </a:r>
          </a:p>
        </p:txBody>
      </p:sp>
    </p:spTree>
    <p:extLst>
      <p:ext uri="{BB962C8B-B14F-4D97-AF65-F5344CB8AC3E}">
        <p14:creationId xmlns:p14="http://schemas.microsoft.com/office/powerpoint/2010/main" val="2581070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16372" y="117948"/>
            <a:ext cx="8711255" cy="4893647"/>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latin typeface="#9Slide03 AmpleSoft Bold" panose="02000000000000000000" pitchFamily="2" charset="0"/>
                <a:ea typeface="微软雅黑"/>
                <a:cs typeface="+mn-cs"/>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Vài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ngày</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sau</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Thằn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lằn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xanh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nhận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ra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tay</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và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chân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bám</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dính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như</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thể</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bò</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trên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tường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giống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như</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cũng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thể</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kiếm</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ăn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theo</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cách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đói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quá</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rồi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Trong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đó</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cũng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cảm</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thấy</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thể</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chịu</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được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sứ</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c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nóng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ban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ngày</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“Da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giống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da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thằn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lằn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Nóng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quá</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thể</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kiếm</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ăn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ngoài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trời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đói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quá</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rồi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Thế</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là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hai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quyết</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định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đổi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cuộc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sống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cho</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Thằn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lằn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xanh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trở</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với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cái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cây</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thích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thú</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kiếm</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ăn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ban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ngày</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quay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trở</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bức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tường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thân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yêu</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vui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vẻ</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tìm</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thức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ăn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buổi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tối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Thỉnh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thoảng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đôi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vẫn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gặp</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trò</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chuyện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cuộc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sống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Theo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Sâng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Lê – kha –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na</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64798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BD8C8D-05F2-7995-838E-EED3D5E77E9E}"/>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flipH="1">
            <a:off x="937618" y="419726"/>
            <a:ext cx="1715588" cy="1581074"/>
          </a:xfrm>
          <a:prstGeom prst="rect">
            <a:avLst/>
          </a:prstGeom>
        </p:spPr>
      </p:pic>
      <p:pic>
        <p:nvPicPr>
          <p:cNvPr id="2" name="Picture 1"/>
          <p:cNvPicPr>
            <a:picLocks noChangeAspect="1"/>
          </p:cNvPicPr>
          <p:nvPr/>
        </p:nvPicPr>
        <p:blipFill>
          <a:blip r:embed="rId4"/>
          <a:stretch>
            <a:fillRect/>
          </a:stretch>
        </p:blipFill>
        <p:spPr>
          <a:xfrm>
            <a:off x="2002313" y="769301"/>
            <a:ext cx="5139373" cy="2462997"/>
          </a:xfrm>
          <a:prstGeom prst="rect">
            <a:avLst/>
          </a:prstGeom>
        </p:spPr>
      </p:pic>
    </p:spTree>
    <p:extLst>
      <p:ext uri="{BB962C8B-B14F-4D97-AF65-F5344CB8AC3E}">
        <p14:creationId xmlns:p14="http://schemas.microsoft.com/office/powerpoint/2010/main" val="25334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42661"/>
          <a:stretch/>
        </p:blipFill>
        <p:spPr>
          <a:xfrm>
            <a:off x="-1" y="-10510"/>
            <a:ext cx="4296230" cy="4016454"/>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43544"/>
          <a:stretch/>
        </p:blipFill>
        <p:spPr>
          <a:xfrm>
            <a:off x="5007429" y="-1"/>
            <a:ext cx="4136571" cy="388983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0379" y="3933371"/>
            <a:ext cx="827372" cy="1035321"/>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9"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10" name="图片 9"/>
          <p:cNvPicPr>
            <a:picLocks noChangeAspect="1"/>
          </p:cNvPicPr>
          <p:nvPr/>
        </p:nvPicPr>
        <p:blipFill rotWithShape="1">
          <a:blip r:embed="rId11"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11" name="图片 10"/>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12" name="图片 11"/>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13" name="图片 12"/>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14" name="图片 13"/>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15" name="图片 14"/>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16" name="图片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17"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4810" y="1721530"/>
            <a:ext cx="583480" cy="54222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22" name="图片 21"/>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23"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24" name="图片 23"/>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25" name="图片 24"/>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28" name="图片 27"/>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29" name="图片 28"/>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30" name="图片 29"/>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31" name="图片 30"/>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32" name="图片 31"/>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33" name="图片 32"/>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34" name="任意多边形 33"/>
          <p:cNvSpPr/>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36" name="图片 35"/>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37" name="图片 36"/>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pic>
        <p:nvPicPr>
          <p:cNvPr id="38" name="图片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67314" y="4139823"/>
            <a:ext cx="1540589" cy="1056553"/>
          </a:xfrm>
          <a:prstGeom prst="rect">
            <a:avLst/>
          </a:prstGeom>
        </p:spPr>
      </p:pic>
      <p:grpSp>
        <p:nvGrpSpPr>
          <p:cNvPr id="39" name="组合 38"/>
          <p:cNvGrpSpPr/>
          <p:nvPr/>
        </p:nvGrpSpPr>
        <p:grpSpPr>
          <a:xfrm>
            <a:off x="1822230" y="1088456"/>
            <a:ext cx="5196599" cy="1986217"/>
            <a:chOff x="1285667" y="461979"/>
            <a:chExt cx="6526134" cy="3241723"/>
          </a:xfrm>
        </p:grpSpPr>
        <p:sp>
          <p:nvSpPr>
            <p:cNvPr id="40"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任意多边形 40"/>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任意多边形 41"/>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任意多边形 42"/>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4" name="文本框 43"/>
          <p:cNvSpPr txBox="1"/>
          <p:nvPr/>
        </p:nvSpPr>
        <p:spPr>
          <a:xfrm>
            <a:off x="2467302" y="1555510"/>
            <a:ext cx="4273478" cy="1107996"/>
          </a:xfrm>
          <a:prstGeom prst="rect">
            <a:avLst/>
          </a:prstGeom>
          <a:noFill/>
        </p:spPr>
        <p:txBody>
          <a:bodyPr wrap="none" rtlCol="0">
            <a:spAutoFit/>
          </a:bodyPr>
          <a:lstStyle/>
          <a:p>
            <a:r>
              <a:rPr lang="en-US" altLang="zh-CN" sz="6600" b="1" dirty="0">
                <a:solidFill>
                  <a:schemeClr val="accent4">
                    <a:lumMod val="20000"/>
                    <a:lumOff val="80000"/>
                  </a:schemeClr>
                </a:solidFill>
                <a:latin typeface="UVN Dzung Dakao" panose="00000400000000000000" pitchFamily="2" charset="0"/>
                <a:cs typeface="+mn-ea"/>
                <a:sym typeface="+mn-lt"/>
              </a:rPr>
              <a:t>TẠM BIỆT</a:t>
            </a:r>
            <a:endParaRPr lang="zh-CN" altLang="en-US" sz="6600" b="1" dirty="0">
              <a:solidFill>
                <a:schemeClr val="accent4">
                  <a:lumMod val="20000"/>
                  <a:lumOff val="80000"/>
                </a:schemeClr>
              </a:solidFill>
              <a:latin typeface="UVN Dzung Dakao" panose="00000400000000000000" pitchFamily="2" charset="0"/>
              <a:cs typeface="+mn-ea"/>
              <a:sym typeface="+mn-lt"/>
            </a:endParaRPr>
          </a:p>
        </p:txBody>
      </p:sp>
      <p:sp>
        <p:nvSpPr>
          <p:cNvPr id="45" name="任意多边形 44"/>
          <p:cNvSpPr/>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任意多边形 45"/>
          <p:cNvSpPr/>
          <p:nvPr/>
        </p:nvSpPr>
        <p:spPr>
          <a:xfrm rot="6561448">
            <a:off x="2345571" y="2410743"/>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任意多边形 46"/>
          <p:cNvSpPr/>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任意多边形 48"/>
          <p:cNvSpPr/>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0" name="图片 4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62259" y="428265"/>
            <a:ext cx="485178" cy="419735"/>
          </a:xfrm>
          <a:prstGeom prst="rect">
            <a:avLst/>
          </a:prstGeom>
        </p:spPr>
      </p:pic>
    </p:spTree>
    <p:extLst>
      <p:ext uri="{BB962C8B-B14F-4D97-AF65-F5344CB8AC3E}">
        <p14:creationId xmlns:p14="http://schemas.microsoft.com/office/powerpoint/2010/main" val="412936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66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46667"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2"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2000"/>
                            </p:stCondLst>
                            <p:childTnLst>
                              <p:par>
                                <p:cTn id="38" presetID="0" presetClass="path" presetSubtype="0" accel="50000" decel="50000" fill="hold" nodeType="afterEffect">
                                  <p:stCondLst>
                                    <p:cond delay="0"/>
                                  </p:stCondLst>
                                  <p:childTnLst>
                                    <p:animMotion origin="layout" path="M -3.05556E-6 2.59259E-6 L 0.24098 -0.00278 " pathEditMode="relative" rAng="0" ptsTypes="AA">
                                      <p:cBhvr>
                                        <p:cTn id="39" dur="5000" fill="hold"/>
                                        <p:tgtEl>
                                          <p:spTgt spid="38"/>
                                        </p:tgtEl>
                                        <p:attrNameLst>
                                          <p:attrName>ppt_x</p:attrName>
                                          <p:attrName>ppt_y</p:attrName>
                                        </p:attrNameLst>
                                      </p:cBhvr>
                                      <p:rCtr x="12049" y="-154"/>
                                    </p:animMotion>
                                  </p:childTnLst>
                                </p:cTn>
                              </p:par>
                              <p:par>
                                <p:cTn id="40" presetID="0" presetClass="path" presetSubtype="0" accel="50000" decel="50000" fill="hold" nodeType="withEffect">
                                  <p:stCondLst>
                                    <p:cond delay="0"/>
                                  </p:stCondLst>
                                  <p:childTnLst>
                                    <p:animMotion origin="layout" path="M -4.72222E-6 -2.09877E-6 L -0.25243 -0.00339 " pathEditMode="relative" rAng="0" ptsTypes="AA">
                                      <p:cBhvr>
                                        <p:cTn id="41" dur="5000" fill="hold"/>
                                        <p:tgtEl>
                                          <p:spTgt spid="4"/>
                                        </p:tgtEl>
                                        <p:attrNameLst>
                                          <p:attrName>ppt_x</p:attrName>
                                          <p:attrName>ppt_y</p:attrName>
                                        </p:attrNameLst>
                                      </p:cBhvr>
                                      <p:rCtr x="-12622" y="-185"/>
                                    </p:animMotion>
                                  </p:childTnLst>
                                </p:cTn>
                              </p:par>
                              <p:par>
                                <p:cTn id="42" presetID="49" presetClass="entr" presetSubtype="0" decel="100000"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360"/>
                                          </p:val>
                                        </p:tav>
                                        <p:tav tm="100000">
                                          <p:val>
                                            <p:fltVal val="0"/>
                                          </p:val>
                                        </p:tav>
                                      </p:tavLst>
                                    </p:anim>
                                    <p:animEffect transition="in" filter="fade">
                                      <p:cBhvr>
                                        <p:cTn id="47" dur="1000"/>
                                        <p:tgtEl>
                                          <p:spTgt spid="10"/>
                                        </p:tgtEl>
                                      </p:cBhvr>
                                    </p:animEffect>
                                  </p:childTnLst>
                                </p:cTn>
                              </p:par>
                              <p:par>
                                <p:cTn id="48" presetID="49" presetClass="entr" presetSubtype="0" decel="100000" fill="hold" nodeType="withEffect">
                                  <p:stCondLst>
                                    <p:cond delay="125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ppt_w</p:attrName>
                                        </p:attrNameLst>
                                      </p:cBhvr>
                                      <p:tavLst>
                                        <p:tav tm="0">
                                          <p:val>
                                            <p:fltVal val="0"/>
                                          </p:val>
                                        </p:tav>
                                        <p:tav tm="100000">
                                          <p:val>
                                            <p:strVal val="#ppt_w"/>
                                          </p:val>
                                        </p:tav>
                                      </p:tavLst>
                                    </p:anim>
                                    <p:anim calcmode="lin" valueType="num">
                                      <p:cBhvr>
                                        <p:cTn id="51" dur="1000" fill="hold"/>
                                        <p:tgtEl>
                                          <p:spTgt spid="13"/>
                                        </p:tgtEl>
                                        <p:attrNameLst>
                                          <p:attrName>ppt_h</p:attrName>
                                        </p:attrNameLst>
                                      </p:cBhvr>
                                      <p:tavLst>
                                        <p:tav tm="0">
                                          <p:val>
                                            <p:fltVal val="0"/>
                                          </p:val>
                                        </p:tav>
                                        <p:tav tm="100000">
                                          <p:val>
                                            <p:strVal val="#ppt_h"/>
                                          </p:val>
                                        </p:tav>
                                      </p:tavLst>
                                    </p:anim>
                                    <p:anim calcmode="lin" valueType="num">
                                      <p:cBhvr>
                                        <p:cTn id="52" dur="1000" fill="hold"/>
                                        <p:tgtEl>
                                          <p:spTgt spid="13"/>
                                        </p:tgtEl>
                                        <p:attrNameLst>
                                          <p:attrName>style.rotation</p:attrName>
                                        </p:attrNameLst>
                                      </p:cBhvr>
                                      <p:tavLst>
                                        <p:tav tm="0">
                                          <p:val>
                                            <p:fltVal val="360"/>
                                          </p:val>
                                        </p:tav>
                                        <p:tav tm="100000">
                                          <p:val>
                                            <p:fltVal val="0"/>
                                          </p:val>
                                        </p:tav>
                                      </p:tavLst>
                                    </p:anim>
                                    <p:animEffect transition="in" filter="fade">
                                      <p:cBhvr>
                                        <p:cTn id="53" dur="1000"/>
                                        <p:tgtEl>
                                          <p:spTgt spid="13"/>
                                        </p:tgtEl>
                                      </p:cBhvr>
                                    </p:animEffect>
                                  </p:childTnLst>
                                </p:cTn>
                              </p:par>
                              <p:par>
                                <p:cTn id="54" presetID="49" presetClass="entr" presetSubtype="0" decel="100000" fill="hold" nodeType="withEffect">
                                  <p:stCondLst>
                                    <p:cond delay="125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cTn>
                              </p:par>
                              <p:par>
                                <p:cTn id="60" presetID="49" presetClass="entr" presetSubtype="0" decel="100000" fill="hold" nodeType="withEffect">
                                  <p:stCondLst>
                                    <p:cond delay="1500"/>
                                  </p:stCondLst>
                                  <p:childTnLst>
                                    <p:set>
                                      <p:cBhvr>
                                        <p:cTn id="61" dur="1" fill="hold">
                                          <p:stCondLst>
                                            <p:cond delay="0"/>
                                          </p:stCondLst>
                                        </p:cTn>
                                        <p:tgtEl>
                                          <p:spTgt spid="35"/>
                                        </p:tgtEl>
                                        <p:attrNameLst>
                                          <p:attrName>style.visibility</p:attrName>
                                        </p:attrNameLst>
                                      </p:cBhvr>
                                      <p:to>
                                        <p:strVal val="visible"/>
                                      </p:to>
                                    </p:set>
                                    <p:anim calcmode="lin" valueType="num">
                                      <p:cBhvr>
                                        <p:cTn id="62" dur="1000" fill="hold"/>
                                        <p:tgtEl>
                                          <p:spTgt spid="35"/>
                                        </p:tgtEl>
                                        <p:attrNameLst>
                                          <p:attrName>ppt_w</p:attrName>
                                        </p:attrNameLst>
                                      </p:cBhvr>
                                      <p:tavLst>
                                        <p:tav tm="0">
                                          <p:val>
                                            <p:fltVal val="0"/>
                                          </p:val>
                                        </p:tav>
                                        <p:tav tm="100000">
                                          <p:val>
                                            <p:strVal val="#ppt_w"/>
                                          </p:val>
                                        </p:tav>
                                      </p:tavLst>
                                    </p:anim>
                                    <p:anim calcmode="lin" valueType="num">
                                      <p:cBhvr>
                                        <p:cTn id="63" dur="1000" fill="hold"/>
                                        <p:tgtEl>
                                          <p:spTgt spid="35"/>
                                        </p:tgtEl>
                                        <p:attrNameLst>
                                          <p:attrName>ppt_h</p:attrName>
                                        </p:attrNameLst>
                                      </p:cBhvr>
                                      <p:tavLst>
                                        <p:tav tm="0">
                                          <p:val>
                                            <p:fltVal val="0"/>
                                          </p:val>
                                        </p:tav>
                                        <p:tav tm="100000">
                                          <p:val>
                                            <p:strVal val="#ppt_h"/>
                                          </p:val>
                                        </p:tav>
                                      </p:tavLst>
                                    </p:anim>
                                    <p:anim calcmode="lin" valueType="num">
                                      <p:cBhvr>
                                        <p:cTn id="64" dur="1000" fill="hold"/>
                                        <p:tgtEl>
                                          <p:spTgt spid="35"/>
                                        </p:tgtEl>
                                        <p:attrNameLst>
                                          <p:attrName>style.rotation</p:attrName>
                                        </p:attrNameLst>
                                      </p:cBhvr>
                                      <p:tavLst>
                                        <p:tav tm="0">
                                          <p:val>
                                            <p:fltVal val="360"/>
                                          </p:val>
                                        </p:tav>
                                        <p:tav tm="100000">
                                          <p:val>
                                            <p:fltVal val="0"/>
                                          </p:val>
                                        </p:tav>
                                      </p:tavLst>
                                    </p:anim>
                                    <p:animEffect transition="in" filter="fade">
                                      <p:cBhvr>
                                        <p:cTn id="65" dur="1000"/>
                                        <p:tgtEl>
                                          <p:spTgt spid="35"/>
                                        </p:tgtEl>
                                      </p:cBhvr>
                                    </p:animEffect>
                                  </p:childTnLst>
                                </p:cTn>
                              </p:par>
                              <p:par>
                                <p:cTn id="66" presetID="49" presetClass="entr" presetSubtype="0" decel="100000" fill="hold" nodeType="withEffect">
                                  <p:stCondLst>
                                    <p:cond delay="1250"/>
                                  </p:stCondLst>
                                  <p:childTnLst>
                                    <p:set>
                                      <p:cBhvr>
                                        <p:cTn id="67" dur="1" fill="hold">
                                          <p:stCondLst>
                                            <p:cond delay="0"/>
                                          </p:stCondLst>
                                        </p:cTn>
                                        <p:tgtEl>
                                          <p:spTgt spid="26"/>
                                        </p:tgtEl>
                                        <p:attrNameLst>
                                          <p:attrName>style.visibility</p:attrName>
                                        </p:attrNameLst>
                                      </p:cBhvr>
                                      <p:to>
                                        <p:strVal val="visible"/>
                                      </p:to>
                                    </p:set>
                                    <p:anim calcmode="lin" valueType="num">
                                      <p:cBhvr>
                                        <p:cTn id="68" dur="1000" fill="hold"/>
                                        <p:tgtEl>
                                          <p:spTgt spid="26"/>
                                        </p:tgtEl>
                                        <p:attrNameLst>
                                          <p:attrName>ppt_w</p:attrName>
                                        </p:attrNameLst>
                                      </p:cBhvr>
                                      <p:tavLst>
                                        <p:tav tm="0">
                                          <p:val>
                                            <p:fltVal val="0"/>
                                          </p:val>
                                        </p:tav>
                                        <p:tav tm="100000">
                                          <p:val>
                                            <p:strVal val="#ppt_w"/>
                                          </p:val>
                                        </p:tav>
                                      </p:tavLst>
                                    </p:anim>
                                    <p:anim calcmode="lin" valueType="num">
                                      <p:cBhvr>
                                        <p:cTn id="69" dur="1000" fill="hold"/>
                                        <p:tgtEl>
                                          <p:spTgt spid="26"/>
                                        </p:tgtEl>
                                        <p:attrNameLst>
                                          <p:attrName>ppt_h</p:attrName>
                                        </p:attrNameLst>
                                      </p:cBhvr>
                                      <p:tavLst>
                                        <p:tav tm="0">
                                          <p:val>
                                            <p:fltVal val="0"/>
                                          </p:val>
                                        </p:tav>
                                        <p:tav tm="100000">
                                          <p:val>
                                            <p:strVal val="#ppt_h"/>
                                          </p:val>
                                        </p:tav>
                                      </p:tavLst>
                                    </p:anim>
                                    <p:anim calcmode="lin" valueType="num">
                                      <p:cBhvr>
                                        <p:cTn id="70" dur="1000" fill="hold"/>
                                        <p:tgtEl>
                                          <p:spTgt spid="26"/>
                                        </p:tgtEl>
                                        <p:attrNameLst>
                                          <p:attrName>style.rotation</p:attrName>
                                        </p:attrNameLst>
                                      </p:cBhvr>
                                      <p:tavLst>
                                        <p:tav tm="0">
                                          <p:val>
                                            <p:fltVal val="360"/>
                                          </p:val>
                                        </p:tav>
                                        <p:tav tm="100000">
                                          <p:val>
                                            <p:fltVal val="0"/>
                                          </p:val>
                                        </p:tav>
                                      </p:tavLst>
                                    </p:anim>
                                    <p:animEffect transition="in" filter="fade">
                                      <p:cBhvr>
                                        <p:cTn id="71" dur="1000"/>
                                        <p:tgtEl>
                                          <p:spTgt spid="26"/>
                                        </p:tgtEl>
                                      </p:cBhvr>
                                    </p:animEffect>
                                  </p:childTnLst>
                                </p:cTn>
                              </p:par>
                              <p:par>
                                <p:cTn id="72" presetID="49" presetClass="entr" presetSubtype="0" decel="100000" fill="hold" nodeType="withEffect">
                                  <p:stCondLst>
                                    <p:cond delay="1500"/>
                                  </p:stCondLst>
                                  <p:childTnLst>
                                    <p:set>
                                      <p:cBhvr>
                                        <p:cTn id="73" dur="1" fill="hold">
                                          <p:stCondLst>
                                            <p:cond delay="0"/>
                                          </p:stCondLst>
                                        </p:cTn>
                                        <p:tgtEl>
                                          <p:spTgt spid="30"/>
                                        </p:tgtEl>
                                        <p:attrNameLst>
                                          <p:attrName>style.visibility</p:attrName>
                                        </p:attrNameLst>
                                      </p:cBhvr>
                                      <p:to>
                                        <p:strVal val="visible"/>
                                      </p:to>
                                    </p:set>
                                    <p:anim calcmode="lin" valueType="num">
                                      <p:cBhvr>
                                        <p:cTn id="74" dur="1000" fill="hold"/>
                                        <p:tgtEl>
                                          <p:spTgt spid="30"/>
                                        </p:tgtEl>
                                        <p:attrNameLst>
                                          <p:attrName>ppt_w</p:attrName>
                                        </p:attrNameLst>
                                      </p:cBhvr>
                                      <p:tavLst>
                                        <p:tav tm="0">
                                          <p:val>
                                            <p:fltVal val="0"/>
                                          </p:val>
                                        </p:tav>
                                        <p:tav tm="100000">
                                          <p:val>
                                            <p:strVal val="#ppt_w"/>
                                          </p:val>
                                        </p:tav>
                                      </p:tavLst>
                                    </p:anim>
                                    <p:anim calcmode="lin" valueType="num">
                                      <p:cBhvr>
                                        <p:cTn id="75" dur="1000" fill="hold"/>
                                        <p:tgtEl>
                                          <p:spTgt spid="30"/>
                                        </p:tgtEl>
                                        <p:attrNameLst>
                                          <p:attrName>ppt_h</p:attrName>
                                        </p:attrNameLst>
                                      </p:cBhvr>
                                      <p:tavLst>
                                        <p:tav tm="0">
                                          <p:val>
                                            <p:fltVal val="0"/>
                                          </p:val>
                                        </p:tav>
                                        <p:tav tm="100000">
                                          <p:val>
                                            <p:strVal val="#ppt_h"/>
                                          </p:val>
                                        </p:tav>
                                      </p:tavLst>
                                    </p:anim>
                                    <p:anim calcmode="lin" valueType="num">
                                      <p:cBhvr>
                                        <p:cTn id="76" dur="1000" fill="hold"/>
                                        <p:tgtEl>
                                          <p:spTgt spid="30"/>
                                        </p:tgtEl>
                                        <p:attrNameLst>
                                          <p:attrName>style.rotation</p:attrName>
                                        </p:attrNameLst>
                                      </p:cBhvr>
                                      <p:tavLst>
                                        <p:tav tm="0">
                                          <p:val>
                                            <p:fltVal val="360"/>
                                          </p:val>
                                        </p:tav>
                                        <p:tav tm="100000">
                                          <p:val>
                                            <p:fltVal val="0"/>
                                          </p:val>
                                        </p:tav>
                                      </p:tavLst>
                                    </p:anim>
                                    <p:animEffect transition="in" filter="fade">
                                      <p:cBhvr>
                                        <p:cTn id="77" dur="1000"/>
                                        <p:tgtEl>
                                          <p:spTgt spid="30"/>
                                        </p:tgtEl>
                                      </p:cBhvr>
                                    </p:animEffect>
                                  </p:childTnLst>
                                </p:cTn>
                              </p:par>
                              <p:par>
                                <p:cTn id="78" presetID="49" presetClass="entr" presetSubtype="0" decel="100000" fill="hold" nodeType="withEffect">
                                  <p:stCondLst>
                                    <p:cond delay="1500"/>
                                  </p:stCondLst>
                                  <p:childTnLst>
                                    <p:set>
                                      <p:cBhvr>
                                        <p:cTn id="79" dur="1" fill="hold">
                                          <p:stCondLst>
                                            <p:cond delay="0"/>
                                          </p:stCondLst>
                                        </p:cTn>
                                        <p:tgtEl>
                                          <p:spTgt spid="28"/>
                                        </p:tgtEl>
                                        <p:attrNameLst>
                                          <p:attrName>style.visibility</p:attrName>
                                        </p:attrNameLst>
                                      </p:cBhvr>
                                      <p:to>
                                        <p:strVal val="visible"/>
                                      </p:to>
                                    </p:set>
                                    <p:anim calcmode="lin" valueType="num">
                                      <p:cBhvr>
                                        <p:cTn id="80" dur="1000" fill="hold"/>
                                        <p:tgtEl>
                                          <p:spTgt spid="28"/>
                                        </p:tgtEl>
                                        <p:attrNameLst>
                                          <p:attrName>ppt_w</p:attrName>
                                        </p:attrNameLst>
                                      </p:cBhvr>
                                      <p:tavLst>
                                        <p:tav tm="0">
                                          <p:val>
                                            <p:fltVal val="0"/>
                                          </p:val>
                                        </p:tav>
                                        <p:tav tm="100000">
                                          <p:val>
                                            <p:strVal val="#ppt_w"/>
                                          </p:val>
                                        </p:tav>
                                      </p:tavLst>
                                    </p:anim>
                                    <p:anim calcmode="lin" valueType="num">
                                      <p:cBhvr>
                                        <p:cTn id="81" dur="1000" fill="hold"/>
                                        <p:tgtEl>
                                          <p:spTgt spid="28"/>
                                        </p:tgtEl>
                                        <p:attrNameLst>
                                          <p:attrName>ppt_h</p:attrName>
                                        </p:attrNameLst>
                                      </p:cBhvr>
                                      <p:tavLst>
                                        <p:tav tm="0">
                                          <p:val>
                                            <p:fltVal val="0"/>
                                          </p:val>
                                        </p:tav>
                                        <p:tav tm="100000">
                                          <p:val>
                                            <p:strVal val="#ppt_h"/>
                                          </p:val>
                                        </p:tav>
                                      </p:tavLst>
                                    </p:anim>
                                    <p:anim calcmode="lin" valueType="num">
                                      <p:cBhvr>
                                        <p:cTn id="82" dur="1000" fill="hold"/>
                                        <p:tgtEl>
                                          <p:spTgt spid="28"/>
                                        </p:tgtEl>
                                        <p:attrNameLst>
                                          <p:attrName>style.rotation</p:attrName>
                                        </p:attrNameLst>
                                      </p:cBhvr>
                                      <p:tavLst>
                                        <p:tav tm="0">
                                          <p:val>
                                            <p:fltVal val="360"/>
                                          </p:val>
                                        </p:tav>
                                        <p:tav tm="100000">
                                          <p:val>
                                            <p:fltVal val="0"/>
                                          </p:val>
                                        </p:tav>
                                      </p:tavLst>
                                    </p:anim>
                                    <p:animEffect transition="in" filter="fade">
                                      <p:cBhvr>
                                        <p:cTn id="83" dur="1000"/>
                                        <p:tgtEl>
                                          <p:spTgt spid="28"/>
                                        </p:tgtEl>
                                      </p:cBhvr>
                                    </p:animEffect>
                                  </p:childTnLst>
                                </p:cTn>
                              </p:par>
                              <p:par>
                                <p:cTn id="84" presetID="49" presetClass="entr" presetSubtype="0" decel="100000" fill="hold" nodeType="withEffect">
                                  <p:stCondLst>
                                    <p:cond delay="1250"/>
                                  </p:stCondLst>
                                  <p:childTnLst>
                                    <p:set>
                                      <p:cBhvr>
                                        <p:cTn id="85" dur="1" fill="hold">
                                          <p:stCondLst>
                                            <p:cond delay="0"/>
                                          </p:stCondLst>
                                        </p:cTn>
                                        <p:tgtEl>
                                          <p:spTgt spid="32"/>
                                        </p:tgtEl>
                                        <p:attrNameLst>
                                          <p:attrName>style.visibility</p:attrName>
                                        </p:attrNameLst>
                                      </p:cBhvr>
                                      <p:to>
                                        <p:strVal val="visible"/>
                                      </p:to>
                                    </p:set>
                                    <p:anim calcmode="lin" valueType="num">
                                      <p:cBhvr>
                                        <p:cTn id="86" dur="1000" fill="hold"/>
                                        <p:tgtEl>
                                          <p:spTgt spid="32"/>
                                        </p:tgtEl>
                                        <p:attrNameLst>
                                          <p:attrName>ppt_w</p:attrName>
                                        </p:attrNameLst>
                                      </p:cBhvr>
                                      <p:tavLst>
                                        <p:tav tm="0">
                                          <p:val>
                                            <p:fltVal val="0"/>
                                          </p:val>
                                        </p:tav>
                                        <p:tav tm="100000">
                                          <p:val>
                                            <p:strVal val="#ppt_w"/>
                                          </p:val>
                                        </p:tav>
                                      </p:tavLst>
                                    </p:anim>
                                    <p:anim calcmode="lin" valueType="num">
                                      <p:cBhvr>
                                        <p:cTn id="87" dur="1000" fill="hold"/>
                                        <p:tgtEl>
                                          <p:spTgt spid="32"/>
                                        </p:tgtEl>
                                        <p:attrNameLst>
                                          <p:attrName>ppt_h</p:attrName>
                                        </p:attrNameLst>
                                      </p:cBhvr>
                                      <p:tavLst>
                                        <p:tav tm="0">
                                          <p:val>
                                            <p:fltVal val="0"/>
                                          </p:val>
                                        </p:tav>
                                        <p:tav tm="100000">
                                          <p:val>
                                            <p:strVal val="#ppt_h"/>
                                          </p:val>
                                        </p:tav>
                                      </p:tavLst>
                                    </p:anim>
                                    <p:anim calcmode="lin" valueType="num">
                                      <p:cBhvr>
                                        <p:cTn id="88" dur="1000" fill="hold"/>
                                        <p:tgtEl>
                                          <p:spTgt spid="32"/>
                                        </p:tgtEl>
                                        <p:attrNameLst>
                                          <p:attrName>style.rotation</p:attrName>
                                        </p:attrNameLst>
                                      </p:cBhvr>
                                      <p:tavLst>
                                        <p:tav tm="0">
                                          <p:val>
                                            <p:fltVal val="360"/>
                                          </p:val>
                                        </p:tav>
                                        <p:tav tm="100000">
                                          <p:val>
                                            <p:fltVal val="0"/>
                                          </p:val>
                                        </p:tav>
                                      </p:tavLst>
                                    </p:anim>
                                    <p:animEffect transition="in" filter="fade">
                                      <p:cBhvr>
                                        <p:cTn id="89" dur="1000"/>
                                        <p:tgtEl>
                                          <p:spTgt spid="32"/>
                                        </p:tgtEl>
                                      </p:cBhvr>
                                    </p:animEffect>
                                  </p:childTnLst>
                                </p:cTn>
                              </p:par>
                              <p:par>
                                <p:cTn id="90" presetID="49" presetClass="entr" presetSubtype="0" decel="100000" fill="hold" nodeType="withEffect">
                                  <p:stCondLst>
                                    <p:cond delay="1250"/>
                                  </p:stCondLst>
                                  <p:childTnLst>
                                    <p:set>
                                      <p:cBhvr>
                                        <p:cTn id="91" dur="1" fill="hold">
                                          <p:stCondLst>
                                            <p:cond delay="0"/>
                                          </p:stCondLst>
                                        </p:cTn>
                                        <p:tgtEl>
                                          <p:spTgt spid="29"/>
                                        </p:tgtEl>
                                        <p:attrNameLst>
                                          <p:attrName>style.visibility</p:attrName>
                                        </p:attrNameLst>
                                      </p:cBhvr>
                                      <p:to>
                                        <p:strVal val="visible"/>
                                      </p:to>
                                    </p:set>
                                    <p:anim calcmode="lin" valueType="num">
                                      <p:cBhvr>
                                        <p:cTn id="92" dur="1000" fill="hold"/>
                                        <p:tgtEl>
                                          <p:spTgt spid="29"/>
                                        </p:tgtEl>
                                        <p:attrNameLst>
                                          <p:attrName>ppt_w</p:attrName>
                                        </p:attrNameLst>
                                      </p:cBhvr>
                                      <p:tavLst>
                                        <p:tav tm="0">
                                          <p:val>
                                            <p:fltVal val="0"/>
                                          </p:val>
                                        </p:tav>
                                        <p:tav tm="100000">
                                          <p:val>
                                            <p:strVal val="#ppt_w"/>
                                          </p:val>
                                        </p:tav>
                                      </p:tavLst>
                                    </p:anim>
                                    <p:anim calcmode="lin" valueType="num">
                                      <p:cBhvr>
                                        <p:cTn id="93" dur="1000" fill="hold"/>
                                        <p:tgtEl>
                                          <p:spTgt spid="29"/>
                                        </p:tgtEl>
                                        <p:attrNameLst>
                                          <p:attrName>ppt_h</p:attrName>
                                        </p:attrNameLst>
                                      </p:cBhvr>
                                      <p:tavLst>
                                        <p:tav tm="0">
                                          <p:val>
                                            <p:fltVal val="0"/>
                                          </p:val>
                                        </p:tav>
                                        <p:tav tm="100000">
                                          <p:val>
                                            <p:strVal val="#ppt_h"/>
                                          </p:val>
                                        </p:tav>
                                      </p:tavLst>
                                    </p:anim>
                                    <p:anim calcmode="lin" valueType="num">
                                      <p:cBhvr>
                                        <p:cTn id="94" dur="1000" fill="hold"/>
                                        <p:tgtEl>
                                          <p:spTgt spid="29"/>
                                        </p:tgtEl>
                                        <p:attrNameLst>
                                          <p:attrName>style.rotation</p:attrName>
                                        </p:attrNameLst>
                                      </p:cBhvr>
                                      <p:tavLst>
                                        <p:tav tm="0">
                                          <p:val>
                                            <p:fltVal val="360"/>
                                          </p:val>
                                        </p:tav>
                                        <p:tav tm="100000">
                                          <p:val>
                                            <p:fltVal val="0"/>
                                          </p:val>
                                        </p:tav>
                                      </p:tavLst>
                                    </p:anim>
                                    <p:animEffect transition="in" filter="fade">
                                      <p:cBhvr>
                                        <p:cTn id="95" dur="1000"/>
                                        <p:tgtEl>
                                          <p:spTgt spid="29"/>
                                        </p:tgtEl>
                                      </p:cBhvr>
                                    </p:animEffect>
                                  </p:childTnLst>
                                </p:cTn>
                              </p:par>
                              <p:par>
                                <p:cTn id="96" presetID="49" presetClass="entr" presetSubtype="0" decel="100000" fill="hold" nodeType="withEffect">
                                  <p:stCondLst>
                                    <p:cond delay="1750"/>
                                  </p:stCondLst>
                                  <p:childTnLst>
                                    <p:set>
                                      <p:cBhvr>
                                        <p:cTn id="97" dur="1" fill="hold">
                                          <p:stCondLst>
                                            <p:cond delay="0"/>
                                          </p:stCondLst>
                                        </p:cTn>
                                        <p:tgtEl>
                                          <p:spTgt spid="31"/>
                                        </p:tgtEl>
                                        <p:attrNameLst>
                                          <p:attrName>style.visibility</p:attrName>
                                        </p:attrNameLst>
                                      </p:cBhvr>
                                      <p:to>
                                        <p:strVal val="visible"/>
                                      </p:to>
                                    </p:set>
                                    <p:anim calcmode="lin" valueType="num">
                                      <p:cBhvr>
                                        <p:cTn id="98" dur="1000" fill="hold"/>
                                        <p:tgtEl>
                                          <p:spTgt spid="31"/>
                                        </p:tgtEl>
                                        <p:attrNameLst>
                                          <p:attrName>ppt_w</p:attrName>
                                        </p:attrNameLst>
                                      </p:cBhvr>
                                      <p:tavLst>
                                        <p:tav tm="0">
                                          <p:val>
                                            <p:fltVal val="0"/>
                                          </p:val>
                                        </p:tav>
                                        <p:tav tm="100000">
                                          <p:val>
                                            <p:strVal val="#ppt_w"/>
                                          </p:val>
                                        </p:tav>
                                      </p:tavLst>
                                    </p:anim>
                                    <p:anim calcmode="lin" valueType="num">
                                      <p:cBhvr>
                                        <p:cTn id="99" dur="1000" fill="hold"/>
                                        <p:tgtEl>
                                          <p:spTgt spid="31"/>
                                        </p:tgtEl>
                                        <p:attrNameLst>
                                          <p:attrName>ppt_h</p:attrName>
                                        </p:attrNameLst>
                                      </p:cBhvr>
                                      <p:tavLst>
                                        <p:tav tm="0">
                                          <p:val>
                                            <p:fltVal val="0"/>
                                          </p:val>
                                        </p:tav>
                                        <p:tav tm="100000">
                                          <p:val>
                                            <p:strVal val="#ppt_h"/>
                                          </p:val>
                                        </p:tav>
                                      </p:tavLst>
                                    </p:anim>
                                    <p:anim calcmode="lin" valueType="num">
                                      <p:cBhvr>
                                        <p:cTn id="100" dur="1000" fill="hold"/>
                                        <p:tgtEl>
                                          <p:spTgt spid="31"/>
                                        </p:tgtEl>
                                        <p:attrNameLst>
                                          <p:attrName>style.rotation</p:attrName>
                                        </p:attrNameLst>
                                      </p:cBhvr>
                                      <p:tavLst>
                                        <p:tav tm="0">
                                          <p:val>
                                            <p:fltVal val="360"/>
                                          </p:val>
                                        </p:tav>
                                        <p:tav tm="100000">
                                          <p:val>
                                            <p:fltVal val="0"/>
                                          </p:val>
                                        </p:tav>
                                      </p:tavLst>
                                    </p:anim>
                                    <p:animEffect transition="in" filter="fade">
                                      <p:cBhvr>
                                        <p:cTn id="101" dur="1000"/>
                                        <p:tgtEl>
                                          <p:spTgt spid="31"/>
                                        </p:tgtEl>
                                      </p:cBhvr>
                                    </p:animEffect>
                                  </p:childTnLst>
                                </p:cTn>
                              </p:par>
                              <p:par>
                                <p:cTn id="102" presetID="49" presetClass="entr" presetSubtype="0" decel="100000" fill="hold" nodeType="withEffect">
                                  <p:stCondLst>
                                    <p:cond delay="1250"/>
                                  </p:stCondLst>
                                  <p:childTnLst>
                                    <p:set>
                                      <p:cBhvr>
                                        <p:cTn id="103" dur="1" fill="hold">
                                          <p:stCondLst>
                                            <p:cond delay="0"/>
                                          </p:stCondLst>
                                        </p:cTn>
                                        <p:tgtEl>
                                          <p:spTgt spid="36"/>
                                        </p:tgtEl>
                                        <p:attrNameLst>
                                          <p:attrName>style.visibility</p:attrName>
                                        </p:attrNameLst>
                                      </p:cBhvr>
                                      <p:to>
                                        <p:strVal val="visible"/>
                                      </p:to>
                                    </p:set>
                                    <p:anim calcmode="lin" valueType="num">
                                      <p:cBhvr>
                                        <p:cTn id="104" dur="1000" fill="hold"/>
                                        <p:tgtEl>
                                          <p:spTgt spid="36"/>
                                        </p:tgtEl>
                                        <p:attrNameLst>
                                          <p:attrName>ppt_w</p:attrName>
                                        </p:attrNameLst>
                                      </p:cBhvr>
                                      <p:tavLst>
                                        <p:tav tm="0">
                                          <p:val>
                                            <p:fltVal val="0"/>
                                          </p:val>
                                        </p:tav>
                                        <p:tav tm="100000">
                                          <p:val>
                                            <p:strVal val="#ppt_w"/>
                                          </p:val>
                                        </p:tav>
                                      </p:tavLst>
                                    </p:anim>
                                    <p:anim calcmode="lin" valueType="num">
                                      <p:cBhvr>
                                        <p:cTn id="105" dur="1000" fill="hold"/>
                                        <p:tgtEl>
                                          <p:spTgt spid="36"/>
                                        </p:tgtEl>
                                        <p:attrNameLst>
                                          <p:attrName>ppt_h</p:attrName>
                                        </p:attrNameLst>
                                      </p:cBhvr>
                                      <p:tavLst>
                                        <p:tav tm="0">
                                          <p:val>
                                            <p:fltVal val="0"/>
                                          </p:val>
                                        </p:tav>
                                        <p:tav tm="100000">
                                          <p:val>
                                            <p:strVal val="#ppt_h"/>
                                          </p:val>
                                        </p:tav>
                                      </p:tavLst>
                                    </p:anim>
                                    <p:anim calcmode="lin" valueType="num">
                                      <p:cBhvr>
                                        <p:cTn id="106" dur="1000" fill="hold"/>
                                        <p:tgtEl>
                                          <p:spTgt spid="36"/>
                                        </p:tgtEl>
                                        <p:attrNameLst>
                                          <p:attrName>style.rotation</p:attrName>
                                        </p:attrNameLst>
                                      </p:cBhvr>
                                      <p:tavLst>
                                        <p:tav tm="0">
                                          <p:val>
                                            <p:fltVal val="360"/>
                                          </p:val>
                                        </p:tav>
                                        <p:tav tm="100000">
                                          <p:val>
                                            <p:fltVal val="0"/>
                                          </p:val>
                                        </p:tav>
                                      </p:tavLst>
                                    </p:anim>
                                    <p:animEffect transition="in" filter="fade">
                                      <p:cBhvr>
                                        <p:cTn id="107" dur="1000"/>
                                        <p:tgtEl>
                                          <p:spTgt spid="36"/>
                                        </p:tgtEl>
                                      </p:cBhvr>
                                    </p:animEffect>
                                  </p:childTnLst>
                                </p:cTn>
                              </p:par>
                              <p:par>
                                <p:cTn id="108" presetID="49" presetClass="entr" presetSubtype="0" decel="100000" fill="hold" nodeType="withEffect">
                                  <p:stCondLst>
                                    <p:cond delay="1250"/>
                                  </p:stCondLst>
                                  <p:childTnLst>
                                    <p:set>
                                      <p:cBhvr>
                                        <p:cTn id="109" dur="1" fill="hold">
                                          <p:stCondLst>
                                            <p:cond delay="0"/>
                                          </p:stCondLst>
                                        </p:cTn>
                                        <p:tgtEl>
                                          <p:spTgt spid="37"/>
                                        </p:tgtEl>
                                        <p:attrNameLst>
                                          <p:attrName>style.visibility</p:attrName>
                                        </p:attrNameLst>
                                      </p:cBhvr>
                                      <p:to>
                                        <p:strVal val="visible"/>
                                      </p:to>
                                    </p:set>
                                    <p:anim calcmode="lin" valueType="num">
                                      <p:cBhvr>
                                        <p:cTn id="110" dur="1000" fill="hold"/>
                                        <p:tgtEl>
                                          <p:spTgt spid="37"/>
                                        </p:tgtEl>
                                        <p:attrNameLst>
                                          <p:attrName>ppt_w</p:attrName>
                                        </p:attrNameLst>
                                      </p:cBhvr>
                                      <p:tavLst>
                                        <p:tav tm="0">
                                          <p:val>
                                            <p:fltVal val="0"/>
                                          </p:val>
                                        </p:tav>
                                        <p:tav tm="100000">
                                          <p:val>
                                            <p:strVal val="#ppt_w"/>
                                          </p:val>
                                        </p:tav>
                                      </p:tavLst>
                                    </p:anim>
                                    <p:anim calcmode="lin" valueType="num">
                                      <p:cBhvr>
                                        <p:cTn id="111" dur="1000" fill="hold"/>
                                        <p:tgtEl>
                                          <p:spTgt spid="37"/>
                                        </p:tgtEl>
                                        <p:attrNameLst>
                                          <p:attrName>ppt_h</p:attrName>
                                        </p:attrNameLst>
                                      </p:cBhvr>
                                      <p:tavLst>
                                        <p:tav tm="0">
                                          <p:val>
                                            <p:fltVal val="0"/>
                                          </p:val>
                                        </p:tav>
                                        <p:tav tm="100000">
                                          <p:val>
                                            <p:strVal val="#ppt_h"/>
                                          </p:val>
                                        </p:tav>
                                      </p:tavLst>
                                    </p:anim>
                                    <p:anim calcmode="lin" valueType="num">
                                      <p:cBhvr>
                                        <p:cTn id="112" dur="1000" fill="hold"/>
                                        <p:tgtEl>
                                          <p:spTgt spid="37"/>
                                        </p:tgtEl>
                                        <p:attrNameLst>
                                          <p:attrName>style.rotation</p:attrName>
                                        </p:attrNameLst>
                                      </p:cBhvr>
                                      <p:tavLst>
                                        <p:tav tm="0">
                                          <p:val>
                                            <p:fltVal val="360"/>
                                          </p:val>
                                        </p:tav>
                                        <p:tav tm="100000">
                                          <p:val>
                                            <p:fltVal val="0"/>
                                          </p:val>
                                        </p:tav>
                                      </p:tavLst>
                                    </p:anim>
                                    <p:animEffect transition="in" filter="fade">
                                      <p:cBhvr>
                                        <p:cTn id="113" dur="1000"/>
                                        <p:tgtEl>
                                          <p:spTgt spid="37"/>
                                        </p:tgtEl>
                                      </p:cBhvr>
                                    </p:animEffect>
                                  </p:childTnLst>
                                </p:cTn>
                              </p:par>
                              <p:par>
                                <p:cTn id="114" presetID="49" presetClass="entr" presetSubtype="0" decel="100000" fill="hold" nodeType="withEffect">
                                  <p:stCondLst>
                                    <p:cond delay="1750"/>
                                  </p:stCondLst>
                                  <p:childTnLst>
                                    <p:set>
                                      <p:cBhvr>
                                        <p:cTn id="115" dur="1" fill="hold">
                                          <p:stCondLst>
                                            <p:cond delay="0"/>
                                          </p:stCondLst>
                                        </p:cTn>
                                        <p:tgtEl>
                                          <p:spTgt spid="27"/>
                                        </p:tgtEl>
                                        <p:attrNameLst>
                                          <p:attrName>style.visibility</p:attrName>
                                        </p:attrNameLst>
                                      </p:cBhvr>
                                      <p:to>
                                        <p:strVal val="visible"/>
                                      </p:to>
                                    </p:set>
                                    <p:anim calcmode="lin" valueType="num">
                                      <p:cBhvr>
                                        <p:cTn id="116" dur="1000" fill="hold"/>
                                        <p:tgtEl>
                                          <p:spTgt spid="27"/>
                                        </p:tgtEl>
                                        <p:attrNameLst>
                                          <p:attrName>ppt_w</p:attrName>
                                        </p:attrNameLst>
                                      </p:cBhvr>
                                      <p:tavLst>
                                        <p:tav tm="0">
                                          <p:val>
                                            <p:fltVal val="0"/>
                                          </p:val>
                                        </p:tav>
                                        <p:tav tm="100000">
                                          <p:val>
                                            <p:strVal val="#ppt_w"/>
                                          </p:val>
                                        </p:tav>
                                      </p:tavLst>
                                    </p:anim>
                                    <p:anim calcmode="lin" valueType="num">
                                      <p:cBhvr>
                                        <p:cTn id="117" dur="1000" fill="hold"/>
                                        <p:tgtEl>
                                          <p:spTgt spid="27"/>
                                        </p:tgtEl>
                                        <p:attrNameLst>
                                          <p:attrName>ppt_h</p:attrName>
                                        </p:attrNameLst>
                                      </p:cBhvr>
                                      <p:tavLst>
                                        <p:tav tm="0">
                                          <p:val>
                                            <p:fltVal val="0"/>
                                          </p:val>
                                        </p:tav>
                                        <p:tav tm="100000">
                                          <p:val>
                                            <p:strVal val="#ppt_h"/>
                                          </p:val>
                                        </p:tav>
                                      </p:tavLst>
                                    </p:anim>
                                    <p:anim calcmode="lin" valueType="num">
                                      <p:cBhvr>
                                        <p:cTn id="118" dur="1000" fill="hold"/>
                                        <p:tgtEl>
                                          <p:spTgt spid="27"/>
                                        </p:tgtEl>
                                        <p:attrNameLst>
                                          <p:attrName>style.rotation</p:attrName>
                                        </p:attrNameLst>
                                      </p:cBhvr>
                                      <p:tavLst>
                                        <p:tav tm="0">
                                          <p:val>
                                            <p:fltVal val="360"/>
                                          </p:val>
                                        </p:tav>
                                        <p:tav tm="100000">
                                          <p:val>
                                            <p:fltVal val="0"/>
                                          </p:val>
                                        </p:tav>
                                      </p:tavLst>
                                    </p:anim>
                                    <p:animEffect transition="in" filter="fade">
                                      <p:cBhvr>
                                        <p:cTn id="119" dur="1000"/>
                                        <p:tgtEl>
                                          <p:spTgt spid="27"/>
                                        </p:tgtEl>
                                      </p:cBhvr>
                                    </p:animEffect>
                                  </p:childTnLst>
                                </p:cTn>
                              </p:par>
                              <p:par>
                                <p:cTn id="120" presetID="49" presetClass="entr" presetSubtype="0" decel="100000" fill="hold" nodeType="withEffect">
                                  <p:stCondLst>
                                    <p:cond delay="1250"/>
                                  </p:stCondLst>
                                  <p:childTnLst>
                                    <p:set>
                                      <p:cBhvr>
                                        <p:cTn id="121" dur="1" fill="hold">
                                          <p:stCondLst>
                                            <p:cond delay="0"/>
                                          </p:stCondLst>
                                        </p:cTn>
                                        <p:tgtEl>
                                          <p:spTgt spid="25"/>
                                        </p:tgtEl>
                                        <p:attrNameLst>
                                          <p:attrName>style.visibility</p:attrName>
                                        </p:attrNameLst>
                                      </p:cBhvr>
                                      <p:to>
                                        <p:strVal val="visible"/>
                                      </p:to>
                                    </p:set>
                                    <p:anim calcmode="lin" valueType="num">
                                      <p:cBhvr>
                                        <p:cTn id="122" dur="1000" fill="hold"/>
                                        <p:tgtEl>
                                          <p:spTgt spid="25"/>
                                        </p:tgtEl>
                                        <p:attrNameLst>
                                          <p:attrName>ppt_w</p:attrName>
                                        </p:attrNameLst>
                                      </p:cBhvr>
                                      <p:tavLst>
                                        <p:tav tm="0">
                                          <p:val>
                                            <p:fltVal val="0"/>
                                          </p:val>
                                        </p:tav>
                                        <p:tav tm="100000">
                                          <p:val>
                                            <p:strVal val="#ppt_w"/>
                                          </p:val>
                                        </p:tav>
                                      </p:tavLst>
                                    </p:anim>
                                    <p:anim calcmode="lin" valueType="num">
                                      <p:cBhvr>
                                        <p:cTn id="123" dur="1000" fill="hold"/>
                                        <p:tgtEl>
                                          <p:spTgt spid="25"/>
                                        </p:tgtEl>
                                        <p:attrNameLst>
                                          <p:attrName>ppt_h</p:attrName>
                                        </p:attrNameLst>
                                      </p:cBhvr>
                                      <p:tavLst>
                                        <p:tav tm="0">
                                          <p:val>
                                            <p:fltVal val="0"/>
                                          </p:val>
                                        </p:tav>
                                        <p:tav tm="100000">
                                          <p:val>
                                            <p:strVal val="#ppt_h"/>
                                          </p:val>
                                        </p:tav>
                                      </p:tavLst>
                                    </p:anim>
                                    <p:anim calcmode="lin" valueType="num">
                                      <p:cBhvr>
                                        <p:cTn id="124" dur="1000" fill="hold"/>
                                        <p:tgtEl>
                                          <p:spTgt spid="25"/>
                                        </p:tgtEl>
                                        <p:attrNameLst>
                                          <p:attrName>style.rotation</p:attrName>
                                        </p:attrNameLst>
                                      </p:cBhvr>
                                      <p:tavLst>
                                        <p:tav tm="0">
                                          <p:val>
                                            <p:fltVal val="360"/>
                                          </p:val>
                                        </p:tav>
                                        <p:tav tm="100000">
                                          <p:val>
                                            <p:fltVal val="0"/>
                                          </p:val>
                                        </p:tav>
                                      </p:tavLst>
                                    </p:anim>
                                    <p:animEffect transition="in" filter="fade">
                                      <p:cBhvr>
                                        <p:cTn id="125" dur="1000"/>
                                        <p:tgtEl>
                                          <p:spTgt spid="25"/>
                                        </p:tgtEl>
                                      </p:cBhvr>
                                    </p:animEffect>
                                  </p:childTnLst>
                                </p:cTn>
                              </p:par>
                              <p:par>
                                <p:cTn id="126" presetID="49" presetClass="entr" presetSubtype="0" decel="100000" fill="hold" nodeType="withEffect">
                                  <p:stCondLst>
                                    <p:cond delay="1750"/>
                                  </p:stCondLst>
                                  <p:childTnLst>
                                    <p:set>
                                      <p:cBhvr>
                                        <p:cTn id="127" dur="1" fill="hold">
                                          <p:stCondLst>
                                            <p:cond delay="0"/>
                                          </p:stCondLst>
                                        </p:cTn>
                                        <p:tgtEl>
                                          <p:spTgt spid="11"/>
                                        </p:tgtEl>
                                        <p:attrNameLst>
                                          <p:attrName>style.visibility</p:attrName>
                                        </p:attrNameLst>
                                      </p:cBhvr>
                                      <p:to>
                                        <p:strVal val="visible"/>
                                      </p:to>
                                    </p:set>
                                    <p:anim calcmode="lin" valueType="num">
                                      <p:cBhvr>
                                        <p:cTn id="128" dur="1000" fill="hold"/>
                                        <p:tgtEl>
                                          <p:spTgt spid="11"/>
                                        </p:tgtEl>
                                        <p:attrNameLst>
                                          <p:attrName>ppt_w</p:attrName>
                                        </p:attrNameLst>
                                      </p:cBhvr>
                                      <p:tavLst>
                                        <p:tav tm="0">
                                          <p:val>
                                            <p:fltVal val="0"/>
                                          </p:val>
                                        </p:tav>
                                        <p:tav tm="100000">
                                          <p:val>
                                            <p:strVal val="#ppt_w"/>
                                          </p:val>
                                        </p:tav>
                                      </p:tavLst>
                                    </p:anim>
                                    <p:anim calcmode="lin" valueType="num">
                                      <p:cBhvr>
                                        <p:cTn id="129" dur="1000" fill="hold"/>
                                        <p:tgtEl>
                                          <p:spTgt spid="11"/>
                                        </p:tgtEl>
                                        <p:attrNameLst>
                                          <p:attrName>ppt_h</p:attrName>
                                        </p:attrNameLst>
                                      </p:cBhvr>
                                      <p:tavLst>
                                        <p:tav tm="0">
                                          <p:val>
                                            <p:fltVal val="0"/>
                                          </p:val>
                                        </p:tav>
                                        <p:tav tm="100000">
                                          <p:val>
                                            <p:strVal val="#ppt_h"/>
                                          </p:val>
                                        </p:tav>
                                      </p:tavLst>
                                    </p:anim>
                                    <p:anim calcmode="lin" valueType="num">
                                      <p:cBhvr>
                                        <p:cTn id="130" dur="1000" fill="hold"/>
                                        <p:tgtEl>
                                          <p:spTgt spid="11"/>
                                        </p:tgtEl>
                                        <p:attrNameLst>
                                          <p:attrName>style.rotation</p:attrName>
                                        </p:attrNameLst>
                                      </p:cBhvr>
                                      <p:tavLst>
                                        <p:tav tm="0">
                                          <p:val>
                                            <p:fltVal val="360"/>
                                          </p:val>
                                        </p:tav>
                                        <p:tav tm="100000">
                                          <p:val>
                                            <p:fltVal val="0"/>
                                          </p:val>
                                        </p:tav>
                                      </p:tavLst>
                                    </p:anim>
                                    <p:animEffect transition="in" filter="fade">
                                      <p:cBhvr>
                                        <p:cTn id="131" dur="1000"/>
                                        <p:tgtEl>
                                          <p:spTgt spid="11"/>
                                        </p:tgtEl>
                                      </p:cBhvr>
                                    </p:animEffect>
                                  </p:childTnLst>
                                </p:cTn>
                              </p:par>
                              <p:par>
                                <p:cTn id="132" presetID="49" presetClass="entr" presetSubtype="0" decel="100000" fill="hold" nodeType="withEffect">
                                  <p:stCondLst>
                                    <p:cond delay="1250"/>
                                  </p:stCondLst>
                                  <p:childTnLst>
                                    <p:set>
                                      <p:cBhvr>
                                        <p:cTn id="133" dur="1" fill="hold">
                                          <p:stCondLst>
                                            <p:cond delay="0"/>
                                          </p:stCondLst>
                                        </p:cTn>
                                        <p:tgtEl>
                                          <p:spTgt spid="33"/>
                                        </p:tgtEl>
                                        <p:attrNameLst>
                                          <p:attrName>style.visibility</p:attrName>
                                        </p:attrNameLst>
                                      </p:cBhvr>
                                      <p:to>
                                        <p:strVal val="visible"/>
                                      </p:to>
                                    </p:set>
                                    <p:anim calcmode="lin" valueType="num">
                                      <p:cBhvr>
                                        <p:cTn id="134" dur="1000" fill="hold"/>
                                        <p:tgtEl>
                                          <p:spTgt spid="33"/>
                                        </p:tgtEl>
                                        <p:attrNameLst>
                                          <p:attrName>ppt_w</p:attrName>
                                        </p:attrNameLst>
                                      </p:cBhvr>
                                      <p:tavLst>
                                        <p:tav tm="0">
                                          <p:val>
                                            <p:fltVal val="0"/>
                                          </p:val>
                                        </p:tav>
                                        <p:tav tm="100000">
                                          <p:val>
                                            <p:strVal val="#ppt_w"/>
                                          </p:val>
                                        </p:tav>
                                      </p:tavLst>
                                    </p:anim>
                                    <p:anim calcmode="lin" valueType="num">
                                      <p:cBhvr>
                                        <p:cTn id="135" dur="1000" fill="hold"/>
                                        <p:tgtEl>
                                          <p:spTgt spid="33"/>
                                        </p:tgtEl>
                                        <p:attrNameLst>
                                          <p:attrName>ppt_h</p:attrName>
                                        </p:attrNameLst>
                                      </p:cBhvr>
                                      <p:tavLst>
                                        <p:tav tm="0">
                                          <p:val>
                                            <p:fltVal val="0"/>
                                          </p:val>
                                        </p:tav>
                                        <p:tav tm="100000">
                                          <p:val>
                                            <p:strVal val="#ppt_h"/>
                                          </p:val>
                                        </p:tav>
                                      </p:tavLst>
                                    </p:anim>
                                    <p:anim calcmode="lin" valueType="num">
                                      <p:cBhvr>
                                        <p:cTn id="136" dur="1000" fill="hold"/>
                                        <p:tgtEl>
                                          <p:spTgt spid="33"/>
                                        </p:tgtEl>
                                        <p:attrNameLst>
                                          <p:attrName>style.rotation</p:attrName>
                                        </p:attrNameLst>
                                      </p:cBhvr>
                                      <p:tavLst>
                                        <p:tav tm="0">
                                          <p:val>
                                            <p:fltVal val="360"/>
                                          </p:val>
                                        </p:tav>
                                        <p:tav tm="100000">
                                          <p:val>
                                            <p:fltVal val="0"/>
                                          </p:val>
                                        </p:tav>
                                      </p:tavLst>
                                    </p:anim>
                                    <p:animEffect transition="in" filter="fade">
                                      <p:cBhvr>
                                        <p:cTn id="137" dur="1000"/>
                                        <p:tgtEl>
                                          <p:spTgt spid="33"/>
                                        </p:tgtEl>
                                      </p:cBhvr>
                                    </p:animEffect>
                                  </p:childTnLst>
                                </p:cTn>
                              </p:par>
                              <p:par>
                                <p:cTn id="138" presetID="49" presetClass="entr" presetSubtype="0" decel="100000" fill="hold" nodeType="withEffect">
                                  <p:stCondLst>
                                    <p:cond delay="1500"/>
                                  </p:stCondLst>
                                  <p:childTnLst>
                                    <p:set>
                                      <p:cBhvr>
                                        <p:cTn id="139" dur="1" fill="hold">
                                          <p:stCondLst>
                                            <p:cond delay="0"/>
                                          </p:stCondLst>
                                        </p:cTn>
                                        <p:tgtEl>
                                          <p:spTgt spid="14"/>
                                        </p:tgtEl>
                                        <p:attrNameLst>
                                          <p:attrName>style.visibility</p:attrName>
                                        </p:attrNameLst>
                                      </p:cBhvr>
                                      <p:to>
                                        <p:strVal val="visible"/>
                                      </p:to>
                                    </p:set>
                                    <p:anim calcmode="lin" valueType="num">
                                      <p:cBhvr>
                                        <p:cTn id="140" dur="1000" fill="hold"/>
                                        <p:tgtEl>
                                          <p:spTgt spid="14"/>
                                        </p:tgtEl>
                                        <p:attrNameLst>
                                          <p:attrName>ppt_w</p:attrName>
                                        </p:attrNameLst>
                                      </p:cBhvr>
                                      <p:tavLst>
                                        <p:tav tm="0">
                                          <p:val>
                                            <p:fltVal val="0"/>
                                          </p:val>
                                        </p:tav>
                                        <p:tav tm="100000">
                                          <p:val>
                                            <p:strVal val="#ppt_w"/>
                                          </p:val>
                                        </p:tav>
                                      </p:tavLst>
                                    </p:anim>
                                    <p:anim calcmode="lin" valueType="num">
                                      <p:cBhvr>
                                        <p:cTn id="141" dur="1000" fill="hold"/>
                                        <p:tgtEl>
                                          <p:spTgt spid="14"/>
                                        </p:tgtEl>
                                        <p:attrNameLst>
                                          <p:attrName>ppt_h</p:attrName>
                                        </p:attrNameLst>
                                      </p:cBhvr>
                                      <p:tavLst>
                                        <p:tav tm="0">
                                          <p:val>
                                            <p:fltVal val="0"/>
                                          </p:val>
                                        </p:tav>
                                        <p:tav tm="100000">
                                          <p:val>
                                            <p:strVal val="#ppt_h"/>
                                          </p:val>
                                        </p:tav>
                                      </p:tavLst>
                                    </p:anim>
                                    <p:anim calcmode="lin" valueType="num">
                                      <p:cBhvr>
                                        <p:cTn id="142" dur="1000" fill="hold"/>
                                        <p:tgtEl>
                                          <p:spTgt spid="14"/>
                                        </p:tgtEl>
                                        <p:attrNameLst>
                                          <p:attrName>style.rotation</p:attrName>
                                        </p:attrNameLst>
                                      </p:cBhvr>
                                      <p:tavLst>
                                        <p:tav tm="0">
                                          <p:val>
                                            <p:fltVal val="360"/>
                                          </p:val>
                                        </p:tav>
                                        <p:tav tm="100000">
                                          <p:val>
                                            <p:fltVal val="0"/>
                                          </p:val>
                                        </p:tav>
                                      </p:tavLst>
                                    </p:anim>
                                    <p:animEffect transition="in" filter="fade">
                                      <p:cBhvr>
                                        <p:cTn id="143" dur="1000"/>
                                        <p:tgtEl>
                                          <p:spTgt spid="14"/>
                                        </p:tgtEl>
                                      </p:cBhvr>
                                    </p:animEffect>
                                  </p:childTnLst>
                                </p:cTn>
                              </p:par>
                              <p:par>
                                <p:cTn id="144" presetID="53" presetClass="entr" presetSubtype="16" fill="hold" nodeType="withEffect">
                                  <p:stCondLst>
                                    <p:cond delay="2500"/>
                                  </p:stCondLst>
                                  <p:childTnLst>
                                    <p:set>
                                      <p:cBhvr>
                                        <p:cTn id="145" dur="1" fill="hold">
                                          <p:stCondLst>
                                            <p:cond delay="0"/>
                                          </p:stCondLst>
                                        </p:cTn>
                                        <p:tgtEl>
                                          <p:spTgt spid="17"/>
                                        </p:tgtEl>
                                        <p:attrNameLst>
                                          <p:attrName>style.visibility</p:attrName>
                                        </p:attrNameLst>
                                      </p:cBhvr>
                                      <p:to>
                                        <p:strVal val="visible"/>
                                      </p:to>
                                    </p:set>
                                    <p:anim calcmode="lin" valueType="num">
                                      <p:cBhvr>
                                        <p:cTn id="146" dur="500" fill="hold"/>
                                        <p:tgtEl>
                                          <p:spTgt spid="17"/>
                                        </p:tgtEl>
                                        <p:attrNameLst>
                                          <p:attrName>ppt_w</p:attrName>
                                        </p:attrNameLst>
                                      </p:cBhvr>
                                      <p:tavLst>
                                        <p:tav tm="0">
                                          <p:val>
                                            <p:fltVal val="0"/>
                                          </p:val>
                                        </p:tav>
                                        <p:tav tm="100000">
                                          <p:val>
                                            <p:strVal val="#ppt_w"/>
                                          </p:val>
                                        </p:tav>
                                      </p:tavLst>
                                    </p:anim>
                                    <p:anim calcmode="lin" valueType="num">
                                      <p:cBhvr>
                                        <p:cTn id="147" dur="500" fill="hold"/>
                                        <p:tgtEl>
                                          <p:spTgt spid="17"/>
                                        </p:tgtEl>
                                        <p:attrNameLst>
                                          <p:attrName>ppt_h</p:attrName>
                                        </p:attrNameLst>
                                      </p:cBhvr>
                                      <p:tavLst>
                                        <p:tav tm="0">
                                          <p:val>
                                            <p:fltVal val="0"/>
                                          </p:val>
                                        </p:tav>
                                        <p:tav tm="100000">
                                          <p:val>
                                            <p:strVal val="#ppt_h"/>
                                          </p:val>
                                        </p:tav>
                                      </p:tavLst>
                                    </p:anim>
                                    <p:animEffect transition="in" filter="fade">
                                      <p:cBhvr>
                                        <p:cTn id="148" dur="500"/>
                                        <p:tgtEl>
                                          <p:spTgt spid="17"/>
                                        </p:tgtEl>
                                      </p:cBhvr>
                                    </p:animEffect>
                                  </p:childTnLst>
                                </p:cTn>
                              </p:par>
                              <p:par>
                                <p:cTn id="149" presetID="32" presetClass="emph" presetSubtype="0" fill="hold" nodeType="withEffect">
                                  <p:stCondLst>
                                    <p:cond delay="3000"/>
                                  </p:stCondLst>
                                  <p:childTnLst>
                                    <p:animRot by="120000">
                                      <p:cBhvr>
                                        <p:cTn id="150" dur="100" fill="hold">
                                          <p:stCondLst>
                                            <p:cond delay="0"/>
                                          </p:stCondLst>
                                        </p:cTn>
                                        <p:tgtEl>
                                          <p:spTgt spid="17"/>
                                        </p:tgtEl>
                                        <p:attrNameLst>
                                          <p:attrName>r</p:attrName>
                                        </p:attrNameLst>
                                      </p:cBhvr>
                                    </p:animRot>
                                    <p:animRot by="-240000">
                                      <p:cBhvr>
                                        <p:cTn id="151" dur="200" fill="hold">
                                          <p:stCondLst>
                                            <p:cond delay="200"/>
                                          </p:stCondLst>
                                        </p:cTn>
                                        <p:tgtEl>
                                          <p:spTgt spid="17"/>
                                        </p:tgtEl>
                                        <p:attrNameLst>
                                          <p:attrName>r</p:attrName>
                                        </p:attrNameLst>
                                      </p:cBhvr>
                                    </p:animRot>
                                    <p:animRot by="240000">
                                      <p:cBhvr>
                                        <p:cTn id="152" dur="200" fill="hold">
                                          <p:stCondLst>
                                            <p:cond delay="400"/>
                                          </p:stCondLst>
                                        </p:cTn>
                                        <p:tgtEl>
                                          <p:spTgt spid="17"/>
                                        </p:tgtEl>
                                        <p:attrNameLst>
                                          <p:attrName>r</p:attrName>
                                        </p:attrNameLst>
                                      </p:cBhvr>
                                    </p:animRot>
                                    <p:animRot by="-240000">
                                      <p:cBhvr>
                                        <p:cTn id="153" dur="200" fill="hold">
                                          <p:stCondLst>
                                            <p:cond delay="600"/>
                                          </p:stCondLst>
                                        </p:cTn>
                                        <p:tgtEl>
                                          <p:spTgt spid="17"/>
                                        </p:tgtEl>
                                        <p:attrNameLst>
                                          <p:attrName>r</p:attrName>
                                        </p:attrNameLst>
                                      </p:cBhvr>
                                    </p:animRot>
                                    <p:animRot by="120000">
                                      <p:cBhvr>
                                        <p:cTn id="154" dur="200" fill="hold">
                                          <p:stCondLst>
                                            <p:cond delay="800"/>
                                          </p:stCondLst>
                                        </p:cTn>
                                        <p:tgtEl>
                                          <p:spTgt spid="17"/>
                                        </p:tgtEl>
                                        <p:attrNameLst>
                                          <p:attrName>r</p:attrName>
                                        </p:attrNameLst>
                                      </p:cBhvr>
                                    </p:animRot>
                                  </p:childTnLst>
                                </p:cTn>
                              </p:par>
                            </p:childTnLst>
                          </p:cTn>
                        </p:par>
                        <p:par>
                          <p:cTn id="155" fill="hold">
                            <p:stCondLst>
                              <p:cond delay="7000"/>
                            </p:stCondLst>
                            <p:childTnLst>
                              <p:par>
                                <p:cTn id="156" presetID="2" presetClass="entr" presetSubtype="1" fill="hold" nodeType="afterEffect">
                                  <p:stCondLst>
                                    <p:cond delay="0"/>
                                  </p:stCondLst>
                                  <p:childTnLst>
                                    <p:set>
                                      <p:cBhvr>
                                        <p:cTn id="157" dur="1" fill="hold">
                                          <p:stCondLst>
                                            <p:cond delay="0"/>
                                          </p:stCondLst>
                                        </p:cTn>
                                        <p:tgtEl>
                                          <p:spTgt spid="16"/>
                                        </p:tgtEl>
                                        <p:attrNameLst>
                                          <p:attrName>style.visibility</p:attrName>
                                        </p:attrNameLst>
                                      </p:cBhvr>
                                      <p:to>
                                        <p:strVal val="visible"/>
                                      </p:to>
                                    </p:set>
                                    <p:anim calcmode="lin" valueType="num">
                                      <p:cBhvr additive="base">
                                        <p:cTn id="158" dur="1500" fill="hold"/>
                                        <p:tgtEl>
                                          <p:spTgt spid="16"/>
                                        </p:tgtEl>
                                        <p:attrNameLst>
                                          <p:attrName>ppt_x</p:attrName>
                                        </p:attrNameLst>
                                      </p:cBhvr>
                                      <p:tavLst>
                                        <p:tav tm="0">
                                          <p:val>
                                            <p:strVal val="#ppt_x"/>
                                          </p:val>
                                        </p:tav>
                                        <p:tav tm="100000">
                                          <p:val>
                                            <p:strVal val="#ppt_x"/>
                                          </p:val>
                                        </p:tav>
                                      </p:tavLst>
                                    </p:anim>
                                    <p:anim calcmode="lin" valueType="num">
                                      <p:cBhvr additive="base">
                                        <p:cTn id="159" dur="1500" fill="hold"/>
                                        <p:tgtEl>
                                          <p:spTgt spid="16"/>
                                        </p:tgtEl>
                                        <p:attrNameLst>
                                          <p:attrName>ppt_y</p:attrName>
                                        </p:attrNameLst>
                                      </p:cBhvr>
                                      <p:tavLst>
                                        <p:tav tm="0">
                                          <p:val>
                                            <p:strVal val="0-#ppt_h/2"/>
                                          </p:val>
                                        </p:tav>
                                        <p:tav tm="100000">
                                          <p:val>
                                            <p:strVal val="#ppt_y"/>
                                          </p:val>
                                        </p:tav>
                                      </p:tavLst>
                                    </p:anim>
                                  </p:childTnLst>
                                </p:cTn>
                              </p:par>
                              <p:par>
                                <p:cTn id="160" presetID="2" presetClass="entr" presetSubtype="1" fill="hold" nodeType="withEffect">
                                  <p:stCondLst>
                                    <p:cond delay="500"/>
                                  </p:stCondLst>
                                  <p:childTnLst>
                                    <p:set>
                                      <p:cBhvr>
                                        <p:cTn id="161" dur="1" fill="hold">
                                          <p:stCondLst>
                                            <p:cond delay="0"/>
                                          </p:stCondLst>
                                        </p:cTn>
                                        <p:tgtEl>
                                          <p:spTgt spid="9"/>
                                        </p:tgtEl>
                                        <p:attrNameLst>
                                          <p:attrName>style.visibility</p:attrName>
                                        </p:attrNameLst>
                                      </p:cBhvr>
                                      <p:to>
                                        <p:strVal val="visible"/>
                                      </p:to>
                                    </p:set>
                                    <p:anim calcmode="lin" valueType="num">
                                      <p:cBhvr additive="base">
                                        <p:cTn id="162" dur="1500" fill="hold"/>
                                        <p:tgtEl>
                                          <p:spTgt spid="9"/>
                                        </p:tgtEl>
                                        <p:attrNameLst>
                                          <p:attrName>ppt_x</p:attrName>
                                        </p:attrNameLst>
                                      </p:cBhvr>
                                      <p:tavLst>
                                        <p:tav tm="0">
                                          <p:val>
                                            <p:strVal val="#ppt_x"/>
                                          </p:val>
                                        </p:tav>
                                        <p:tav tm="100000">
                                          <p:val>
                                            <p:strVal val="#ppt_x"/>
                                          </p:val>
                                        </p:tav>
                                      </p:tavLst>
                                    </p:anim>
                                    <p:anim calcmode="lin" valueType="num">
                                      <p:cBhvr additive="base">
                                        <p:cTn id="163" dur="1500" fill="hold"/>
                                        <p:tgtEl>
                                          <p:spTgt spid="9"/>
                                        </p:tgtEl>
                                        <p:attrNameLst>
                                          <p:attrName>ppt_y</p:attrName>
                                        </p:attrNameLst>
                                      </p:cBhvr>
                                      <p:tavLst>
                                        <p:tav tm="0">
                                          <p:val>
                                            <p:strVal val="0-#ppt_h/2"/>
                                          </p:val>
                                        </p:tav>
                                        <p:tav tm="100000">
                                          <p:val>
                                            <p:strVal val="#ppt_y"/>
                                          </p:val>
                                        </p:tav>
                                      </p:tavLst>
                                    </p:anim>
                                  </p:childTnLst>
                                </p:cTn>
                              </p:par>
                              <p:par>
                                <p:cTn id="164" presetID="2" presetClass="entr" presetSubtype="1" fill="hold" nodeType="withEffect">
                                  <p:stCondLst>
                                    <p:cond delay="0"/>
                                  </p:stCondLst>
                                  <p:childTnLst>
                                    <p:set>
                                      <p:cBhvr>
                                        <p:cTn id="165" dur="1" fill="hold">
                                          <p:stCondLst>
                                            <p:cond delay="0"/>
                                          </p:stCondLst>
                                        </p:cTn>
                                        <p:tgtEl>
                                          <p:spTgt spid="8"/>
                                        </p:tgtEl>
                                        <p:attrNameLst>
                                          <p:attrName>style.visibility</p:attrName>
                                        </p:attrNameLst>
                                      </p:cBhvr>
                                      <p:to>
                                        <p:strVal val="visible"/>
                                      </p:to>
                                    </p:set>
                                    <p:anim calcmode="lin" valueType="num">
                                      <p:cBhvr additive="base">
                                        <p:cTn id="166" dur="1500" fill="hold"/>
                                        <p:tgtEl>
                                          <p:spTgt spid="8"/>
                                        </p:tgtEl>
                                        <p:attrNameLst>
                                          <p:attrName>ppt_x</p:attrName>
                                        </p:attrNameLst>
                                      </p:cBhvr>
                                      <p:tavLst>
                                        <p:tav tm="0">
                                          <p:val>
                                            <p:strVal val="#ppt_x"/>
                                          </p:val>
                                        </p:tav>
                                        <p:tav tm="100000">
                                          <p:val>
                                            <p:strVal val="#ppt_x"/>
                                          </p:val>
                                        </p:tav>
                                      </p:tavLst>
                                    </p:anim>
                                    <p:anim calcmode="lin" valueType="num">
                                      <p:cBhvr additive="base">
                                        <p:cTn id="167" dur="1500" fill="hold"/>
                                        <p:tgtEl>
                                          <p:spTgt spid="8"/>
                                        </p:tgtEl>
                                        <p:attrNameLst>
                                          <p:attrName>ppt_y</p:attrName>
                                        </p:attrNameLst>
                                      </p:cBhvr>
                                      <p:tavLst>
                                        <p:tav tm="0">
                                          <p:val>
                                            <p:strVal val="0-#ppt_h/2"/>
                                          </p:val>
                                        </p:tav>
                                        <p:tav tm="100000">
                                          <p:val>
                                            <p:strVal val="#ppt_y"/>
                                          </p:val>
                                        </p:tav>
                                      </p:tavLst>
                                    </p:anim>
                                  </p:childTnLst>
                                </p:cTn>
                              </p:par>
                              <p:par>
                                <p:cTn id="168" presetID="2" presetClass="entr" presetSubtype="1" fill="hold" nodeType="withEffect">
                                  <p:stCondLst>
                                    <p:cond delay="250"/>
                                  </p:stCondLst>
                                  <p:childTnLst>
                                    <p:set>
                                      <p:cBhvr>
                                        <p:cTn id="169" dur="1" fill="hold">
                                          <p:stCondLst>
                                            <p:cond delay="0"/>
                                          </p:stCondLst>
                                        </p:cTn>
                                        <p:tgtEl>
                                          <p:spTgt spid="15"/>
                                        </p:tgtEl>
                                        <p:attrNameLst>
                                          <p:attrName>style.visibility</p:attrName>
                                        </p:attrNameLst>
                                      </p:cBhvr>
                                      <p:to>
                                        <p:strVal val="visible"/>
                                      </p:to>
                                    </p:set>
                                    <p:anim calcmode="lin" valueType="num">
                                      <p:cBhvr additive="base">
                                        <p:cTn id="170" dur="1500" fill="hold"/>
                                        <p:tgtEl>
                                          <p:spTgt spid="15"/>
                                        </p:tgtEl>
                                        <p:attrNameLst>
                                          <p:attrName>ppt_x</p:attrName>
                                        </p:attrNameLst>
                                      </p:cBhvr>
                                      <p:tavLst>
                                        <p:tav tm="0">
                                          <p:val>
                                            <p:strVal val="#ppt_x"/>
                                          </p:val>
                                        </p:tav>
                                        <p:tav tm="100000">
                                          <p:val>
                                            <p:strVal val="#ppt_x"/>
                                          </p:val>
                                        </p:tav>
                                      </p:tavLst>
                                    </p:anim>
                                    <p:anim calcmode="lin" valueType="num">
                                      <p:cBhvr additive="base">
                                        <p:cTn id="171" dur="1500" fill="hold"/>
                                        <p:tgtEl>
                                          <p:spTgt spid="15"/>
                                        </p:tgtEl>
                                        <p:attrNameLst>
                                          <p:attrName>ppt_y</p:attrName>
                                        </p:attrNameLst>
                                      </p:cBhvr>
                                      <p:tavLst>
                                        <p:tav tm="0">
                                          <p:val>
                                            <p:strVal val="0-#ppt_h/2"/>
                                          </p:val>
                                        </p:tav>
                                        <p:tav tm="100000">
                                          <p:val>
                                            <p:strVal val="#ppt_y"/>
                                          </p:val>
                                        </p:tav>
                                      </p:tavLst>
                                    </p:anim>
                                  </p:childTnLst>
                                </p:cTn>
                              </p:par>
                              <p:par>
                                <p:cTn id="172" presetID="2" presetClass="entr" presetSubtype="1" fill="hold" nodeType="withEffect">
                                  <p:stCondLst>
                                    <p:cond delay="500"/>
                                  </p:stCondLst>
                                  <p:childTnLst>
                                    <p:set>
                                      <p:cBhvr>
                                        <p:cTn id="173" dur="1" fill="hold">
                                          <p:stCondLst>
                                            <p:cond delay="0"/>
                                          </p:stCondLst>
                                        </p:cTn>
                                        <p:tgtEl>
                                          <p:spTgt spid="6"/>
                                        </p:tgtEl>
                                        <p:attrNameLst>
                                          <p:attrName>style.visibility</p:attrName>
                                        </p:attrNameLst>
                                      </p:cBhvr>
                                      <p:to>
                                        <p:strVal val="visible"/>
                                      </p:to>
                                    </p:set>
                                    <p:anim calcmode="lin" valueType="num">
                                      <p:cBhvr additive="base">
                                        <p:cTn id="174" dur="1500" fill="hold"/>
                                        <p:tgtEl>
                                          <p:spTgt spid="6"/>
                                        </p:tgtEl>
                                        <p:attrNameLst>
                                          <p:attrName>ppt_x</p:attrName>
                                        </p:attrNameLst>
                                      </p:cBhvr>
                                      <p:tavLst>
                                        <p:tav tm="0">
                                          <p:val>
                                            <p:strVal val="#ppt_x"/>
                                          </p:val>
                                        </p:tav>
                                        <p:tav tm="100000">
                                          <p:val>
                                            <p:strVal val="#ppt_x"/>
                                          </p:val>
                                        </p:tav>
                                      </p:tavLst>
                                    </p:anim>
                                    <p:anim calcmode="lin" valueType="num">
                                      <p:cBhvr additive="base">
                                        <p:cTn id="175" dur="1500" fill="hold"/>
                                        <p:tgtEl>
                                          <p:spTgt spid="6"/>
                                        </p:tgtEl>
                                        <p:attrNameLst>
                                          <p:attrName>ppt_y</p:attrName>
                                        </p:attrNameLst>
                                      </p:cBhvr>
                                      <p:tavLst>
                                        <p:tav tm="0">
                                          <p:val>
                                            <p:strVal val="0-#ppt_h/2"/>
                                          </p:val>
                                        </p:tav>
                                        <p:tav tm="100000">
                                          <p:val>
                                            <p:strVal val="#ppt_y"/>
                                          </p:val>
                                        </p:tav>
                                      </p:tavLst>
                                    </p:anim>
                                  </p:childTnLst>
                                </p:cTn>
                              </p:par>
                              <p:par>
                                <p:cTn id="176" presetID="2" presetClass="entr" presetSubtype="1" fill="hold" nodeType="withEffect">
                                  <p:stCondLst>
                                    <p:cond delay="0"/>
                                  </p:stCondLst>
                                  <p:childTnLst>
                                    <p:set>
                                      <p:cBhvr>
                                        <p:cTn id="177" dur="1" fill="hold">
                                          <p:stCondLst>
                                            <p:cond delay="0"/>
                                          </p:stCondLst>
                                        </p:cTn>
                                        <p:tgtEl>
                                          <p:spTgt spid="7"/>
                                        </p:tgtEl>
                                        <p:attrNameLst>
                                          <p:attrName>style.visibility</p:attrName>
                                        </p:attrNameLst>
                                      </p:cBhvr>
                                      <p:to>
                                        <p:strVal val="visible"/>
                                      </p:to>
                                    </p:set>
                                    <p:anim calcmode="lin" valueType="num">
                                      <p:cBhvr additive="base">
                                        <p:cTn id="178" dur="1500" fill="hold"/>
                                        <p:tgtEl>
                                          <p:spTgt spid="7"/>
                                        </p:tgtEl>
                                        <p:attrNameLst>
                                          <p:attrName>ppt_x</p:attrName>
                                        </p:attrNameLst>
                                      </p:cBhvr>
                                      <p:tavLst>
                                        <p:tav tm="0">
                                          <p:val>
                                            <p:strVal val="#ppt_x"/>
                                          </p:val>
                                        </p:tav>
                                        <p:tav tm="100000">
                                          <p:val>
                                            <p:strVal val="#ppt_x"/>
                                          </p:val>
                                        </p:tav>
                                      </p:tavLst>
                                    </p:anim>
                                    <p:anim calcmode="lin" valueType="num">
                                      <p:cBhvr additive="base">
                                        <p:cTn id="179" dur="1500" fill="hold"/>
                                        <p:tgtEl>
                                          <p:spTgt spid="7"/>
                                        </p:tgtEl>
                                        <p:attrNameLst>
                                          <p:attrName>ppt_y</p:attrName>
                                        </p:attrNameLst>
                                      </p:cBhvr>
                                      <p:tavLst>
                                        <p:tav tm="0">
                                          <p:val>
                                            <p:strVal val="0-#ppt_h/2"/>
                                          </p:val>
                                        </p:tav>
                                        <p:tav tm="100000">
                                          <p:val>
                                            <p:strVal val="#ppt_y"/>
                                          </p:val>
                                        </p:tav>
                                      </p:tavLst>
                                    </p:anim>
                                  </p:childTnLst>
                                </p:cTn>
                              </p:par>
                              <p:par>
                                <p:cTn id="180" presetID="2" presetClass="entr" presetSubtype="1" fill="hold" nodeType="withEffect">
                                  <p:stCondLst>
                                    <p:cond delay="250"/>
                                  </p:stCondLst>
                                  <p:childTnLst>
                                    <p:set>
                                      <p:cBhvr>
                                        <p:cTn id="181" dur="1" fill="hold">
                                          <p:stCondLst>
                                            <p:cond delay="0"/>
                                          </p:stCondLst>
                                        </p:cTn>
                                        <p:tgtEl>
                                          <p:spTgt spid="23"/>
                                        </p:tgtEl>
                                        <p:attrNameLst>
                                          <p:attrName>style.visibility</p:attrName>
                                        </p:attrNameLst>
                                      </p:cBhvr>
                                      <p:to>
                                        <p:strVal val="visible"/>
                                      </p:to>
                                    </p:set>
                                    <p:anim calcmode="lin" valueType="num">
                                      <p:cBhvr additive="base">
                                        <p:cTn id="182" dur="1500" fill="hold"/>
                                        <p:tgtEl>
                                          <p:spTgt spid="23"/>
                                        </p:tgtEl>
                                        <p:attrNameLst>
                                          <p:attrName>ppt_x</p:attrName>
                                        </p:attrNameLst>
                                      </p:cBhvr>
                                      <p:tavLst>
                                        <p:tav tm="0">
                                          <p:val>
                                            <p:strVal val="#ppt_x"/>
                                          </p:val>
                                        </p:tav>
                                        <p:tav tm="100000">
                                          <p:val>
                                            <p:strVal val="#ppt_x"/>
                                          </p:val>
                                        </p:tav>
                                      </p:tavLst>
                                    </p:anim>
                                    <p:anim calcmode="lin" valueType="num">
                                      <p:cBhvr additive="base">
                                        <p:cTn id="183" dur="1500" fill="hold"/>
                                        <p:tgtEl>
                                          <p:spTgt spid="23"/>
                                        </p:tgtEl>
                                        <p:attrNameLst>
                                          <p:attrName>ppt_y</p:attrName>
                                        </p:attrNameLst>
                                      </p:cBhvr>
                                      <p:tavLst>
                                        <p:tav tm="0">
                                          <p:val>
                                            <p:strVal val="0-#ppt_h/2"/>
                                          </p:val>
                                        </p:tav>
                                        <p:tav tm="100000">
                                          <p:val>
                                            <p:strVal val="#ppt_y"/>
                                          </p:val>
                                        </p:tav>
                                      </p:tavLst>
                                    </p:anim>
                                  </p:childTnLst>
                                </p:cTn>
                              </p:par>
                              <p:par>
                                <p:cTn id="184" presetID="2" presetClass="entr" presetSubtype="1" fill="hold" nodeType="withEffect">
                                  <p:stCondLst>
                                    <p:cond delay="500"/>
                                  </p:stCondLst>
                                  <p:childTnLst>
                                    <p:set>
                                      <p:cBhvr>
                                        <p:cTn id="185" dur="1" fill="hold">
                                          <p:stCondLst>
                                            <p:cond delay="0"/>
                                          </p:stCondLst>
                                        </p:cTn>
                                        <p:tgtEl>
                                          <p:spTgt spid="21"/>
                                        </p:tgtEl>
                                        <p:attrNameLst>
                                          <p:attrName>style.visibility</p:attrName>
                                        </p:attrNameLst>
                                      </p:cBhvr>
                                      <p:to>
                                        <p:strVal val="visible"/>
                                      </p:to>
                                    </p:set>
                                    <p:anim calcmode="lin" valueType="num">
                                      <p:cBhvr additive="base">
                                        <p:cTn id="186" dur="1500" fill="hold"/>
                                        <p:tgtEl>
                                          <p:spTgt spid="21"/>
                                        </p:tgtEl>
                                        <p:attrNameLst>
                                          <p:attrName>ppt_x</p:attrName>
                                        </p:attrNameLst>
                                      </p:cBhvr>
                                      <p:tavLst>
                                        <p:tav tm="0">
                                          <p:val>
                                            <p:strVal val="#ppt_x"/>
                                          </p:val>
                                        </p:tav>
                                        <p:tav tm="100000">
                                          <p:val>
                                            <p:strVal val="#ppt_x"/>
                                          </p:val>
                                        </p:tav>
                                      </p:tavLst>
                                    </p:anim>
                                    <p:anim calcmode="lin" valueType="num">
                                      <p:cBhvr additive="base">
                                        <p:cTn id="187" dur="1500" fill="hold"/>
                                        <p:tgtEl>
                                          <p:spTgt spid="21"/>
                                        </p:tgtEl>
                                        <p:attrNameLst>
                                          <p:attrName>ppt_y</p:attrName>
                                        </p:attrNameLst>
                                      </p:cBhvr>
                                      <p:tavLst>
                                        <p:tav tm="0">
                                          <p:val>
                                            <p:strVal val="0-#ppt_h/2"/>
                                          </p:val>
                                        </p:tav>
                                        <p:tav tm="100000">
                                          <p:val>
                                            <p:strVal val="#ppt_y"/>
                                          </p:val>
                                        </p:tav>
                                      </p:tavLst>
                                    </p:anim>
                                  </p:childTnLst>
                                </p:cTn>
                              </p:par>
                              <p:par>
                                <p:cTn id="188" presetID="2" presetClass="entr" presetSubtype="1" fill="hold" nodeType="withEffect">
                                  <p:stCondLst>
                                    <p:cond delay="0"/>
                                  </p:stCondLst>
                                  <p:childTnLst>
                                    <p:set>
                                      <p:cBhvr>
                                        <p:cTn id="189" dur="1" fill="hold">
                                          <p:stCondLst>
                                            <p:cond delay="0"/>
                                          </p:stCondLst>
                                        </p:cTn>
                                        <p:tgtEl>
                                          <p:spTgt spid="20"/>
                                        </p:tgtEl>
                                        <p:attrNameLst>
                                          <p:attrName>style.visibility</p:attrName>
                                        </p:attrNameLst>
                                      </p:cBhvr>
                                      <p:to>
                                        <p:strVal val="visible"/>
                                      </p:to>
                                    </p:set>
                                    <p:anim calcmode="lin" valueType="num">
                                      <p:cBhvr additive="base">
                                        <p:cTn id="190" dur="1500" fill="hold"/>
                                        <p:tgtEl>
                                          <p:spTgt spid="20"/>
                                        </p:tgtEl>
                                        <p:attrNameLst>
                                          <p:attrName>ppt_x</p:attrName>
                                        </p:attrNameLst>
                                      </p:cBhvr>
                                      <p:tavLst>
                                        <p:tav tm="0">
                                          <p:val>
                                            <p:strVal val="#ppt_x"/>
                                          </p:val>
                                        </p:tav>
                                        <p:tav tm="100000">
                                          <p:val>
                                            <p:strVal val="#ppt_x"/>
                                          </p:val>
                                        </p:tav>
                                      </p:tavLst>
                                    </p:anim>
                                    <p:anim calcmode="lin" valueType="num">
                                      <p:cBhvr additive="base">
                                        <p:cTn id="191" dur="1500" fill="hold"/>
                                        <p:tgtEl>
                                          <p:spTgt spid="20"/>
                                        </p:tgtEl>
                                        <p:attrNameLst>
                                          <p:attrName>ppt_y</p:attrName>
                                        </p:attrNameLst>
                                      </p:cBhvr>
                                      <p:tavLst>
                                        <p:tav tm="0">
                                          <p:val>
                                            <p:strVal val="0-#ppt_h/2"/>
                                          </p:val>
                                        </p:tav>
                                        <p:tav tm="100000">
                                          <p:val>
                                            <p:strVal val="#ppt_y"/>
                                          </p:val>
                                        </p:tav>
                                      </p:tavLst>
                                    </p:anim>
                                  </p:childTnLst>
                                </p:cTn>
                              </p:par>
                              <p:par>
                                <p:cTn id="192" presetID="2" presetClass="entr" presetSubtype="1" fill="hold" nodeType="withEffect">
                                  <p:stCondLst>
                                    <p:cond delay="250"/>
                                  </p:stCondLst>
                                  <p:childTnLst>
                                    <p:set>
                                      <p:cBhvr>
                                        <p:cTn id="193" dur="1" fill="hold">
                                          <p:stCondLst>
                                            <p:cond delay="0"/>
                                          </p:stCondLst>
                                        </p:cTn>
                                        <p:tgtEl>
                                          <p:spTgt spid="22"/>
                                        </p:tgtEl>
                                        <p:attrNameLst>
                                          <p:attrName>style.visibility</p:attrName>
                                        </p:attrNameLst>
                                      </p:cBhvr>
                                      <p:to>
                                        <p:strVal val="visible"/>
                                      </p:to>
                                    </p:set>
                                    <p:anim calcmode="lin" valueType="num">
                                      <p:cBhvr additive="base">
                                        <p:cTn id="194" dur="1500" fill="hold"/>
                                        <p:tgtEl>
                                          <p:spTgt spid="22"/>
                                        </p:tgtEl>
                                        <p:attrNameLst>
                                          <p:attrName>ppt_x</p:attrName>
                                        </p:attrNameLst>
                                      </p:cBhvr>
                                      <p:tavLst>
                                        <p:tav tm="0">
                                          <p:val>
                                            <p:strVal val="#ppt_x"/>
                                          </p:val>
                                        </p:tav>
                                        <p:tav tm="100000">
                                          <p:val>
                                            <p:strVal val="#ppt_x"/>
                                          </p:val>
                                        </p:tav>
                                      </p:tavLst>
                                    </p:anim>
                                    <p:anim calcmode="lin" valueType="num">
                                      <p:cBhvr additive="base">
                                        <p:cTn id="195" dur="1500" fill="hold"/>
                                        <p:tgtEl>
                                          <p:spTgt spid="22"/>
                                        </p:tgtEl>
                                        <p:attrNameLst>
                                          <p:attrName>ppt_y</p:attrName>
                                        </p:attrNameLst>
                                      </p:cBhvr>
                                      <p:tavLst>
                                        <p:tav tm="0">
                                          <p:val>
                                            <p:strVal val="0-#ppt_h/2"/>
                                          </p:val>
                                        </p:tav>
                                        <p:tav tm="100000">
                                          <p:val>
                                            <p:strVal val="#ppt_y"/>
                                          </p:val>
                                        </p:tav>
                                      </p:tavLst>
                                    </p:anim>
                                  </p:childTnLst>
                                </p:cTn>
                              </p:par>
                              <p:par>
                                <p:cTn id="196" presetID="2" presetClass="entr" presetSubtype="1" fill="hold" nodeType="withEffect">
                                  <p:stCondLst>
                                    <p:cond delay="0"/>
                                  </p:stCondLst>
                                  <p:childTnLst>
                                    <p:set>
                                      <p:cBhvr>
                                        <p:cTn id="197" dur="1" fill="hold">
                                          <p:stCondLst>
                                            <p:cond delay="0"/>
                                          </p:stCondLst>
                                        </p:cTn>
                                        <p:tgtEl>
                                          <p:spTgt spid="18"/>
                                        </p:tgtEl>
                                        <p:attrNameLst>
                                          <p:attrName>style.visibility</p:attrName>
                                        </p:attrNameLst>
                                      </p:cBhvr>
                                      <p:to>
                                        <p:strVal val="visible"/>
                                      </p:to>
                                    </p:set>
                                    <p:anim calcmode="lin" valueType="num">
                                      <p:cBhvr additive="base">
                                        <p:cTn id="198" dur="1500" fill="hold"/>
                                        <p:tgtEl>
                                          <p:spTgt spid="18"/>
                                        </p:tgtEl>
                                        <p:attrNameLst>
                                          <p:attrName>ppt_x</p:attrName>
                                        </p:attrNameLst>
                                      </p:cBhvr>
                                      <p:tavLst>
                                        <p:tav tm="0">
                                          <p:val>
                                            <p:strVal val="#ppt_x"/>
                                          </p:val>
                                        </p:tav>
                                        <p:tav tm="100000">
                                          <p:val>
                                            <p:strVal val="#ppt_x"/>
                                          </p:val>
                                        </p:tav>
                                      </p:tavLst>
                                    </p:anim>
                                    <p:anim calcmode="lin" valueType="num">
                                      <p:cBhvr additive="base">
                                        <p:cTn id="199" dur="1500" fill="hold"/>
                                        <p:tgtEl>
                                          <p:spTgt spid="18"/>
                                        </p:tgtEl>
                                        <p:attrNameLst>
                                          <p:attrName>ppt_y</p:attrName>
                                        </p:attrNameLst>
                                      </p:cBhvr>
                                      <p:tavLst>
                                        <p:tav tm="0">
                                          <p:val>
                                            <p:strVal val="0-#ppt_h/2"/>
                                          </p:val>
                                        </p:tav>
                                        <p:tav tm="100000">
                                          <p:val>
                                            <p:strVal val="#ppt_y"/>
                                          </p:val>
                                        </p:tav>
                                      </p:tavLst>
                                    </p:anim>
                                  </p:childTnLst>
                                </p:cTn>
                              </p:par>
                              <p:par>
                                <p:cTn id="200" presetID="2" presetClass="entr" presetSubtype="1" fill="hold" nodeType="withEffect">
                                  <p:stCondLst>
                                    <p:cond delay="0"/>
                                  </p:stCondLst>
                                  <p:childTnLst>
                                    <p:set>
                                      <p:cBhvr>
                                        <p:cTn id="201" dur="1" fill="hold">
                                          <p:stCondLst>
                                            <p:cond delay="0"/>
                                          </p:stCondLst>
                                        </p:cTn>
                                        <p:tgtEl>
                                          <p:spTgt spid="19"/>
                                        </p:tgtEl>
                                        <p:attrNameLst>
                                          <p:attrName>style.visibility</p:attrName>
                                        </p:attrNameLst>
                                      </p:cBhvr>
                                      <p:to>
                                        <p:strVal val="visible"/>
                                      </p:to>
                                    </p:set>
                                    <p:anim calcmode="lin" valueType="num">
                                      <p:cBhvr additive="base">
                                        <p:cTn id="202" dur="1500" fill="hold"/>
                                        <p:tgtEl>
                                          <p:spTgt spid="19"/>
                                        </p:tgtEl>
                                        <p:attrNameLst>
                                          <p:attrName>ppt_x</p:attrName>
                                        </p:attrNameLst>
                                      </p:cBhvr>
                                      <p:tavLst>
                                        <p:tav tm="0">
                                          <p:val>
                                            <p:strVal val="#ppt_x"/>
                                          </p:val>
                                        </p:tav>
                                        <p:tav tm="100000">
                                          <p:val>
                                            <p:strVal val="#ppt_x"/>
                                          </p:val>
                                        </p:tav>
                                      </p:tavLst>
                                    </p:anim>
                                    <p:anim calcmode="lin" valueType="num">
                                      <p:cBhvr additive="base">
                                        <p:cTn id="203" dur="1500" fill="hold"/>
                                        <p:tgtEl>
                                          <p:spTgt spid="19"/>
                                        </p:tgtEl>
                                        <p:attrNameLst>
                                          <p:attrName>ppt_y</p:attrName>
                                        </p:attrNameLst>
                                      </p:cBhvr>
                                      <p:tavLst>
                                        <p:tav tm="0">
                                          <p:val>
                                            <p:strVal val="0-#ppt_h/2"/>
                                          </p:val>
                                        </p:tav>
                                        <p:tav tm="100000">
                                          <p:val>
                                            <p:strVal val="#ppt_y"/>
                                          </p:val>
                                        </p:tav>
                                      </p:tavLst>
                                    </p:anim>
                                  </p:childTnLst>
                                </p:cTn>
                              </p:par>
                              <p:par>
                                <p:cTn id="204" presetID="2" presetClass="entr" presetSubtype="1" fill="hold" nodeType="withEffect">
                                  <p:stCondLst>
                                    <p:cond delay="500"/>
                                  </p:stCondLst>
                                  <p:childTnLst>
                                    <p:set>
                                      <p:cBhvr>
                                        <p:cTn id="205" dur="1" fill="hold">
                                          <p:stCondLst>
                                            <p:cond delay="0"/>
                                          </p:stCondLst>
                                        </p:cTn>
                                        <p:tgtEl>
                                          <p:spTgt spid="5"/>
                                        </p:tgtEl>
                                        <p:attrNameLst>
                                          <p:attrName>style.visibility</p:attrName>
                                        </p:attrNameLst>
                                      </p:cBhvr>
                                      <p:to>
                                        <p:strVal val="visible"/>
                                      </p:to>
                                    </p:set>
                                    <p:anim calcmode="lin" valueType="num">
                                      <p:cBhvr additive="base">
                                        <p:cTn id="206" dur="1500" fill="hold"/>
                                        <p:tgtEl>
                                          <p:spTgt spid="5"/>
                                        </p:tgtEl>
                                        <p:attrNameLst>
                                          <p:attrName>ppt_x</p:attrName>
                                        </p:attrNameLst>
                                      </p:cBhvr>
                                      <p:tavLst>
                                        <p:tav tm="0">
                                          <p:val>
                                            <p:strVal val="#ppt_x"/>
                                          </p:val>
                                        </p:tav>
                                        <p:tav tm="100000">
                                          <p:val>
                                            <p:strVal val="#ppt_x"/>
                                          </p:val>
                                        </p:tav>
                                      </p:tavLst>
                                    </p:anim>
                                    <p:anim calcmode="lin" valueType="num">
                                      <p:cBhvr additive="base">
                                        <p:cTn id="207" dur="1500" fill="hold"/>
                                        <p:tgtEl>
                                          <p:spTgt spid="5"/>
                                        </p:tgtEl>
                                        <p:attrNameLst>
                                          <p:attrName>ppt_y</p:attrName>
                                        </p:attrNameLst>
                                      </p:cBhvr>
                                      <p:tavLst>
                                        <p:tav tm="0">
                                          <p:val>
                                            <p:strVal val="0-#ppt_h/2"/>
                                          </p:val>
                                        </p:tav>
                                        <p:tav tm="100000">
                                          <p:val>
                                            <p:strVal val="#ppt_y"/>
                                          </p:val>
                                        </p:tav>
                                      </p:tavLst>
                                    </p:anim>
                                  </p:childTnLst>
                                </p:cTn>
                              </p:par>
                              <p:par>
                                <p:cTn id="208" presetID="2" presetClass="entr" presetSubtype="1" fill="hold" nodeType="withEffect">
                                  <p:stCondLst>
                                    <p:cond delay="0"/>
                                  </p:stCondLst>
                                  <p:childTnLst>
                                    <p:set>
                                      <p:cBhvr>
                                        <p:cTn id="209" dur="1" fill="hold">
                                          <p:stCondLst>
                                            <p:cond delay="0"/>
                                          </p:stCondLst>
                                        </p:cTn>
                                        <p:tgtEl>
                                          <p:spTgt spid="24"/>
                                        </p:tgtEl>
                                        <p:attrNameLst>
                                          <p:attrName>style.visibility</p:attrName>
                                        </p:attrNameLst>
                                      </p:cBhvr>
                                      <p:to>
                                        <p:strVal val="visible"/>
                                      </p:to>
                                    </p:set>
                                    <p:anim calcmode="lin" valueType="num">
                                      <p:cBhvr additive="base">
                                        <p:cTn id="210" dur="1500" fill="hold"/>
                                        <p:tgtEl>
                                          <p:spTgt spid="24"/>
                                        </p:tgtEl>
                                        <p:attrNameLst>
                                          <p:attrName>ppt_x</p:attrName>
                                        </p:attrNameLst>
                                      </p:cBhvr>
                                      <p:tavLst>
                                        <p:tav tm="0">
                                          <p:val>
                                            <p:strVal val="#ppt_x"/>
                                          </p:val>
                                        </p:tav>
                                        <p:tav tm="100000">
                                          <p:val>
                                            <p:strVal val="#ppt_x"/>
                                          </p:val>
                                        </p:tav>
                                      </p:tavLst>
                                    </p:anim>
                                    <p:anim calcmode="lin" valueType="num">
                                      <p:cBhvr additive="base">
                                        <p:cTn id="211" dur="1500" fill="hold"/>
                                        <p:tgtEl>
                                          <p:spTgt spid="24"/>
                                        </p:tgtEl>
                                        <p:attrNameLst>
                                          <p:attrName>ppt_y</p:attrName>
                                        </p:attrNameLst>
                                      </p:cBhvr>
                                      <p:tavLst>
                                        <p:tav tm="0">
                                          <p:val>
                                            <p:strVal val="0-#ppt_h/2"/>
                                          </p:val>
                                        </p:tav>
                                        <p:tav tm="100000">
                                          <p:val>
                                            <p:strVal val="#ppt_y"/>
                                          </p:val>
                                        </p:tav>
                                      </p:tavLst>
                                    </p:anim>
                                  </p:childTnLst>
                                </p:cTn>
                              </p:par>
                              <p:par>
                                <p:cTn id="212" presetID="8" presetClass="emph" presetSubtype="0" fill="hold" nodeType="withEffect">
                                  <p:stCondLst>
                                    <p:cond delay="0"/>
                                  </p:stCondLst>
                                  <p:childTnLst>
                                    <p:animRot by="21600000">
                                      <p:cBhvr>
                                        <p:cTn id="213" dur="1500" fill="hold"/>
                                        <p:tgtEl>
                                          <p:spTgt spid="16"/>
                                        </p:tgtEl>
                                        <p:attrNameLst>
                                          <p:attrName>r</p:attrName>
                                        </p:attrNameLst>
                                      </p:cBhvr>
                                    </p:animRot>
                                  </p:childTnLst>
                                </p:cTn>
                              </p:par>
                              <p:par>
                                <p:cTn id="214" presetID="8" presetClass="emph" presetSubtype="0" fill="hold" nodeType="withEffect">
                                  <p:stCondLst>
                                    <p:cond delay="500"/>
                                  </p:stCondLst>
                                  <p:childTnLst>
                                    <p:animRot by="21600000">
                                      <p:cBhvr>
                                        <p:cTn id="215" dur="1500" fill="hold"/>
                                        <p:tgtEl>
                                          <p:spTgt spid="9"/>
                                        </p:tgtEl>
                                        <p:attrNameLst>
                                          <p:attrName>r</p:attrName>
                                        </p:attrNameLst>
                                      </p:cBhvr>
                                    </p:animRot>
                                  </p:childTnLst>
                                </p:cTn>
                              </p:par>
                              <p:par>
                                <p:cTn id="216" presetID="8" presetClass="emph" presetSubtype="0" fill="hold" nodeType="withEffect">
                                  <p:stCondLst>
                                    <p:cond delay="0"/>
                                  </p:stCondLst>
                                  <p:childTnLst>
                                    <p:animRot by="21600000">
                                      <p:cBhvr>
                                        <p:cTn id="217" dur="1500" fill="hold"/>
                                        <p:tgtEl>
                                          <p:spTgt spid="8"/>
                                        </p:tgtEl>
                                        <p:attrNameLst>
                                          <p:attrName>r</p:attrName>
                                        </p:attrNameLst>
                                      </p:cBhvr>
                                    </p:animRot>
                                  </p:childTnLst>
                                </p:cTn>
                              </p:par>
                              <p:par>
                                <p:cTn id="218" presetID="8" presetClass="emph" presetSubtype="0" fill="hold" nodeType="withEffect">
                                  <p:stCondLst>
                                    <p:cond delay="250"/>
                                  </p:stCondLst>
                                  <p:childTnLst>
                                    <p:animRot by="21600000">
                                      <p:cBhvr>
                                        <p:cTn id="219" dur="1500" fill="hold"/>
                                        <p:tgtEl>
                                          <p:spTgt spid="15"/>
                                        </p:tgtEl>
                                        <p:attrNameLst>
                                          <p:attrName>r</p:attrName>
                                        </p:attrNameLst>
                                      </p:cBhvr>
                                    </p:animRot>
                                  </p:childTnLst>
                                </p:cTn>
                              </p:par>
                              <p:par>
                                <p:cTn id="220" presetID="8" presetClass="emph" presetSubtype="0" fill="hold" nodeType="withEffect">
                                  <p:stCondLst>
                                    <p:cond delay="500"/>
                                  </p:stCondLst>
                                  <p:childTnLst>
                                    <p:animRot by="21600000">
                                      <p:cBhvr>
                                        <p:cTn id="221" dur="1500" fill="hold"/>
                                        <p:tgtEl>
                                          <p:spTgt spid="6"/>
                                        </p:tgtEl>
                                        <p:attrNameLst>
                                          <p:attrName>r</p:attrName>
                                        </p:attrNameLst>
                                      </p:cBhvr>
                                    </p:animRot>
                                  </p:childTnLst>
                                </p:cTn>
                              </p:par>
                              <p:par>
                                <p:cTn id="222" presetID="8" presetClass="emph" presetSubtype="0" fill="hold" nodeType="withEffect">
                                  <p:stCondLst>
                                    <p:cond delay="0"/>
                                  </p:stCondLst>
                                  <p:childTnLst>
                                    <p:animRot by="21600000">
                                      <p:cBhvr>
                                        <p:cTn id="223" dur="1500" fill="hold"/>
                                        <p:tgtEl>
                                          <p:spTgt spid="7"/>
                                        </p:tgtEl>
                                        <p:attrNameLst>
                                          <p:attrName>r</p:attrName>
                                        </p:attrNameLst>
                                      </p:cBhvr>
                                    </p:animRot>
                                  </p:childTnLst>
                                </p:cTn>
                              </p:par>
                              <p:par>
                                <p:cTn id="224" presetID="8" presetClass="emph" presetSubtype="0" fill="hold" nodeType="withEffect">
                                  <p:stCondLst>
                                    <p:cond delay="250"/>
                                  </p:stCondLst>
                                  <p:childTnLst>
                                    <p:animRot by="21600000">
                                      <p:cBhvr>
                                        <p:cTn id="225" dur="1500" fill="hold"/>
                                        <p:tgtEl>
                                          <p:spTgt spid="23"/>
                                        </p:tgtEl>
                                        <p:attrNameLst>
                                          <p:attrName>r</p:attrName>
                                        </p:attrNameLst>
                                      </p:cBhvr>
                                    </p:animRot>
                                  </p:childTnLst>
                                </p:cTn>
                              </p:par>
                              <p:par>
                                <p:cTn id="226" presetID="8" presetClass="emph" presetSubtype="0" fill="hold" nodeType="withEffect">
                                  <p:stCondLst>
                                    <p:cond delay="500"/>
                                  </p:stCondLst>
                                  <p:childTnLst>
                                    <p:animRot by="21600000">
                                      <p:cBhvr>
                                        <p:cTn id="227" dur="1500" fill="hold"/>
                                        <p:tgtEl>
                                          <p:spTgt spid="21"/>
                                        </p:tgtEl>
                                        <p:attrNameLst>
                                          <p:attrName>r</p:attrName>
                                        </p:attrNameLst>
                                      </p:cBhvr>
                                    </p:animRot>
                                  </p:childTnLst>
                                </p:cTn>
                              </p:par>
                              <p:par>
                                <p:cTn id="228" presetID="8" presetClass="emph" presetSubtype="0" fill="hold" nodeType="withEffect">
                                  <p:stCondLst>
                                    <p:cond delay="0"/>
                                  </p:stCondLst>
                                  <p:childTnLst>
                                    <p:animRot by="21600000">
                                      <p:cBhvr>
                                        <p:cTn id="229" dur="1500" fill="hold"/>
                                        <p:tgtEl>
                                          <p:spTgt spid="20"/>
                                        </p:tgtEl>
                                        <p:attrNameLst>
                                          <p:attrName>r</p:attrName>
                                        </p:attrNameLst>
                                      </p:cBhvr>
                                    </p:animRot>
                                  </p:childTnLst>
                                </p:cTn>
                              </p:par>
                              <p:par>
                                <p:cTn id="230" presetID="8" presetClass="emph" presetSubtype="0" fill="hold" nodeType="withEffect">
                                  <p:stCondLst>
                                    <p:cond delay="250"/>
                                  </p:stCondLst>
                                  <p:childTnLst>
                                    <p:animRot by="21600000">
                                      <p:cBhvr>
                                        <p:cTn id="231" dur="1500" fill="hold"/>
                                        <p:tgtEl>
                                          <p:spTgt spid="22"/>
                                        </p:tgtEl>
                                        <p:attrNameLst>
                                          <p:attrName>r</p:attrName>
                                        </p:attrNameLst>
                                      </p:cBhvr>
                                    </p:animRot>
                                  </p:childTnLst>
                                </p:cTn>
                              </p:par>
                              <p:par>
                                <p:cTn id="232" presetID="8" presetClass="emph" presetSubtype="0" fill="hold" nodeType="withEffect">
                                  <p:stCondLst>
                                    <p:cond delay="0"/>
                                  </p:stCondLst>
                                  <p:childTnLst>
                                    <p:animRot by="21600000">
                                      <p:cBhvr>
                                        <p:cTn id="233" dur="1500" fill="hold"/>
                                        <p:tgtEl>
                                          <p:spTgt spid="18"/>
                                        </p:tgtEl>
                                        <p:attrNameLst>
                                          <p:attrName>r</p:attrName>
                                        </p:attrNameLst>
                                      </p:cBhvr>
                                    </p:animRot>
                                  </p:childTnLst>
                                </p:cTn>
                              </p:par>
                              <p:par>
                                <p:cTn id="234" presetID="8" presetClass="emph" presetSubtype="0" fill="hold" nodeType="withEffect">
                                  <p:stCondLst>
                                    <p:cond delay="0"/>
                                  </p:stCondLst>
                                  <p:childTnLst>
                                    <p:animRot by="21600000">
                                      <p:cBhvr>
                                        <p:cTn id="235" dur="1500" fill="hold"/>
                                        <p:tgtEl>
                                          <p:spTgt spid="19"/>
                                        </p:tgtEl>
                                        <p:attrNameLst>
                                          <p:attrName>r</p:attrName>
                                        </p:attrNameLst>
                                      </p:cBhvr>
                                    </p:animRot>
                                  </p:childTnLst>
                                </p:cTn>
                              </p:par>
                              <p:par>
                                <p:cTn id="236" presetID="8" presetClass="emph" presetSubtype="0" fill="hold" nodeType="withEffect">
                                  <p:stCondLst>
                                    <p:cond delay="500"/>
                                  </p:stCondLst>
                                  <p:childTnLst>
                                    <p:animRot by="21600000">
                                      <p:cBhvr>
                                        <p:cTn id="237" dur="1500" fill="hold"/>
                                        <p:tgtEl>
                                          <p:spTgt spid="5"/>
                                        </p:tgtEl>
                                        <p:attrNameLst>
                                          <p:attrName>r</p:attrName>
                                        </p:attrNameLst>
                                      </p:cBhvr>
                                    </p:animRot>
                                  </p:childTnLst>
                                </p:cTn>
                              </p:par>
                              <p:par>
                                <p:cTn id="238" presetID="8" presetClass="emph" presetSubtype="0" fill="hold" nodeType="withEffect">
                                  <p:stCondLst>
                                    <p:cond delay="0"/>
                                  </p:stCondLst>
                                  <p:childTnLst>
                                    <p:animRot by="21600000">
                                      <p:cBhvr>
                                        <p:cTn id="239" dur="1500" fill="hold"/>
                                        <p:tgtEl>
                                          <p:spTgt spid="24"/>
                                        </p:tgtEl>
                                        <p:attrNameLst>
                                          <p:attrName>r</p:attrName>
                                        </p:attrNameLst>
                                      </p:cBhvr>
                                    </p:animRot>
                                  </p:childTnLst>
                                </p:cTn>
                              </p:par>
                            </p:childTnLst>
                          </p:cTn>
                        </p:par>
                        <p:par>
                          <p:cTn id="240" fill="hold">
                            <p:stCondLst>
                              <p:cond delay="9000"/>
                            </p:stCondLst>
                            <p:childTnLst>
                              <p:par>
                                <p:cTn id="241" presetID="37" presetClass="entr" presetSubtype="0" fill="hold" nodeType="afterEffect">
                                  <p:stCondLst>
                                    <p:cond delay="0"/>
                                  </p:stCondLst>
                                  <p:childTnLst>
                                    <p:set>
                                      <p:cBhvr>
                                        <p:cTn id="242" dur="1" fill="hold">
                                          <p:stCondLst>
                                            <p:cond delay="0"/>
                                          </p:stCondLst>
                                        </p:cTn>
                                        <p:tgtEl>
                                          <p:spTgt spid="39"/>
                                        </p:tgtEl>
                                        <p:attrNameLst>
                                          <p:attrName>style.visibility</p:attrName>
                                        </p:attrNameLst>
                                      </p:cBhvr>
                                      <p:to>
                                        <p:strVal val="visible"/>
                                      </p:to>
                                    </p:set>
                                    <p:animEffect transition="in" filter="fade">
                                      <p:cBhvr>
                                        <p:cTn id="243" dur="1250"/>
                                        <p:tgtEl>
                                          <p:spTgt spid="39"/>
                                        </p:tgtEl>
                                      </p:cBhvr>
                                    </p:animEffect>
                                    <p:anim calcmode="lin" valueType="num">
                                      <p:cBhvr>
                                        <p:cTn id="244" dur="1250" fill="hold"/>
                                        <p:tgtEl>
                                          <p:spTgt spid="39"/>
                                        </p:tgtEl>
                                        <p:attrNameLst>
                                          <p:attrName>ppt_x</p:attrName>
                                        </p:attrNameLst>
                                      </p:cBhvr>
                                      <p:tavLst>
                                        <p:tav tm="0">
                                          <p:val>
                                            <p:strVal val="#ppt_x"/>
                                          </p:val>
                                        </p:tav>
                                        <p:tav tm="100000">
                                          <p:val>
                                            <p:strVal val="#ppt_x"/>
                                          </p:val>
                                        </p:tav>
                                      </p:tavLst>
                                    </p:anim>
                                    <p:anim calcmode="lin" valueType="num">
                                      <p:cBhvr>
                                        <p:cTn id="245" dur="1125" decel="100000" fill="hold"/>
                                        <p:tgtEl>
                                          <p:spTgt spid="39"/>
                                        </p:tgtEl>
                                        <p:attrNameLst>
                                          <p:attrName>ppt_y</p:attrName>
                                        </p:attrNameLst>
                                      </p:cBhvr>
                                      <p:tavLst>
                                        <p:tav tm="0">
                                          <p:val>
                                            <p:strVal val="#ppt_y+1"/>
                                          </p:val>
                                        </p:tav>
                                        <p:tav tm="100000">
                                          <p:val>
                                            <p:strVal val="#ppt_y-.03"/>
                                          </p:val>
                                        </p:tav>
                                      </p:tavLst>
                                    </p:anim>
                                    <p:anim calcmode="lin" valueType="num">
                                      <p:cBhvr>
                                        <p:cTn id="246" dur="125" accel="100000" fill="hold">
                                          <p:stCondLst>
                                            <p:cond delay="1125"/>
                                          </p:stCondLst>
                                        </p:cTn>
                                        <p:tgtEl>
                                          <p:spTgt spid="39"/>
                                        </p:tgtEl>
                                        <p:attrNameLst>
                                          <p:attrName>ppt_y</p:attrName>
                                        </p:attrNameLst>
                                      </p:cBhvr>
                                      <p:tavLst>
                                        <p:tav tm="0">
                                          <p:val>
                                            <p:strVal val="#ppt_y-.03"/>
                                          </p:val>
                                        </p:tav>
                                        <p:tav tm="100000">
                                          <p:val>
                                            <p:strVal val="#ppt_y"/>
                                          </p:val>
                                        </p:tav>
                                      </p:tavLst>
                                    </p:anim>
                                  </p:childTnLst>
                                </p:cTn>
                              </p:par>
                              <p:par>
                                <p:cTn id="247" presetID="23" presetClass="entr" presetSubtype="16" fill="hold" nodeType="withEffect">
                                  <p:stCondLst>
                                    <p:cond delay="0"/>
                                  </p:stCondLst>
                                  <p:childTnLst>
                                    <p:set>
                                      <p:cBhvr>
                                        <p:cTn id="248" dur="1" fill="hold">
                                          <p:stCondLst>
                                            <p:cond delay="0"/>
                                          </p:stCondLst>
                                        </p:cTn>
                                        <p:tgtEl>
                                          <p:spTgt spid="39"/>
                                        </p:tgtEl>
                                        <p:attrNameLst>
                                          <p:attrName>style.visibility</p:attrName>
                                        </p:attrNameLst>
                                      </p:cBhvr>
                                      <p:to>
                                        <p:strVal val="visible"/>
                                      </p:to>
                                    </p:set>
                                    <p:anim calcmode="lin" valueType="num">
                                      <p:cBhvr>
                                        <p:cTn id="249" dur="1250" fill="hold"/>
                                        <p:tgtEl>
                                          <p:spTgt spid="39"/>
                                        </p:tgtEl>
                                        <p:attrNameLst>
                                          <p:attrName>ppt_w</p:attrName>
                                        </p:attrNameLst>
                                      </p:cBhvr>
                                      <p:tavLst>
                                        <p:tav tm="0">
                                          <p:val>
                                            <p:fltVal val="0"/>
                                          </p:val>
                                        </p:tav>
                                        <p:tav tm="100000">
                                          <p:val>
                                            <p:strVal val="#ppt_w"/>
                                          </p:val>
                                        </p:tav>
                                      </p:tavLst>
                                    </p:anim>
                                    <p:anim calcmode="lin" valueType="num">
                                      <p:cBhvr>
                                        <p:cTn id="250" dur="1250" fill="hold"/>
                                        <p:tgtEl>
                                          <p:spTgt spid="39"/>
                                        </p:tgtEl>
                                        <p:attrNameLst>
                                          <p:attrName>ppt_h</p:attrName>
                                        </p:attrNameLst>
                                      </p:cBhvr>
                                      <p:tavLst>
                                        <p:tav tm="0">
                                          <p:val>
                                            <p:fltVal val="0"/>
                                          </p:val>
                                        </p:tav>
                                        <p:tav tm="100000">
                                          <p:val>
                                            <p:strVal val="#ppt_h"/>
                                          </p:val>
                                        </p:tav>
                                      </p:tavLst>
                                    </p:anim>
                                  </p:childTnLst>
                                </p:cTn>
                              </p:par>
                            </p:childTnLst>
                          </p:cTn>
                        </p:par>
                        <p:par>
                          <p:cTn id="251" fill="hold">
                            <p:stCondLst>
                              <p:cond delay="10250"/>
                            </p:stCondLst>
                            <p:childTnLst>
                              <p:par>
                                <p:cTn id="252" presetID="31" presetClass="entr" presetSubtype="0" fill="hold" grpId="0" nodeType="afterEffect">
                                  <p:stCondLst>
                                    <p:cond delay="0"/>
                                  </p:stCondLst>
                                  <p:iterate type="lt">
                                    <p:tmPct val="5000"/>
                                  </p:iterate>
                                  <p:childTnLst>
                                    <p:set>
                                      <p:cBhvr>
                                        <p:cTn id="253" dur="1" fill="hold">
                                          <p:stCondLst>
                                            <p:cond delay="0"/>
                                          </p:stCondLst>
                                        </p:cTn>
                                        <p:tgtEl>
                                          <p:spTgt spid="44"/>
                                        </p:tgtEl>
                                        <p:attrNameLst>
                                          <p:attrName>style.visibility</p:attrName>
                                        </p:attrNameLst>
                                      </p:cBhvr>
                                      <p:to>
                                        <p:strVal val="visible"/>
                                      </p:to>
                                    </p:set>
                                    <p:anim calcmode="lin" valueType="num">
                                      <p:cBhvr>
                                        <p:cTn id="254" dur="1000" fill="hold"/>
                                        <p:tgtEl>
                                          <p:spTgt spid="44"/>
                                        </p:tgtEl>
                                        <p:attrNameLst>
                                          <p:attrName>ppt_w</p:attrName>
                                        </p:attrNameLst>
                                      </p:cBhvr>
                                      <p:tavLst>
                                        <p:tav tm="0">
                                          <p:val>
                                            <p:fltVal val="0"/>
                                          </p:val>
                                        </p:tav>
                                        <p:tav tm="100000">
                                          <p:val>
                                            <p:strVal val="#ppt_w"/>
                                          </p:val>
                                        </p:tav>
                                      </p:tavLst>
                                    </p:anim>
                                    <p:anim calcmode="lin" valueType="num">
                                      <p:cBhvr>
                                        <p:cTn id="255" dur="1000" fill="hold"/>
                                        <p:tgtEl>
                                          <p:spTgt spid="44"/>
                                        </p:tgtEl>
                                        <p:attrNameLst>
                                          <p:attrName>ppt_h</p:attrName>
                                        </p:attrNameLst>
                                      </p:cBhvr>
                                      <p:tavLst>
                                        <p:tav tm="0">
                                          <p:val>
                                            <p:fltVal val="0"/>
                                          </p:val>
                                        </p:tav>
                                        <p:tav tm="100000">
                                          <p:val>
                                            <p:strVal val="#ppt_h"/>
                                          </p:val>
                                        </p:tav>
                                      </p:tavLst>
                                    </p:anim>
                                    <p:anim calcmode="lin" valueType="num">
                                      <p:cBhvr>
                                        <p:cTn id="256" dur="1000" fill="hold"/>
                                        <p:tgtEl>
                                          <p:spTgt spid="44"/>
                                        </p:tgtEl>
                                        <p:attrNameLst>
                                          <p:attrName>style.rotation</p:attrName>
                                        </p:attrNameLst>
                                      </p:cBhvr>
                                      <p:tavLst>
                                        <p:tav tm="0">
                                          <p:val>
                                            <p:fltVal val="90"/>
                                          </p:val>
                                        </p:tav>
                                        <p:tav tm="100000">
                                          <p:val>
                                            <p:fltVal val="0"/>
                                          </p:val>
                                        </p:tav>
                                      </p:tavLst>
                                    </p:anim>
                                    <p:animEffect transition="in" filter="fade">
                                      <p:cBhvr>
                                        <p:cTn id="257" dur="1000"/>
                                        <p:tgtEl>
                                          <p:spTgt spid="44"/>
                                        </p:tgtEl>
                                      </p:cBhvr>
                                    </p:animEffect>
                                  </p:childTnLst>
                                </p:cTn>
                              </p:par>
                            </p:childTnLst>
                          </p:cTn>
                        </p:par>
                        <p:par>
                          <p:cTn id="258" fill="hold">
                            <p:stCondLst>
                              <p:cond delay="11550"/>
                            </p:stCondLst>
                            <p:childTnLst>
                              <p:par>
                                <p:cTn id="25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60" dur="2000" fill="hold"/>
                                        <p:tgtEl>
                                          <p:spTgt spid="34"/>
                                        </p:tgtEl>
                                        <p:attrNameLst>
                                          <p:attrName>ppt_x</p:attrName>
                                          <p:attrName>ppt_y</p:attrName>
                                        </p:attrNameLst>
                                      </p:cBhvr>
                                    </p:animMotion>
                                  </p:childTnLst>
                                </p:cTn>
                              </p:par>
                              <p:par>
                                <p:cTn id="261" presetID="45" presetClass="entr" presetSubtype="0" fill="hold" grpId="1" nodeType="withEffect">
                                  <p:stCondLst>
                                    <p:cond delay="0"/>
                                  </p:stCondLst>
                                  <p:childTnLst>
                                    <p:set>
                                      <p:cBhvr>
                                        <p:cTn id="262" dur="1" fill="hold">
                                          <p:stCondLst>
                                            <p:cond delay="0"/>
                                          </p:stCondLst>
                                        </p:cTn>
                                        <p:tgtEl>
                                          <p:spTgt spid="34"/>
                                        </p:tgtEl>
                                        <p:attrNameLst>
                                          <p:attrName>style.visibility</p:attrName>
                                        </p:attrNameLst>
                                      </p:cBhvr>
                                      <p:to>
                                        <p:strVal val="visible"/>
                                      </p:to>
                                    </p:set>
                                    <p:animEffect transition="in" filter="fade">
                                      <p:cBhvr>
                                        <p:cTn id="263" dur="2000"/>
                                        <p:tgtEl>
                                          <p:spTgt spid="34"/>
                                        </p:tgtEl>
                                      </p:cBhvr>
                                    </p:animEffect>
                                    <p:anim calcmode="lin" valueType="num">
                                      <p:cBhvr>
                                        <p:cTn id="264" dur="2000" fill="hold"/>
                                        <p:tgtEl>
                                          <p:spTgt spid="34"/>
                                        </p:tgtEl>
                                        <p:attrNameLst>
                                          <p:attrName>ppt_w</p:attrName>
                                        </p:attrNameLst>
                                      </p:cBhvr>
                                      <p:tavLst>
                                        <p:tav tm="0" fmla="#ppt_w*sin(2.5*pi*$)">
                                          <p:val>
                                            <p:fltVal val="0"/>
                                          </p:val>
                                        </p:tav>
                                        <p:tav tm="100000">
                                          <p:val>
                                            <p:fltVal val="1"/>
                                          </p:val>
                                        </p:tav>
                                      </p:tavLst>
                                    </p:anim>
                                    <p:anim calcmode="lin" valueType="num">
                                      <p:cBhvr>
                                        <p:cTn id="265" dur="2000" fill="hold"/>
                                        <p:tgtEl>
                                          <p:spTgt spid="34"/>
                                        </p:tgtEl>
                                        <p:attrNameLst>
                                          <p:attrName>ppt_h</p:attrName>
                                        </p:attrNameLst>
                                      </p:cBhvr>
                                      <p:tavLst>
                                        <p:tav tm="0">
                                          <p:val>
                                            <p:strVal val="#ppt_h"/>
                                          </p:val>
                                        </p:tav>
                                        <p:tav tm="100000">
                                          <p:val>
                                            <p:strVal val="#ppt_h"/>
                                          </p:val>
                                        </p:tav>
                                      </p:tavLst>
                                    </p:anim>
                                  </p:childTnLst>
                                </p:cTn>
                              </p:par>
                              <p:par>
                                <p:cTn id="26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67" dur="2000" fill="hold"/>
                                        <p:tgtEl>
                                          <p:spTgt spid="47"/>
                                        </p:tgtEl>
                                        <p:attrNameLst>
                                          <p:attrName>ppt_x</p:attrName>
                                          <p:attrName>ppt_y</p:attrName>
                                        </p:attrNameLst>
                                      </p:cBhvr>
                                    </p:animMotion>
                                  </p:childTnLst>
                                </p:cTn>
                              </p:par>
                              <p:par>
                                <p:cTn id="268" presetID="45" presetClass="entr" presetSubtype="0" fill="hold" grpId="1" nodeType="withEffect">
                                  <p:stCondLst>
                                    <p:cond delay="250"/>
                                  </p:stCondLst>
                                  <p:childTnLst>
                                    <p:set>
                                      <p:cBhvr>
                                        <p:cTn id="269" dur="1" fill="hold">
                                          <p:stCondLst>
                                            <p:cond delay="0"/>
                                          </p:stCondLst>
                                        </p:cTn>
                                        <p:tgtEl>
                                          <p:spTgt spid="47"/>
                                        </p:tgtEl>
                                        <p:attrNameLst>
                                          <p:attrName>style.visibility</p:attrName>
                                        </p:attrNameLst>
                                      </p:cBhvr>
                                      <p:to>
                                        <p:strVal val="visible"/>
                                      </p:to>
                                    </p:set>
                                    <p:animEffect transition="in" filter="fade">
                                      <p:cBhvr>
                                        <p:cTn id="270" dur="2000"/>
                                        <p:tgtEl>
                                          <p:spTgt spid="47"/>
                                        </p:tgtEl>
                                      </p:cBhvr>
                                    </p:animEffect>
                                    <p:anim calcmode="lin" valueType="num">
                                      <p:cBhvr>
                                        <p:cTn id="271" dur="2000" fill="hold"/>
                                        <p:tgtEl>
                                          <p:spTgt spid="47"/>
                                        </p:tgtEl>
                                        <p:attrNameLst>
                                          <p:attrName>ppt_w</p:attrName>
                                        </p:attrNameLst>
                                      </p:cBhvr>
                                      <p:tavLst>
                                        <p:tav tm="0" fmla="#ppt_w*sin(2.5*pi*$)">
                                          <p:val>
                                            <p:fltVal val="0"/>
                                          </p:val>
                                        </p:tav>
                                        <p:tav tm="100000">
                                          <p:val>
                                            <p:fltVal val="1"/>
                                          </p:val>
                                        </p:tav>
                                      </p:tavLst>
                                    </p:anim>
                                    <p:anim calcmode="lin" valueType="num">
                                      <p:cBhvr>
                                        <p:cTn id="272" dur="2000" fill="hold"/>
                                        <p:tgtEl>
                                          <p:spTgt spid="47"/>
                                        </p:tgtEl>
                                        <p:attrNameLst>
                                          <p:attrName>ppt_h</p:attrName>
                                        </p:attrNameLst>
                                      </p:cBhvr>
                                      <p:tavLst>
                                        <p:tav tm="0">
                                          <p:val>
                                            <p:strVal val="#ppt_h"/>
                                          </p:val>
                                        </p:tav>
                                        <p:tav tm="100000">
                                          <p:val>
                                            <p:strVal val="#ppt_h"/>
                                          </p:val>
                                        </p:tav>
                                      </p:tavLst>
                                    </p:anim>
                                  </p:childTnLst>
                                </p:cTn>
                              </p:par>
                              <p:par>
                                <p:cTn id="273" presetID="0" presetClass="path" presetSubtype="0" accel="50000" decel="50000" fill="hold" grpId="0" nodeType="withEffect">
                                  <p:stCondLst>
                                    <p:cond delay="0"/>
                                  </p:stCondLst>
                                  <p:childTnLst>
                                    <p:animMotion origin="layout" path="M 4.16667E-6 2.71605E-6 L 4.16667E-6 2.71605E-6 C 0.05156 -0.00833 0.02604 -0.00494 0.13559 2.71605E-6 C 0.14496 0.00031 0.14601 0.00463 0.15399 0.00803 C 0.15538 0.00895 0.15694 0.00926 0.15851 0.01019 C 0.16076 0.01142 0.16302 0.01327 0.16545 0.0142 L 0.16996 0.01636 C 0.17795 0.02562 0.17431 0.02284 0.18038 0.02654 C 0.18177 0.0287 0.18715 0.03673 0.18958 0.03889 C 0.19062 0.03982 0.19184 0.03982 0.19306 0.04074 C 0.19427 0.04198 0.19514 0.04383 0.19653 0.04506 C 0.20017 0.04815 0.20799 0.05309 0.20799 0.05309 C 0.20955 0.05586 0.21076 0.05895 0.2125 0.06142 C 0.21354 0.06266 0.2151 0.06204 0.21597 0.06327 C 0.21701 0.06482 0.21719 0.0679 0.21823 0.06945 C 0.21927 0.07099 0.22066 0.07068 0.2217 0.07161 C 0.22326 0.07284 0.22483 0.07407 0.22639 0.07562 C 0.22795 0.07747 0.22934 0.07994 0.2309 0.08179 C 0.23246 0.08333 0.23403 0.08426 0.23559 0.0858 C 0.2375 0.08827 0.23924 0.09167 0.24132 0.09414 C 0.24375 0.09691 0.24913 0.10031 0.25156 0.10216 C 0.25799 0.11327 0.25191 0.10432 0.26198 0.11235 C 0.27222 0.12037 0.25781 0.11327 0.26996 0.11852 C 0.27153 0.12006 0.27309 0.1213 0.27465 0.12253 C 0.27569 0.12346 0.27691 0.12377 0.27812 0.12469 C 0.27934 0.12593 0.28021 0.12778 0.28142 0.1287 C 0.29687 0.14043 0.27309 0.11821 0.29184 0.13488 C 0.29392 0.13673 0.29566 0.1392 0.29757 0.14105 C 0.29948 0.14259 0.30139 0.14383 0.3033 0.14506 C 0.30556 0.14661 0.31024 0.14907 0.31024 0.14907 C 0.31146 0.15062 0.3125 0.15216 0.31371 0.1534 C 0.31597 0.15494 0.32066 0.15741 0.32066 0.15741 C 0.32778 0.16605 0.32031 0.15803 0.32743 0.16358 C 0.33819 0.17191 0.33038 0.1679 0.33889 0.17161 C 0.34757 0.1821 0.33663 0.17006 0.34705 0.17778 C 0.34826 0.1787 0.34948 0.18025 0.35052 0.18179 C 0.35174 0.18364 0.35243 0.18673 0.35382 0.18796 C 0.35573 0.18951 0.35781 0.18951 0.35972 0.19012 C 0.3625 0.19352 0.36441 0.19599 0.36771 0.19815 C 0.3691 0.19938 0.37083 0.19969 0.37222 0.20031 C 0.37604 0.20185 0.37812 0.20185 0.38142 0.20432 C 0.38299 0.20556 0.38437 0.20741 0.38611 0.20864 C 0.38906 0.21019 0.39236 0.2108 0.39531 0.21266 C 0.39757 0.21389 0.39983 0.21574 0.40226 0.21667 C 0.40365 0.21728 0.40521 0.2179 0.40677 0.21883 C 0.40677 0.21883 0.41545 0.22377 0.41719 0.225 C 0.41823 0.22562 0.41944 0.22654 0.42049 0.22685 C 0.42292 0.22747 0.42517 0.22809 0.42743 0.22901 C 0.43941 0.23364 0.41996 0.22747 0.43559 0.23519 C 0.43819 0.23642 0.4408 0.23642 0.44358 0.23704 C 0.44549 0.23858 0.4474 0.24012 0.44931 0.24136 C 0.45243 0.24321 0.46528 0.24722 0.46545 0.24722 C 0.46736 0.24815 0.46927 0.24815 0.47118 0.24938 C 0.47344 0.25062 0.47569 0.25309 0.47795 0.2534 L 0.49306 0.25556 C 0.49531 0.25617 0.49757 0.25679 0.49983 0.25772 C 0.50365 0.25895 0.50746 0.26111 0.51128 0.26173 L 0.52517 0.26358 C 0.53941 0.26883 0.51962 0.26204 0.54358 0.2679 C 0.56007 0.27161 0.52899 0.26852 0.55729 0.27191 C 0.57448 0.27407 0.57413 0.27377 0.58385 0.27377 L 0.58385 0.27377 " pathEditMode="relative" ptsTypes="AAAAAAAAAAAAAAAAAAAAAAAAAAAAAAAAAAAAAAAAAAAAAAAAAAAAAAAAAAAAAA">
                                      <p:cBhvr>
                                        <p:cTn id="274" dur="2000" fill="hold"/>
                                        <p:tgtEl>
                                          <p:spTgt spid="48"/>
                                        </p:tgtEl>
                                        <p:attrNameLst>
                                          <p:attrName>ppt_x</p:attrName>
                                          <p:attrName>ppt_y</p:attrName>
                                        </p:attrNameLst>
                                      </p:cBhvr>
                                    </p:animMotion>
                                  </p:childTnLst>
                                </p:cTn>
                              </p:par>
                              <p:par>
                                <p:cTn id="275" presetID="45" presetClass="entr" presetSubtype="0" fill="hold" grpId="1" nodeType="withEffect">
                                  <p:stCondLst>
                                    <p:cond delay="0"/>
                                  </p:stCondLst>
                                  <p:childTnLst>
                                    <p:set>
                                      <p:cBhvr>
                                        <p:cTn id="276" dur="1" fill="hold">
                                          <p:stCondLst>
                                            <p:cond delay="0"/>
                                          </p:stCondLst>
                                        </p:cTn>
                                        <p:tgtEl>
                                          <p:spTgt spid="48"/>
                                        </p:tgtEl>
                                        <p:attrNameLst>
                                          <p:attrName>style.visibility</p:attrName>
                                        </p:attrNameLst>
                                      </p:cBhvr>
                                      <p:to>
                                        <p:strVal val="visible"/>
                                      </p:to>
                                    </p:set>
                                    <p:animEffect transition="in" filter="fade">
                                      <p:cBhvr>
                                        <p:cTn id="277" dur="2000"/>
                                        <p:tgtEl>
                                          <p:spTgt spid="48"/>
                                        </p:tgtEl>
                                      </p:cBhvr>
                                    </p:animEffect>
                                    <p:anim calcmode="lin" valueType="num">
                                      <p:cBhvr>
                                        <p:cTn id="278" dur="2000" fill="hold"/>
                                        <p:tgtEl>
                                          <p:spTgt spid="48"/>
                                        </p:tgtEl>
                                        <p:attrNameLst>
                                          <p:attrName>ppt_w</p:attrName>
                                        </p:attrNameLst>
                                      </p:cBhvr>
                                      <p:tavLst>
                                        <p:tav tm="0" fmla="#ppt_w*sin(2.5*pi*$)">
                                          <p:val>
                                            <p:fltVal val="0"/>
                                          </p:val>
                                        </p:tav>
                                        <p:tav tm="100000">
                                          <p:val>
                                            <p:fltVal val="1"/>
                                          </p:val>
                                        </p:tav>
                                      </p:tavLst>
                                    </p:anim>
                                    <p:anim calcmode="lin" valueType="num">
                                      <p:cBhvr>
                                        <p:cTn id="279" dur="2000" fill="hold"/>
                                        <p:tgtEl>
                                          <p:spTgt spid="48"/>
                                        </p:tgtEl>
                                        <p:attrNameLst>
                                          <p:attrName>ppt_h</p:attrName>
                                        </p:attrNameLst>
                                      </p:cBhvr>
                                      <p:tavLst>
                                        <p:tav tm="0">
                                          <p:val>
                                            <p:strVal val="#ppt_h"/>
                                          </p:val>
                                        </p:tav>
                                        <p:tav tm="100000">
                                          <p:val>
                                            <p:strVal val="#ppt_h"/>
                                          </p:val>
                                        </p:tav>
                                      </p:tavLst>
                                    </p:anim>
                                  </p:childTnLst>
                                </p:cTn>
                              </p:par>
                              <p:par>
                                <p:cTn id="28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81" dur="2000" fill="hold"/>
                                        <p:tgtEl>
                                          <p:spTgt spid="49"/>
                                        </p:tgtEl>
                                        <p:attrNameLst>
                                          <p:attrName>ppt_x</p:attrName>
                                          <p:attrName>ppt_y</p:attrName>
                                        </p:attrNameLst>
                                      </p:cBhvr>
                                    </p:animMotion>
                                  </p:childTnLst>
                                </p:cTn>
                              </p:par>
                              <p:par>
                                <p:cTn id="282" presetID="45" presetClass="entr" presetSubtype="0" fill="hold" grpId="1" nodeType="withEffect">
                                  <p:stCondLst>
                                    <p:cond delay="250"/>
                                  </p:stCondLst>
                                  <p:childTnLst>
                                    <p:set>
                                      <p:cBhvr>
                                        <p:cTn id="283" dur="1" fill="hold">
                                          <p:stCondLst>
                                            <p:cond delay="0"/>
                                          </p:stCondLst>
                                        </p:cTn>
                                        <p:tgtEl>
                                          <p:spTgt spid="49"/>
                                        </p:tgtEl>
                                        <p:attrNameLst>
                                          <p:attrName>style.visibility</p:attrName>
                                        </p:attrNameLst>
                                      </p:cBhvr>
                                      <p:to>
                                        <p:strVal val="visible"/>
                                      </p:to>
                                    </p:set>
                                    <p:animEffect transition="in" filter="fade">
                                      <p:cBhvr>
                                        <p:cTn id="284" dur="2000"/>
                                        <p:tgtEl>
                                          <p:spTgt spid="49"/>
                                        </p:tgtEl>
                                      </p:cBhvr>
                                    </p:animEffect>
                                    <p:anim calcmode="lin" valueType="num">
                                      <p:cBhvr>
                                        <p:cTn id="285" dur="2000" fill="hold"/>
                                        <p:tgtEl>
                                          <p:spTgt spid="49"/>
                                        </p:tgtEl>
                                        <p:attrNameLst>
                                          <p:attrName>ppt_w</p:attrName>
                                        </p:attrNameLst>
                                      </p:cBhvr>
                                      <p:tavLst>
                                        <p:tav tm="0" fmla="#ppt_w*sin(2.5*pi*$)">
                                          <p:val>
                                            <p:fltVal val="0"/>
                                          </p:val>
                                        </p:tav>
                                        <p:tav tm="100000">
                                          <p:val>
                                            <p:fltVal val="1"/>
                                          </p:val>
                                        </p:tav>
                                      </p:tavLst>
                                    </p:anim>
                                    <p:anim calcmode="lin" valueType="num">
                                      <p:cBhvr>
                                        <p:cTn id="286" dur="2000" fill="hold"/>
                                        <p:tgtEl>
                                          <p:spTgt spid="49"/>
                                        </p:tgtEl>
                                        <p:attrNameLst>
                                          <p:attrName>ppt_h</p:attrName>
                                        </p:attrNameLst>
                                      </p:cBhvr>
                                      <p:tavLst>
                                        <p:tav tm="0">
                                          <p:val>
                                            <p:strVal val="#ppt_h"/>
                                          </p:val>
                                        </p:tav>
                                        <p:tav tm="100000">
                                          <p:val>
                                            <p:strVal val="#ppt_h"/>
                                          </p:val>
                                        </p:tav>
                                      </p:tavLst>
                                    </p:anim>
                                  </p:childTnLst>
                                </p:cTn>
                              </p:par>
                            </p:childTnLst>
                          </p:cTn>
                        </p:par>
                        <p:par>
                          <p:cTn id="287" fill="hold">
                            <p:stCondLst>
                              <p:cond delay="13800"/>
                            </p:stCondLst>
                            <p:childTnLst>
                              <p:par>
                                <p:cTn id="288" presetID="47" presetClass="entr" presetSubtype="0" fill="hold" grpId="0" nodeType="afterEffect">
                                  <p:stCondLst>
                                    <p:cond delay="0"/>
                                  </p:stCondLst>
                                  <p:childTnLst>
                                    <p:set>
                                      <p:cBhvr>
                                        <p:cTn id="289" dur="1" fill="hold">
                                          <p:stCondLst>
                                            <p:cond delay="0"/>
                                          </p:stCondLst>
                                        </p:cTn>
                                        <p:tgtEl>
                                          <p:spTgt spid="46"/>
                                        </p:tgtEl>
                                        <p:attrNameLst>
                                          <p:attrName>style.visibility</p:attrName>
                                        </p:attrNameLst>
                                      </p:cBhvr>
                                      <p:to>
                                        <p:strVal val="visible"/>
                                      </p:to>
                                    </p:set>
                                    <p:animEffect transition="in" filter="fade">
                                      <p:cBhvr>
                                        <p:cTn id="290" dur="1000"/>
                                        <p:tgtEl>
                                          <p:spTgt spid="46"/>
                                        </p:tgtEl>
                                      </p:cBhvr>
                                    </p:animEffect>
                                    <p:anim calcmode="lin" valueType="num">
                                      <p:cBhvr>
                                        <p:cTn id="291" dur="1000" fill="hold"/>
                                        <p:tgtEl>
                                          <p:spTgt spid="46"/>
                                        </p:tgtEl>
                                        <p:attrNameLst>
                                          <p:attrName>ppt_x</p:attrName>
                                        </p:attrNameLst>
                                      </p:cBhvr>
                                      <p:tavLst>
                                        <p:tav tm="0">
                                          <p:val>
                                            <p:strVal val="#ppt_x"/>
                                          </p:val>
                                        </p:tav>
                                        <p:tav tm="100000">
                                          <p:val>
                                            <p:strVal val="#ppt_x"/>
                                          </p:val>
                                        </p:tav>
                                      </p:tavLst>
                                    </p:anim>
                                    <p:anim calcmode="lin" valueType="num">
                                      <p:cBhvr>
                                        <p:cTn id="292" dur="1000" fill="hold"/>
                                        <p:tgtEl>
                                          <p:spTgt spid="46"/>
                                        </p:tgtEl>
                                        <p:attrNameLst>
                                          <p:attrName>ppt_y</p:attrName>
                                        </p:attrNameLst>
                                      </p:cBhvr>
                                      <p:tavLst>
                                        <p:tav tm="0">
                                          <p:val>
                                            <p:strVal val="#ppt_y-.1"/>
                                          </p:val>
                                        </p:tav>
                                        <p:tav tm="100000">
                                          <p:val>
                                            <p:strVal val="#ppt_y"/>
                                          </p:val>
                                        </p:tav>
                                      </p:tavLst>
                                    </p:anim>
                                  </p:childTnLst>
                                </p:cTn>
                              </p:par>
                              <p:par>
                                <p:cTn id="293" presetID="47" presetClass="entr" presetSubtype="0" fill="hold" grpId="0" nodeType="withEffect">
                                  <p:stCondLst>
                                    <p:cond delay="0"/>
                                  </p:stCondLst>
                                  <p:childTnLst>
                                    <p:set>
                                      <p:cBhvr>
                                        <p:cTn id="294" dur="1" fill="hold">
                                          <p:stCondLst>
                                            <p:cond delay="0"/>
                                          </p:stCondLst>
                                        </p:cTn>
                                        <p:tgtEl>
                                          <p:spTgt spid="45"/>
                                        </p:tgtEl>
                                        <p:attrNameLst>
                                          <p:attrName>style.visibility</p:attrName>
                                        </p:attrNameLst>
                                      </p:cBhvr>
                                      <p:to>
                                        <p:strVal val="visible"/>
                                      </p:to>
                                    </p:set>
                                    <p:animEffect transition="in" filter="fade">
                                      <p:cBhvr>
                                        <p:cTn id="295" dur="1000"/>
                                        <p:tgtEl>
                                          <p:spTgt spid="45"/>
                                        </p:tgtEl>
                                      </p:cBhvr>
                                    </p:animEffect>
                                    <p:anim calcmode="lin" valueType="num">
                                      <p:cBhvr>
                                        <p:cTn id="296" dur="1000" fill="hold"/>
                                        <p:tgtEl>
                                          <p:spTgt spid="45"/>
                                        </p:tgtEl>
                                        <p:attrNameLst>
                                          <p:attrName>ppt_x</p:attrName>
                                        </p:attrNameLst>
                                      </p:cBhvr>
                                      <p:tavLst>
                                        <p:tav tm="0">
                                          <p:val>
                                            <p:strVal val="#ppt_x"/>
                                          </p:val>
                                        </p:tav>
                                        <p:tav tm="100000">
                                          <p:val>
                                            <p:strVal val="#ppt_x"/>
                                          </p:val>
                                        </p:tav>
                                      </p:tavLst>
                                    </p:anim>
                                    <p:anim calcmode="lin" valueType="num">
                                      <p:cBhvr>
                                        <p:cTn id="297" dur="1000" fill="hold"/>
                                        <p:tgtEl>
                                          <p:spTgt spid="45"/>
                                        </p:tgtEl>
                                        <p:attrNameLst>
                                          <p:attrName>ppt_y</p:attrName>
                                        </p:attrNameLst>
                                      </p:cBhvr>
                                      <p:tavLst>
                                        <p:tav tm="0">
                                          <p:val>
                                            <p:strVal val="#ppt_y-.1"/>
                                          </p:val>
                                        </p:tav>
                                        <p:tav tm="100000">
                                          <p:val>
                                            <p:strVal val="#ppt_y"/>
                                          </p:val>
                                        </p:tav>
                                      </p:tavLst>
                                    </p:anim>
                                  </p:childTnLst>
                                </p:cTn>
                              </p:par>
                            </p:childTnLst>
                          </p:cTn>
                        </p:par>
                        <p:par>
                          <p:cTn id="298" fill="hold">
                            <p:stCondLst>
                              <p:cond delay="14800"/>
                            </p:stCondLst>
                            <p:childTnLst>
                              <p:par>
                                <p:cTn id="299" presetID="2" presetClass="entr" presetSubtype="3" decel="38000" fill="hold" nodeType="afterEffect">
                                  <p:stCondLst>
                                    <p:cond delay="0"/>
                                  </p:stCondLst>
                                  <p:childTnLst>
                                    <p:set>
                                      <p:cBhvr>
                                        <p:cTn id="300" dur="1" fill="hold">
                                          <p:stCondLst>
                                            <p:cond delay="0"/>
                                          </p:stCondLst>
                                        </p:cTn>
                                        <p:tgtEl>
                                          <p:spTgt spid="50"/>
                                        </p:tgtEl>
                                        <p:attrNameLst>
                                          <p:attrName>style.visibility</p:attrName>
                                        </p:attrNameLst>
                                      </p:cBhvr>
                                      <p:to>
                                        <p:strVal val="visible"/>
                                      </p:to>
                                    </p:set>
                                    <p:anim calcmode="lin" valueType="num">
                                      <p:cBhvr additive="base">
                                        <p:cTn id="301" dur="1500" fill="hold"/>
                                        <p:tgtEl>
                                          <p:spTgt spid="50"/>
                                        </p:tgtEl>
                                        <p:attrNameLst>
                                          <p:attrName>ppt_x</p:attrName>
                                        </p:attrNameLst>
                                      </p:cBhvr>
                                      <p:tavLst>
                                        <p:tav tm="0">
                                          <p:val>
                                            <p:strVal val="1+#ppt_w/2"/>
                                          </p:val>
                                        </p:tav>
                                        <p:tav tm="100000">
                                          <p:val>
                                            <p:strVal val="#ppt_x"/>
                                          </p:val>
                                        </p:tav>
                                      </p:tavLst>
                                    </p:anim>
                                    <p:anim calcmode="lin" valueType="num">
                                      <p:cBhvr additive="base">
                                        <p:cTn id="302" dur="15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P spid="44" grpId="0"/>
      <p:bldP spid="45" grpId="0" animBg="1"/>
      <p:bldP spid="46" grpId="0" animBg="1"/>
      <p:bldP spid="47" grpId="0" animBg="1"/>
      <p:bldP spid="47" grpId="1" animBg="1"/>
      <p:bldP spid="47" grpId="2" animBg="1"/>
      <p:bldP spid="48" grpId="0" animBg="1"/>
      <p:bldP spid="48" grpId="1" animBg="1"/>
      <p:bldP spid="48" grpId="2" animBg="1"/>
      <p:bldP spid="49" grpId="0" animBg="1"/>
      <p:bldP spid="49" grpId="1" animBg="1"/>
      <p:bldP spid="4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reptile, green, amphibian, chameleon&#10;&#10;Description automatically generated">
            <a:extLst>
              <a:ext uri="{FF2B5EF4-FFF2-40B4-BE49-F238E27FC236}">
                <a16:creationId xmlns:a16="http://schemas.microsoft.com/office/drawing/2014/main" id="{B25B0592-22F7-39F6-AF8A-16051B894E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72495">
            <a:off x="7134579" y="2937916"/>
            <a:ext cx="2090195" cy="1040379"/>
          </a:xfrm>
          <a:prstGeom prst="rect">
            <a:avLst/>
          </a:prstGeom>
        </p:spPr>
      </p:pic>
      <p:pic>
        <p:nvPicPr>
          <p:cNvPr id="3" name="Picture 2">
            <a:extLst>
              <a:ext uri="{FF2B5EF4-FFF2-40B4-BE49-F238E27FC236}">
                <a16:creationId xmlns:a16="http://schemas.microsoft.com/office/drawing/2014/main" id="{B87703CC-BBE8-D374-601C-8D16275CEE91}"/>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rot="19778396" flipH="1">
            <a:off x="100052" y="3409120"/>
            <a:ext cx="1715588" cy="1581074"/>
          </a:xfrm>
          <a:prstGeom prst="rect">
            <a:avLst/>
          </a:prstGeom>
        </p:spPr>
      </p:pic>
      <p:sp>
        <p:nvSpPr>
          <p:cNvPr id="4" name="Rectangle: Rounded Corners 3">
            <a:extLst>
              <a:ext uri="{FF2B5EF4-FFF2-40B4-BE49-F238E27FC236}">
                <a16:creationId xmlns:a16="http://schemas.microsoft.com/office/drawing/2014/main" id="{F8FD6632-B30D-CB7F-55C1-0B7FAE7C9127}"/>
              </a:ext>
            </a:extLst>
          </p:cNvPr>
          <p:cNvSpPr/>
          <p:nvPr/>
        </p:nvSpPr>
        <p:spPr>
          <a:xfrm>
            <a:off x="292963" y="177552"/>
            <a:ext cx="8407154" cy="1014947"/>
          </a:xfrm>
          <a:prstGeom prst="roundRect">
            <a:avLst/>
          </a:prstGeom>
          <a:solidFill>
            <a:srgbClr val="FFFFFF"/>
          </a:solidFill>
          <a:ln w="25400">
            <a:solidFill>
              <a:schemeClr val="accent5">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0C4D5E70-C9DD-221F-3171-FD3283CD61D7}"/>
              </a:ext>
            </a:extLst>
          </p:cNvPr>
          <p:cNvSpPr txBox="1"/>
          <p:nvPr/>
        </p:nvSpPr>
        <p:spPr>
          <a:xfrm>
            <a:off x="292962" y="164456"/>
            <a:ext cx="8407153" cy="1015663"/>
          </a:xfrm>
          <a:prstGeom prst="rect">
            <a:avLst/>
          </a:prstGeom>
          <a:noFill/>
        </p:spPr>
        <p:txBody>
          <a:bodyPr wrap="square" rtlCol="0">
            <a:spAutoFit/>
          </a:bodyPr>
          <a:lstStyle/>
          <a:p>
            <a:r>
              <a:rPr lang="en-US" sz="3000" b="1" dirty="0" err="1">
                <a:latin typeface="Cambria" panose="02040503050406030204" pitchFamily="18" charset="0"/>
                <a:ea typeface="Cambria" panose="02040503050406030204" pitchFamily="18" charset="0"/>
              </a:rPr>
              <a:t>Em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hãy</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trả</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lời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các</a:t>
            </a:r>
            <a:r>
              <a:rPr lang="en-US" sz="3000" b="1" dirty="0">
                <a:latin typeface="Cambria" panose="02040503050406030204" pitchFamily="18" charset="0"/>
                <a:ea typeface="Cambria" panose="02040503050406030204" pitchFamily="18" charset="0"/>
              </a:rPr>
              <a:t> con </a:t>
            </a:r>
            <a:r>
              <a:rPr lang="en-US" sz="3000" b="1" dirty="0" err="1">
                <a:latin typeface="Cambria" panose="02040503050406030204" pitchFamily="18" charset="0"/>
                <a:ea typeface="Cambria" panose="02040503050406030204" pitchFamily="18" charset="0"/>
              </a:rPr>
              <a:t>vật</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sau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cùng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các</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đặc</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điểm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trường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sống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thói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quen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của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nó</a:t>
            </a:r>
            <a:endParaRPr lang="en-US" sz="3000" b="1" dirty="0">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C872F264-40EF-E7B5-5C32-4D8628E820BE}"/>
              </a:ext>
            </a:extLst>
          </p:cNvPr>
          <p:cNvGrpSpPr/>
          <p:nvPr/>
        </p:nvGrpSpPr>
        <p:grpSpPr>
          <a:xfrm>
            <a:off x="1606858" y="1444423"/>
            <a:ext cx="5556695" cy="3432081"/>
            <a:chOff x="3974297" y="187222"/>
            <a:chExt cx="8013141" cy="6709181"/>
          </a:xfrm>
        </p:grpSpPr>
        <p:sp>
          <p:nvSpPr>
            <p:cNvPr id="7" name="Rounded Rectangle 36">
              <a:extLst>
                <a:ext uri="{FF2B5EF4-FFF2-40B4-BE49-F238E27FC236}">
                  <a16:creationId xmlns:a16="http://schemas.microsoft.com/office/drawing/2014/main" id="{46549291-5745-0D68-B3F7-116236DA0796}"/>
                </a:ext>
              </a:extLst>
            </p:cNvPr>
            <p:cNvSpPr/>
            <p:nvPr/>
          </p:nvSpPr>
          <p:spPr>
            <a:xfrm>
              <a:off x="4101118" y="301219"/>
              <a:ext cx="7787065" cy="64572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37">
              <a:extLst>
                <a:ext uri="{FF2B5EF4-FFF2-40B4-BE49-F238E27FC236}">
                  <a16:creationId xmlns:a16="http://schemas.microsoft.com/office/drawing/2014/main" id="{1B25A03C-7A10-7F4C-4622-6E2BCC808A7E}"/>
                </a:ext>
              </a:extLst>
            </p:cNvPr>
            <p:cNvSpPr/>
            <p:nvPr/>
          </p:nvSpPr>
          <p:spPr>
            <a:xfrm>
              <a:off x="3974297" y="187222"/>
              <a:ext cx="8013141" cy="6709181"/>
            </a:xfrm>
            <a:prstGeom prst="roundRect">
              <a:avLst/>
            </a:prstGeom>
            <a:noFill/>
            <a:ln w="508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BC9249B1-37A9-271B-0249-80405C27F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742" y="1625284"/>
            <a:ext cx="5074059" cy="3049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532E869-E707-4D22-D077-6CBD0D20C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9742" y="1635559"/>
            <a:ext cx="5074059" cy="3049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14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71315" y="949708"/>
            <a:ext cx="495649" cy="92333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schemeClr val="tx1">
                      <a:lumMod val="95000"/>
                      <a:lumOff val="5000"/>
                    </a:schemeClr>
                  </a:solidFill>
                </a:ln>
                <a:solidFill>
                  <a:srgbClr val="FFC000">
                    <a:lumMod val="20000"/>
                    <a:lumOff val="80000"/>
                  </a:srgbClr>
                </a:solidFill>
                <a:effectLst/>
                <a:uLnTx/>
                <a:uFillTx/>
                <a:latin typeface="UVN Dzung Dakao" panose="00000400000000000000" pitchFamily="2" charset="0"/>
                <a:ea typeface="微软雅黑"/>
                <a:cs typeface="+mn-ea"/>
                <a:sym typeface="+mn-lt"/>
              </a:rPr>
              <a:t>2</a:t>
            </a:r>
            <a:endParaRPr kumimoji="0" lang="zh-CN" altLang="en-US" sz="4800" b="0" i="0" u="none" strike="noStrike" kern="1200" cap="none" spc="0" normalizeH="0" baseline="0" noProof="0" dirty="0">
              <a:ln>
                <a:solidFill>
                  <a:schemeClr val="tx1">
                    <a:lumMod val="95000"/>
                    <a:lumOff val="5000"/>
                  </a:schemeClr>
                </a:solidFill>
              </a:ln>
              <a:solidFill>
                <a:prstClr val="black"/>
              </a:solidFill>
              <a:effectLst/>
              <a:uLnTx/>
              <a:uFillTx/>
              <a:latin typeface="UVN Dzung Dakao" panose="00000400000000000000" pitchFamily="2" charset="0"/>
              <a:ea typeface="微软雅黑"/>
              <a:cs typeface="+mn-ea"/>
              <a:sym typeface="+mn-lt"/>
            </a:endParaRPr>
          </a:p>
        </p:txBody>
      </p:sp>
      <p:sp>
        <p:nvSpPr>
          <p:cNvPr id="5" name="矩形 8">
            <a:extLst>
              <a:ext uri="{FF2B5EF4-FFF2-40B4-BE49-F238E27FC236}">
                <a16:creationId xmlns:a16="http://schemas.microsoft.com/office/drawing/2014/main" id="{2B45CF15-4A67-C285-68C1-D21B41D18EED}"/>
              </a:ext>
            </a:extLst>
          </p:cNvPr>
          <p:cNvSpPr/>
          <p:nvPr/>
        </p:nvSpPr>
        <p:spPr>
          <a:xfrm>
            <a:off x="1795412" y="1676322"/>
            <a:ext cx="5532284" cy="1323439"/>
          </a:xfrm>
          <a:prstGeom prst="rect">
            <a:avLst/>
          </a:prstGeom>
        </p:spPr>
        <p:txBody>
          <a:bodyPr wrap="none">
            <a:spAutoFit/>
            <a:scene3d>
              <a:camera prst="orthographicFront"/>
              <a:lightRig rig="threePt" dir="t"/>
            </a:scene3d>
            <a:sp3d extrusionH="57150">
              <a:bevelT h="25400" prst="softRound"/>
            </a:sp3d>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w="19050">
                  <a:solidFill>
                    <a:schemeClr val="tx1">
                      <a:lumMod val="95000"/>
                      <a:lumOff val="5000"/>
                    </a:schemeClr>
                  </a:solidFill>
                </a:ln>
                <a:solidFill>
                  <a:srgbClr val="FFFF00"/>
                </a:solidFill>
                <a:effectLst/>
                <a:uLnTx/>
                <a:uFillTx/>
                <a:latin typeface="UTM Showcard" panose="02040603050506020204" pitchFamily="18" charset="0"/>
                <a:ea typeface="字魂27号-布丁体" panose="00000505000000000000" pitchFamily="2" charset="-122"/>
                <a:cs typeface="+mn-cs"/>
              </a:rPr>
              <a:t>KHÁM PHÁ</a:t>
            </a:r>
            <a:endParaRPr kumimoji="0" lang="zh-CN" altLang="en-US" sz="8000" b="0" i="0" u="none" strike="noStrike" kern="1200" cap="none" spc="0" normalizeH="0" baseline="0" noProof="0" dirty="0">
              <a:ln w="19050">
                <a:solidFill>
                  <a:schemeClr val="tx1">
                    <a:lumMod val="95000"/>
                    <a:lumOff val="5000"/>
                  </a:schemeClr>
                </a:solidFill>
              </a:ln>
              <a:solidFill>
                <a:srgbClr val="FFFF00"/>
              </a:solidFill>
              <a:effectLst/>
              <a:uLnTx/>
              <a:uFillTx/>
              <a:latin typeface="UTM Showcard" panose="02040603050506020204" pitchFamily="18" charset="0"/>
              <a:ea typeface="字魂27号-布丁体" panose="00000505000000000000" pitchFamily="2" charset="-122"/>
              <a:cs typeface="+mn-cs"/>
            </a:endParaRPr>
          </a:p>
        </p:txBody>
      </p:sp>
      <p:pic>
        <p:nvPicPr>
          <p:cNvPr id="2" name="Picture 1">
            <a:extLst>
              <a:ext uri="{FF2B5EF4-FFF2-40B4-BE49-F238E27FC236}">
                <a16:creationId xmlns:a16="http://schemas.microsoft.com/office/drawing/2014/main" id="{0C9BC2CD-0C92-D3BB-373F-6B2E7497DFC8}"/>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flipH="1">
            <a:off x="1264364" y="419725"/>
            <a:ext cx="1715588" cy="1581074"/>
          </a:xfrm>
          <a:prstGeom prst="rect">
            <a:avLst/>
          </a:prstGeom>
        </p:spPr>
      </p:pic>
    </p:spTree>
    <p:extLst>
      <p:ext uri="{BB962C8B-B14F-4D97-AF65-F5344CB8AC3E}">
        <p14:creationId xmlns:p14="http://schemas.microsoft.com/office/powerpoint/2010/main" val="3223226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1263" y="352926"/>
            <a:ext cx="8309811" cy="44115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文本框 38"/>
          <p:cNvSpPr txBox="1"/>
          <p:nvPr/>
        </p:nvSpPr>
        <p:spPr>
          <a:xfrm>
            <a:off x="2176432" y="352926"/>
            <a:ext cx="4919472" cy="707886"/>
          </a:xfrm>
          <a:prstGeom prst="rect">
            <a:avLst/>
          </a:prstGeom>
          <a:noFill/>
        </p:spPr>
        <p:txBody>
          <a:bodyPr wrap="square">
            <a:spAutoFit/>
          </a:bodyPr>
          <a:lstStyle/>
          <a:p>
            <a:pPr algn="ctr"/>
            <a:r>
              <a:rPr lang="en-US" altLang="zh-CN" sz="40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4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40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4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40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4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40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4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4" name="TextBox 3"/>
          <p:cNvSpPr txBox="1"/>
          <p:nvPr/>
        </p:nvSpPr>
        <p:spPr>
          <a:xfrm>
            <a:off x="633662" y="1060812"/>
            <a:ext cx="8005011" cy="3693319"/>
          </a:xfrm>
          <a:prstGeom prst="rect">
            <a:avLst/>
          </a:prstGeom>
          <a:noFill/>
        </p:spPr>
        <p:txBody>
          <a:bodyPr wrap="square" rtlCol="0">
            <a:spAutoFit/>
          </a:bodyPr>
          <a:lstStyle/>
          <a:p>
            <a:pPr algn="just"/>
            <a:r>
              <a:rPr lang="vi-VN" sz="2600" b="1" dirty="0">
                <a:solidFill>
                  <a:schemeClr val="accent6">
                    <a:lumMod val="75000"/>
                  </a:schemeClr>
                </a:solidFill>
                <a:latin typeface="Cambria" panose="02040503050406030204" pitchFamily="18" charset="0"/>
              </a:rPr>
              <a:t>-  Đọc đúng và diễn cảm bài Thằn lằn xanh và tắc kè, biết nhấn giọng vào</a:t>
            </a:r>
            <a:r>
              <a:rPr lang="en-US" sz="2600" b="1" dirty="0">
                <a:solidFill>
                  <a:schemeClr val="accent6">
                    <a:lumMod val="75000"/>
                  </a:schemeClr>
                </a:solidFill>
                <a:latin typeface="Cambria" panose="02040503050406030204" pitchFamily="18" charset="0"/>
              </a:rPr>
              <a:t> </a:t>
            </a:r>
            <a:r>
              <a:rPr lang="vi-VN" sz="2600" b="1" dirty="0">
                <a:solidFill>
                  <a:schemeClr val="accent6">
                    <a:lumMod val="75000"/>
                  </a:schemeClr>
                </a:solidFill>
                <a:latin typeface="Cambria" panose="02040503050406030204" pitchFamily="18" charset="0"/>
              </a:rPr>
              <a:t>những từ ngữ cần thiết để thể hiện tâm trạng, cảm xúc của nhân vật trong bài.</a:t>
            </a:r>
            <a:endParaRPr lang="en-US" sz="2600" b="1" dirty="0">
              <a:solidFill>
                <a:schemeClr val="accent6">
                  <a:lumMod val="75000"/>
                </a:schemeClr>
              </a:solidFill>
              <a:latin typeface="Cambria" panose="02040503050406030204" pitchFamily="18" charset="0"/>
            </a:endParaRPr>
          </a:p>
          <a:p>
            <a:pPr algn="just"/>
            <a:r>
              <a:rPr lang="vi-VN" sz="2600" b="1" dirty="0">
                <a:solidFill>
                  <a:schemeClr val="accent6">
                    <a:lumMod val="75000"/>
                  </a:schemeClr>
                </a:solidFill>
                <a:latin typeface="Cambria" panose="02040503050406030204" pitchFamily="18" charset="0"/>
              </a:rPr>
              <a:t>- Nhận biết được bối cảnh, diễn biến các sự việc qua lời kể của tác giả </a:t>
            </a:r>
            <a:r>
              <a:rPr lang="vi-VN" sz="2600" b="1">
                <a:solidFill>
                  <a:schemeClr val="accent6">
                    <a:lumMod val="75000"/>
                  </a:schemeClr>
                </a:solidFill>
                <a:latin typeface="Cambria" panose="02040503050406030204" pitchFamily="18" charset="0"/>
              </a:rPr>
              <a:t>câu chuyện. </a:t>
            </a:r>
            <a:endParaRPr lang="en-US" sz="2600" b="1" dirty="0">
              <a:solidFill>
                <a:schemeClr val="accent6">
                  <a:lumMod val="75000"/>
                </a:schemeClr>
              </a:solidFill>
              <a:latin typeface="Cambria" panose="02040503050406030204" pitchFamily="18" charset="0"/>
            </a:endParaRPr>
          </a:p>
          <a:p>
            <a:pPr algn="just"/>
            <a:r>
              <a:rPr lang="vi-VN" sz="2600" b="1" dirty="0">
                <a:solidFill>
                  <a:schemeClr val="accent6">
                    <a:lumMod val="75000"/>
                  </a:schemeClr>
                </a:solidFill>
                <a:latin typeface="Cambria" panose="02040503050406030204" pitchFamily="18" charset="0"/>
              </a:rPr>
              <a:t>- Hiểu điều tác giả muốn nói qua bài đọc</a:t>
            </a:r>
            <a:r>
              <a:rPr lang="en-US" sz="2600" b="1" dirty="0">
                <a:solidFill>
                  <a:schemeClr val="accent6">
                    <a:lumMod val="75000"/>
                  </a:schemeClr>
                </a:solidFill>
                <a:latin typeface="Cambria" panose="02040503050406030204" pitchFamily="18" charset="0"/>
              </a:rPr>
              <a:t>: </a:t>
            </a:r>
            <a:r>
              <a:rPr lang="en-US" sz="2600" b="1" i="1" dirty="0" err="1">
                <a:solidFill>
                  <a:srgbClr val="002060"/>
                </a:solidFill>
                <a:latin typeface="Cambria" panose="02040503050406030204" pitchFamily="18" charset="0"/>
              </a:rPr>
              <a:t>Cần</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trân</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trọng</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những</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đặc</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điểm</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của</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mình</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và</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biết</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lựa</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chọn</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hoàn</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cảnh</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sống</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phù</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hợp</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với</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những</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đặc</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điểm</a:t>
            </a:r>
            <a:r>
              <a:rPr lang="en-US" sz="2600" b="1" i="1" dirty="0">
                <a:solidFill>
                  <a:srgbClr val="002060"/>
                </a:solidFill>
                <a:latin typeface="Cambria" panose="02040503050406030204" pitchFamily="18" charset="0"/>
              </a:rPr>
              <a:t> </a:t>
            </a:r>
            <a:r>
              <a:rPr lang="en-US" sz="2600" b="1" i="1" dirty="0" err="1">
                <a:solidFill>
                  <a:srgbClr val="002060"/>
                </a:solidFill>
                <a:latin typeface="Cambria" panose="02040503050406030204" pitchFamily="18" charset="0"/>
              </a:rPr>
              <a:t>đó</a:t>
            </a:r>
            <a:r>
              <a:rPr lang="en-US" sz="2600" b="1" i="1" dirty="0">
                <a:solidFill>
                  <a:srgbClr val="002060"/>
                </a:solidFill>
                <a:latin typeface="Cambria" panose="02040503050406030204" pitchFamily="18" charset="0"/>
              </a:rPr>
              <a:t>.</a:t>
            </a:r>
          </a:p>
          <a:p>
            <a:endParaRPr lang="en-US" sz="2600" b="1" dirty="0">
              <a:solidFill>
                <a:schemeClr val="accent6">
                  <a:lumMod val="75000"/>
                </a:schemeClr>
              </a:solidFill>
              <a:latin typeface="Cambria" panose="02040503050406030204" pitchFamily="18" charset="0"/>
            </a:endParaRPr>
          </a:p>
        </p:txBody>
      </p:sp>
    </p:spTree>
    <p:extLst>
      <p:ext uri="{BB962C8B-B14F-4D97-AF65-F5344CB8AC3E}">
        <p14:creationId xmlns:p14="http://schemas.microsoft.com/office/powerpoint/2010/main" val="26544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amels in the desert&#10;&#10;Description automatically generated with medium confidence">
            <a:extLst>
              <a:ext uri="{FF2B5EF4-FFF2-40B4-BE49-F238E27FC236}">
                <a16:creationId xmlns:a16="http://schemas.microsoft.com/office/drawing/2014/main" id="{FF52B3F5-63B1-C26A-A40A-50365685C0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9568" y="1240972"/>
            <a:ext cx="4188279" cy="3315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nguins on ice&#10;&#10;Description automatically generated with medium confidence">
            <a:extLst>
              <a:ext uri="{FF2B5EF4-FFF2-40B4-BE49-F238E27FC236}">
                <a16:creationId xmlns:a16="http://schemas.microsoft.com/office/drawing/2014/main" id="{48CD6095-E664-FB90-8776-065D3E994A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89" y="1240972"/>
            <a:ext cx="4305845" cy="3315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CA0A0B26-6723-83A7-274A-DE1AA32CCB6D}"/>
              </a:ext>
            </a:extLst>
          </p:cNvPr>
          <p:cNvPicPr>
            <a:picLocks noChangeAspect="1"/>
          </p:cNvPicPr>
          <p:nvPr/>
        </p:nvPicPr>
        <p:blipFill>
          <a:blip r:embed="rId4"/>
          <a:stretch>
            <a:fillRect/>
          </a:stretch>
        </p:blipFill>
        <p:spPr>
          <a:xfrm>
            <a:off x="47767" y="411640"/>
            <a:ext cx="9144000" cy="558504"/>
          </a:xfrm>
          <a:prstGeom prst="rect">
            <a:avLst/>
          </a:prstGeom>
        </p:spPr>
      </p:pic>
    </p:spTree>
    <p:extLst>
      <p:ext uri="{BB962C8B-B14F-4D97-AF65-F5344CB8AC3E}">
        <p14:creationId xmlns:p14="http://schemas.microsoft.com/office/powerpoint/2010/main" val="1074718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pic>
        <p:nvPicPr>
          <p:cNvPr id="18" name="PA_图片 17"/>
          <p:cNvPicPr>
            <a:picLocks noChangeAspect="1"/>
          </p:cNvPicPr>
          <p:nvPr>
            <p:custDataLst>
              <p:tags r:id="rId1"/>
            </p:custDataLst>
          </p:nvPr>
        </p:nvPicPr>
        <p:blipFill>
          <a:blip r:embed="rId45"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9" name="PA_图片 18"/>
          <p:cNvPicPr>
            <a:picLocks noChangeAspect="1"/>
          </p:cNvPicPr>
          <p:nvPr>
            <p:custDataLst>
              <p:tags r:id="rId2"/>
            </p:custDataLst>
          </p:nvPr>
        </p:nvPicPr>
        <p:blipFill>
          <a:blip r:embed="rId46"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20" name="PA_图片 19"/>
          <p:cNvPicPr>
            <a:picLocks noChangeAspect="1"/>
          </p:cNvPicPr>
          <p:nvPr>
            <p:custDataLst>
              <p:tags r:id="rId3"/>
            </p:custDataLst>
          </p:nvPr>
        </p:nvPicPr>
        <p:blipFill>
          <a:blip r:embed="rId47"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21" name="PA_图片 20"/>
          <p:cNvPicPr>
            <a:picLocks noChangeAspect="1"/>
          </p:cNvPicPr>
          <p:nvPr>
            <p:custDataLst>
              <p:tags r:id="rId4"/>
            </p:custDataLst>
          </p:nvPr>
        </p:nvPicPr>
        <p:blipFill>
          <a:blip r:embed="rId48"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22" name="PA_图片 21"/>
          <p:cNvPicPr>
            <a:picLocks noChangeAspect="1"/>
          </p:cNvPicPr>
          <p:nvPr>
            <p:custDataLst>
              <p:tags r:id="rId5"/>
            </p:custDataLst>
          </p:nvPr>
        </p:nvPicPr>
        <p:blipFill>
          <a:blip r:embed="rId49"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PA_图片 22"/>
          <p:cNvPicPr>
            <a:picLocks noChangeAspect="1"/>
          </p:cNvPicPr>
          <p:nvPr>
            <p:custDataLst>
              <p:tags r:id="rId6"/>
            </p:custDataLst>
          </p:nvPr>
        </p:nvPicPr>
        <p:blipFill rotWithShape="1">
          <a:blip r:embed="rId50"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24" name="PA_图片 23"/>
          <p:cNvPicPr>
            <a:picLocks noChangeAspect="1"/>
          </p:cNvPicPr>
          <p:nvPr>
            <p:custDataLst>
              <p:tags r:id="rId7"/>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5" name="PA_图片 24"/>
          <p:cNvPicPr>
            <a:picLocks noChangeAspect="1"/>
          </p:cNvPicPr>
          <p:nvPr>
            <p:custDataLst>
              <p:tags r:id="rId8"/>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26" name="PA_图片 25"/>
          <p:cNvPicPr>
            <a:picLocks noChangeAspect="1"/>
          </p:cNvPicPr>
          <p:nvPr>
            <p:custDataLst>
              <p:tags r:id="rId9"/>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27" name="PA_图片 26"/>
          <p:cNvPicPr>
            <a:picLocks noChangeAspect="1"/>
          </p:cNvPicPr>
          <p:nvPr>
            <p:custDataLst>
              <p:tags r:id="rId10"/>
            </p:custDataLst>
          </p:nvPr>
        </p:nvPicPr>
        <p:blipFill rotWithShape="1">
          <a:blip r:embed="rId51"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8" name="PA_图片 27"/>
          <p:cNvPicPr>
            <a:picLocks noChangeAspect="1"/>
          </p:cNvPicPr>
          <p:nvPr>
            <p:custDataLst>
              <p:tags r:id="rId11"/>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9" name="PA_图片 28"/>
          <p:cNvPicPr>
            <a:picLocks noChangeAspect="1"/>
          </p:cNvPicPr>
          <p:nvPr>
            <p:custDataLst>
              <p:tags r:id="rId12"/>
            </p:custDataLst>
          </p:nvPr>
        </p:nvPicPr>
        <p:blipFill>
          <a:blip r:embed="rId52"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30" name="PA_图片 29"/>
          <p:cNvPicPr>
            <a:picLocks noChangeAspect="1"/>
          </p:cNvPicPr>
          <p:nvPr>
            <p:custDataLst>
              <p:tags r:id="rId13"/>
            </p:custDataLst>
          </p:nvPr>
        </p:nvPicPr>
        <p:blipFill>
          <a:blip r:embed="rId53" cstate="print">
            <a:extLst>
              <a:ext uri="{28A0092B-C50C-407E-A947-70E740481C1C}">
                <a14:useLocalDpi xmlns:a14="http://schemas.microsoft.com/office/drawing/2010/main" val="0"/>
              </a:ext>
            </a:extLst>
          </a:blip>
          <a:stretch>
            <a:fillRect/>
          </a:stretch>
        </p:blipFill>
        <p:spPr>
          <a:xfrm>
            <a:off x="186811" y="1928966"/>
            <a:ext cx="583480" cy="542223"/>
          </a:xfrm>
          <a:prstGeom prst="rect">
            <a:avLst/>
          </a:prstGeom>
        </p:spPr>
      </p:pic>
      <p:pic>
        <p:nvPicPr>
          <p:cNvPr id="34" name="PA_图片 33"/>
          <p:cNvPicPr>
            <a:picLocks noChangeAspect="1"/>
          </p:cNvPicPr>
          <p:nvPr>
            <p:custDataLst>
              <p:tags r:id="rId14"/>
            </p:custDataLst>
          </p:nvPr>
        </p:nvPicPr>
        <p:blipFill>
          <a:blip r:embed="rId46"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35" name="PA_图片 34"/>
          <p:cNvPicPr>
            <a:picLocks noChangeAspect="1"/>
          </p:cNvPicPr>
          <p:nvPr>
            <p:custDataLst>
              <p:tags r:id="rId15"/>
            </p:custDataLst>
          </p:nvPr>
        </p:nvPicPr>
        <p:blipFill>
          <a:blip r:embed="rId47"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36" name="PA_图片 35"/>
          <p:cNvPicPr>
            <a:picLocks noChangeAspect="1"/>
          </p:cNvPicPr>
          <p:nvPr>
            <p:custDataLst>
              <p:tags r:id="rId16"/>
            </p:custDataLst>
          </p:nvPr>
        </p:nvPicPr>
        <p:blipFill>
          <a:blip r:embed="rId48"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7" name="PA_图片 36"/>
          <p:cNvPicPr>
            <a:picLocks noChangeAspect="1"/>
          </p:cNvPicPr>
          <p:nvPr>
            <p:custDataLst>
              <p:tags r:id="rId17"/>
            </p:custDataLst>
          </p:nvPr>
        </p:nvPicPr>
        <p:blipFill>
          <a:blip r:embed="rId49"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8" name="PA_图片 37"/>
          <p:cNvPicPr>
            <a:picLocks noChangeAspect="1"/>
          </p:cNvPicPr>
          <p:nvPr>
            <p:custDataLst>
              <p:tags r:id="rId18"/>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9" name="PA_图片 38"/>
          <p:cNvPicPr>
            <a:picLocks noChangeAspect="1"/>
          </p:cNvPicPr>
          <p:nvPr>
            <p:custDataLst>
              <p:tags r:id="rId19"/>
            </p:custDataLst>
          </p:nvPr>
        </p:nvPicPr>
        <p:blipFill>
          <a:blip r:embed="rId52"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46" name="PA_图片 45"/>
          <p:cNvPicPr>
            <a:picLocks noChangeAspect="1"/>
          </p:cNvPicPr>
          <p:nvPr>
            <p:custDataLst>
              <p:tags r:id="rId20"/>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45" name="PA_图片 44"/>
          <p:cNvPicPr>
            <a:picLocks noChangeAspect="1"/>
          </p:cNvPicPr>
          <p:nvPr>
            <p:custDataLst>
              <p:tags r:id="rId21"/>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47" name="PA_图片 46"/>
          <p:cNvPicPr>
            <a:picLocks noChangeAspect="1"/>
          </p:cNvPicPr>
          <p:nvPr>
            <p:custDataLst>
              <p:tags r:id="rId22"/>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48" name="PA_图片 47"/>
          <p:cNvPicPr>
            <a:picLocks noChangeAspect="1"/>
          </p:cNvPicPr>
          <p:nvPr>
            <p:custDataLst>
              <p:tags r:id="rId23"/>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49" name="PA_图片 48"/>
          <p:cNvPicPr>
            <a:picLocks noChangeAspect="1"/>
          </p:cNvPicPr>
          <p:nvPr>
            <p:custDataLst>
              <p:tags r:id="rId24"/>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50" name="PA_图片 49"/>
          <p:cNvPicPr>
            <a:picLocks noChangeAspect="1"/>
          </p:cNvPicPr>
          <p:nvPr>
            <p:custDataLst>
              <p:tags r:id="rId25"/>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51" name="PA_图片 50"/>
          <p:cNvPicPr>
            <a:picLocks noChangeAspect="1"/>
          </p:cNvPicPr>
          <p:nvPr>
            <p:custDataLst>
              <p:tags r:id="rId26"/>
            </p:custDataLst>
          </p:nvPr>
        </p:nvPicPr>
        <p:blipFill rotWithShape="1">
          <a:blip r:embed="rId51"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52" name="PA_图片 51"/>
          <p:cNvPicPr>
            <a:picLocks noChangeAspect="1"/>
          </p:cNvPicPr>
          <p:nvPr>
            <p:custDataLst>
              <p:tags r:id="rId27"/>
            </p:custDataLst>
          </p:nvPr>
        </p:nvPicPr>
        <p:blipFill rotWithShape="1">
          <a:blip r:embed="rId51"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53" name="PA_图片 52"/>
          <p:cNvPicPr>
            <a:picLocks noChangeAspect="1"/>
          </p:cNvPicPr>
          <p:nvPr>
            <p:custDataLst>
              <p:tags r:id="rId28"/>
            </p:custDataLst>
          </p:nvPr>
        </p:nvPicPr>
        <p:blipFill rotWithShape="1">
          <a:blip r:embed="rId51"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54" name="PA_图片 53"/>
          <p:cNvPicPr>
            <a:picLocks noChangeAspect="1"/>
          </p:cNvPicPr>
          <p:nvPr>
            <p:custDataLst>
              <p:tags r:id="rId29"/>
            </p:custDataLst>
          </p:nvPr>
        </p:nvPicPr>
        <p:blipFill rotWithShape="1">
          <a:blip r:embed="rId51"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62" name="PA_任意多边形 61"/>
          <p:cNvSpPr/>
          <p:nvPr>
            <p:custDataLst>
              <p:tags r:id="rId30"/>
            </p:custDataLst>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63" name="PA_图片 62"/>
          <p:cNvPicPr>
            <a:picLocks noChangeAspect="1"/>
          </p:cNvPicPr>
          <p:nvPr>
            <p:custDataLst>
              <p:tags r:id="rId31"/>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64" name="PA_图片 63"/>
          <p:cNvPicPr>
            <a:picLocks noChangeAspect="1"/>
          </p:cNvPicPr>
          <p:nvPr>
            <p:custDataLst>
              <p:tags r:id="rId32"/>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65" name="PA_图片 64"/>
          <p:cNvPicPr>
            <a:picLocks noChangeAspect="1"/>
          </p:cNvPicPr>
          <p:nvPr>
            <p:custDataLst>
              <p:tags r:id="rId33"/>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sp>
        <p:nvSpPr>
          <p:cNvPr id="57" name="PA_任意多边形 56"/>
          <p:cNvSpPr/>
          <p:nvPr>
            <p:custDataLst>
              <p:tags r:id="rId34"/>
            </p:custDataLst>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sp>
        <p:nvSpPr>
          <p:cNvPr id="58" name="PA_任意多边形 57"/>
          <p:cNvSpPr/>
          <p:nvPr>
            <p:custDataLst>
              <p:tags r:id="rId35"/>
            </p:custDataLst>
          </p:nvPr>
        </p:nvSpPr>
        <p:spPr>
          <a:xfrm rot="6561448">
            <a:off x="1425798" y="2504065"/>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sp>
        <p:nvSpPr>
          <p:cNvPr id="59" name="PA_任意多边形 58"/>
          <p:cNvSpPr/>
          <p:nvPr>
            <p:custDataLst>
              <p:tags r:id="rId36"/>
            </p:custDataLst>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sp>
        <p:nvSpPr>
          <p:cNvPr id="60" name="PA_任意多边形 59"/>
          <p:cNvSpPr/>
          <p:nvPr>
            <p:custDataLst>
              <p:tags r:id="rId37"/>
            </p:custDataLst>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sp>
        <p:nvSpPr>
          <p:cNvPr id="61" name="PA_任意多边形 60"/>
          <p:cNvSpPr/>
          <p:nvPr>
            <p:custDataLst>
              <p:tags r:id="rId38"/>
            </p:custDataLst>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31" name="PA_图片 30"/>
          <p:cNvPicPr>
            <a:picLocks noChangeAspect="1"/>
          </p:cNvPicPr>
          <p:nvPr>
            <p:custDataLst>
              <p:tags r:id="rId39"/>
            </p:custDataLst>
          </p:nvPr>
        </p:nvPicPr>
        <p:blipFill>
          <a:blip r:embed="rId54" cstate="print">
            <a:extLst>
              <a:ext uri="{28A0092B-C50C-407E-A947-70E740481C1C}">
                <a14:useLocalDpi xmlns:a14="http://schemas.microsoft.com/office/drawing/2010/main" val="0"/>
              </a:ext>
            </a:extLst>
          </a:blip>
          <a:stretch>
            <a:fillRect/>
          </a:stretch>
        </p:blipFill>
        <p:spPr>
          <a:xfrm>
            <a:off x="6126026" y="218714"/>
            <a:ext cx="485178" cy="419735"/>
          </a:xfrm>
          <a:prstGeom prst="rect">
            <a:avLst/>
          </a:prstGeom>
        </p:spPr>
      </p:pic>
      <p:pic>
        <p:nvPicPr>
          <p:cNvPr id="10" name="PA_久石让-めぐる季節">
            <a:hlinkClick r:id="" action="ppaction://media"/>
          </p:cNvPr>
          <p:cNvPicPr>
            <a:picLocks noChangeAspect="1"/>
          </p:cNvPicPr>
          <p:nvPr>
            <a:audioFile r:link="rId41"/>
            <p:custDataLst>
              <p:tags r:id="rId42"/>
            </p:custDataLst>
            <p:extLst>
              <p:ext uri="{DAA4B4D4-6D71-4841-9C94-3DE7FCFB9230}">
                <p14:media xmlns:p14="http://schemas.microsoft.com/office/powerpoint/2010/main" r:embed="rId40"/>
              </p:ext>
            </p:extLst>
          </p:nvPr>
        </p:nvPicPr>
        <p:blipFill>
          <a:blip r:embed="rId55"/>
          <a:stretch>
            <a:fillRect/>
          </a:stretch>
        </p:blipFill>
        <p:spPr>
          <a:xfrm>
            <a:off x="9680027" y="-1632388"/>
            <a:ext cx="609600" cy="609600"/>
          </a:xfrm>
          <a:prstGeom prst="rect">
            <a:avLst/>
          </a:prstGeom>
        </p:spPr>
      </p:pic>
      <p:pic>
        <p:nvPicPr>
          <p:cNvPr id="11" name="Picture 10">
            <a:extLst>
              <a:ext uri="{FF2B5EF4-FFF2-40B4-BE49-F238E27FC236}">
                <a16:creationId xmlns:a16="http://schemas.microsoft.com/office/drawing/2014/main" id="{E6A0390A-7FCC-4AC4-89F4-F3216F1330EE}"/>
              </a:ext>
            </a:extLst>
          </p:cNvPr>
          <p:cNvPicPr>
            <a:picLocks noChangeAspect="1"/>
          </p:cNvPicPr>
          <p:nvPr/>
        </p:nvPicPr>
        <p:blipFill rotWithShape="1">
          <a:blip r:embed="rId56" cstate="print">
            <a:extLst>
              <a:ext uri="{28A0092B-C50C-407E-A947-70E740481C1C}">
                <a14:useLocalDpi xmlns:a14="http://schemas.microsoft.com/office/drawing/2010/main" val="0"/>
              </a:ext>
            </a:extLst>
          </a:blip>
          <a:srcRect l="2645" t="26709" r="-2645" b="5605"/>
          <a:stretch/>
        </p:blipFill>
        <p:spPr>
          <a:xfrm>
            <a:off x="2059199" y="3693193"/>
            <a:ext cx="4139838" cy="2802066"/>
          </a:xfrm>
          <a:prstGeom prst="ellipse">
            <a:avLst/>
          </a:prstGeom>
        </p:spPr>
      </p:pic>
      <p:pic>
        <p:nvPicPr>
          <p:cNvPr id="2" name="Picture 1">
            <a:extLst>
              <a:ext uri="{FF2B5EF4-FFF2-40B4-BE49-F238E27FC236}">
                <a16:creationId xmlns:a16="http://schemas.microsoft.com/office/drawing/2014/main" id="{AD17597C-FB9F-CF56-281D-5B212B74FF8E}"/>
              </a:ext>
            </a:extLst>
          </p:cNvPr>
          <p:cNvPicPr>
            <a:picLocks noChangeAspect="1"/>
          </p:cNvPicPr>
          <p:nvPr/>
        </p:nvPicPr>
        <p:blipFill>
          <a:blip r:embed="rId57"/>
          <a:stretch>
            <a:fillRect/>
          </a:stretch>
        </p:blipFill>
        <p:spPr>
          <a:xfrm>
            <a:off x="-177675" y="963715"/>
            <a:ext cx="4857289" cy="4179785"/>
          </a:xfrm>
          <a:prstGeom prst="rect">
            <a:avLst/>
          </a:prstGeom>
        </p:spPr>
      </p:pic>
      <p:pic>
        <p:nvPicPr>
          <p:cNvPr id="55" name="Picture 54">
            <a:extLst>
              <a:ext uri="{FF2B5EF4-FFF2-40B4-BE49-F238E27FC236}">
                <a16:creationId xmlns:a16="http://schemas.microsoft.com/office/drawing/2014/main" id="{B1F67FCE-2470-70A1-2BBB-AC822875C0C1}"/>
              </a:ext>
            </a:extLst>
          </p:cNvPr>
          <p:cNvPicPr>
            <a:picLocks noChangeAspect="1"/>
          </p:cNvPicPr>
          <p:nvPr/>
        </p:nvPicPr>
        <p:blipFill>
          <a:blip r:embed="rId58"/>
          <a:stretch>
            <a:fillRect/>
          </a:stretch>
        </p:blipFill>
        <p:spPr>
          <a:xfrm>
            <a:off x="1386562" y="797745"/>
            <a:ext cx="10484209" cy="1490458"/>
          </a:xfrm>
          <a:prstGeom prst="rect">
            <a:avLst/>
          </a:prstGeom>
        </p:spPr>
      </p:pic>
      <p:pic>
        <p:nvPicPr>
          <p:cNvPr id="69" name="Picture 68" descr="A picture containing reptile, green, amphibian, chameleon&#10;&#10;Description automatically generated">
            <a:extLst>
              <a:ext uri="{FF2B5EF4-FFF2-40B4-BE49-F238E27FC236}">
                <a16:creationId xmlns:a16="http://schemas.microsoft.com/office/drawing/2014/main" id="{DC3BA137-C032-1046-B8CD-E3D552E012C5}"/>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6950039" y="2910622"/>
            <a:ext cx="2090195" cy="1040379"/>
          </a:xfrm>
          <a:prstGeom prst="rect">
            <a:avLst/>
          </a:prstGeom>
        </p:spPr>
      </p:pic>
      <p:pic>
        <p:nvPicPr>
          <p:cNvPr id="81" name="Picture 80">
            <a:extLst>
              <a:ext uri="{FF2B5EF4-FFF2-40B4-BE49-F238E27FC236}">
                <a16:creationId xmlns:a16="http://schemas.microsoft.com/office/drawing/2014/main" id="{4D3F830B-0F79-9D19-5B5C-CE3D39B1CAE0}"/>
              </a:ext>
            </a:extLst>
          </p:cNvPr>
          <p:cNvPicPr>
            <a:picLocks noChangeAspect="1"/>
          </p:cNvPicPr>
          <p:nvPr/>
        </p:nvPicPr>
        <p:blipFill rotWithShape="1">
          <a:blip r:embed="rId60">
            <a:extLst>
              <a:ext uri="{28A0092B-C50C-407E-A947-70E740481C1C}">
                <a14:useLocalDpi xmlns:a14="http://schemas.microsoft.com/office/drawing/2010/main" val="0"/>
              </a:ext>
            </a:extLst>
          </a:blip>
          <a:srcRect t="51337"/>
          <a:stretch/>
        </p:blipFill>
        <p:spPr>
          <a:xfrm flipH="1">
            <a:off x="690496" y="2966983"/>
            <a:ext cx="1715588" cy="1581074"/>
          </a:xfrm>
          <a:prstGeom prst="rect">
            <a:avLst/>
          </a:prstGeom>
        </p:spPr>
      </p:pic>
      <p:sp>
        <p:nvSpPr>
          <p:cNvPr id="82" name="TextBox 7">
            <a:extLst>
              <a:ext uri="{FF2B5EF4-FFF2-40B4-BE49-F238E27FC236}">
                <a16:creationId xmlns:a16="http://schemas.microsoft.com/office/drawing/2014/main" id="{843A77F7-2202-B8A4-10E9-8D3B4838BC30}"/>
              </a:ext>
            </a:extLst>
          </p:cNvPr>
          <p:cNvSpPr txBox="1"/>
          <p:nvPr/>
        </p:nvSpPr>
        <p:spPr>
          <a:xfrm>
            <a:off x="-63298" y="1287399"/>
            <a:ext cx="4860681" cy="874920"/>
          </a:xfrm>
          <a:prstGeom prst="rect">
            <a:avLst/>
          </a:prstGeom>
        </p:spPr>
        <p:txBody>
          <a:bodyPr wrap="square" lIns="0" tIns="0" rIns="0" bIns="0" rtlCol="0" anchor="t">
            <a:spAutoFit/>
          </a:bodyPr>
          <a:lstStyle/>
          <a:p>
            <a:pPr marL="0" marR="0" lvl="0" indent="0" algn="ctr" defTabSz="685800" rtl="0" eaLnBrk="1" fontAlgn="auto" latinLnBrk="0" hangingPunct="1">
              <a:lnSpc>
                <a:spcPts val="7461"/>
              </a:lnSpc>
              <a:spcBef>
                <a:spcPts val="0"/>
              </a:spcBef>
              <a:spcAft>
                <a:spcPts val="0"/>
              </a:spcAft>
              <a:buClrTx/>
              <a:buSzTx/>
              <a:buFontTx/>
              <a:buNone/>
              <a:tabLst/>
              <a:defRPr/>
            </a:pPr>
            <a:r>
              <a:rPr kumimoji="0" lang="en-US" sz="5329" b="0" i="0" u="none" strike="noStrike" kern="1200" cap="none" spc="0" normalizeH="0" baseline="0" noProof="0" dirty="0" err="1">
                <a:ln w="19050">
                  <a:solidFill>
                    <a:schemeClr val="tx1">
                      <a:lumMod val="95000"/>
                      <a:lumOff val="5000"/>
                    </a:schemeClr>
                  </a:solidFill>
                </a:ln>
                <a:solidFill>
                  <a:schemeClr val="bg1"/>
                </a:solidFill>
                <a:effectLst/>
                <a:uLnTx/>
                <a:uFillTx/>
                <a:latin typeface="UVN Dzung Dakao" panose="00000400000000000000" pitchFamily="2" charset="0"/>
                <a:ea typeface="微软雅黑"/>
              </a:rPr>
              <a:t>Đọc</a:t>
            </a:r>
            <a:r>
              <a:rPr kumimoji="0" lang="en-US" sz="5329" b="0" i="0" u="none" strike="noStrike" kern="1200" cap="none" spc="0" normalizeH="0" baseline="0" noProof="0" dirty="0">
                <a:ln w="19050">
                  <a:solidFill>
                    <a:schemeClr val="tx1">
                      <a:lumMod val="95000"/>
                      <a:lumOff val="5000"/>
                    </a:schemeClr>
                  </a:solidFill>
                </a:ln>
                <a:solidFill>
                  <a:schemeClr val="bg1"/>
                </a:solidFill>
                <a:effectLst/>
                <a:uLnTx/>
                <a:uFillTx/>
                <a:latin typeface="UVN Dzung Dakao" panose="00000400000000000000" pitchFamily="2" charset="0"/>
                <a:ea typeface="微软雅黑"/>
              </a:rPr>
              <a:t> 4 </a:t>
            </a:r>
          </a:p>
        </p:txBody>
      </p:sp>
      <p:pic>
        <p:nvPicPr>
          <p:cNvPr id="88" name="Picture 87">
            <a:extLst>
              <a:ext uri="{FF2B5EF4-FFF2-40B4-BE49-F238E27FC236}">
                <a16:creationId xmlns:a16="http://schemas.microsoft.com/office/drawing/2014/main" id="{F7692636-7DCA-895E-25FF-85FA4C47B58B}"/>
              </a:ext>
            </a:extLst>
          </p:cNvPr>
          <p:cNvPicPr>
            <a:picLocks noChangeAspect="1"/>
          </p:cNvPicPr>
          <p:nvPr/>
        </p:nvPicPr>
        <p:blipFill>
          <a:blip r:embed="rId61"/>
          <a:stretch>
            <a:fillRect/>
          </a:stretch>
        </p:blipFill>
        <p:spPr>
          <a:xfrm>
            <a:off x="-197977" y="-129317"/>
            <a:ext cx="5761219" cy="1603387"/>
          </a:xfrm>
          <a:prstGeom prst="rect">
            <a:avLst/>
          </a:prstGeom>
        </p:spPr>
      </p:pic>
    </p:spTree>
    <p:extLst>
      <p:ext uri="{BB962C8B-B14F-4D97-AF65-F5344CB8AC3E}">
        <p14:creationId xmlns:p14="http://schemas.microsoft.com/office/powerpoint/2010/main" val="184043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10"/>
                                        </p:tgtEl>
                                      </p:cBhvr>
                                    </p:cmd>
                                  </p:childTnLst>
                                </p:cTn>
                              </p:par>
                            </p:childTnLst>
                          </p:cTn>
                        </p:par>
                        <p:par>
                          <p:cTn id="7" fill="hold">
                            <p:stCondLst>
                              <p:cond delay="0"/>
                            </p:stCondLst>
                            <p:childTnLst>
                              <p:par>
                                <p:cTn id="8" presetID="10" presetClass="entr" presetSubtype="0" fill="hold" grpId="2" nodeType="after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49" presetClass="entr" presetSubtype="0" decel="100000" fill="hold" nodeType="withEffect">
                                  <p:stCondLst>
                                    <p:cond delay="100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 calcmode="lin" valueType="num">
                                      <p:cBhvr>
                                        <p:cTn id="24" dur="1000" fill="hold"/>
                                        <p:tgtEl>
                                          <p:spTgt spid="23"/>
                                        </p:tgtEl>
                                        <p:attrNameLst>
                                          <p:attrName>style.rotation</p:attrName>
                                        </p:attrNameLst>
                                      </p:cBhvr>
                                      <p:tavLst>
                                        <p:tav tm="0">
                                          <p:val>
                                            <p:fltVal val="360"/>
                                          </p:val>
                                        </p:tav>
                                        <p:tav tm="100000">
                                          <p:val>
                                            <p:fltVal val="0"/>
                                          </p:val>
                                        </p:tav>
                                      </p:tavLst>
                                    </p:anim>
                                    <p:animEffect transition="in" filter="fade">
                                      <p:cBhvr>
                                        <p:cTn id="25" dur="1000"/>
                                        <p:tgtEl>
                                          <p:spTgt spid="23"/>
                                        </p:tgtEl>
                                      </p:cBhvr>
                                    </p:animEffect>
                                  </p:childTnLst>
                                </p:cTn>
                              </p:par>
                              <p:par>
                                <p:cTn id="26" presetID="49" presetClass="entr" presetSubtype="0" decel="100000" fill="hold" nodeType="withEffect">
                                  <p:stCondLst>
                                    <p:cond delay="125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style.rotation</p:attrName>
                                        </p:attrNameLst>
                                      </p:cBhvr>
                                      <p:tavLst>
                                        <p:tav tm="0">
                                          <p:val>
                                            <p:fltVal val="360"/>
                                          </p:val>
                                        </p:tav>
                                        <p:tav tm="100000">
                                          <p:val>
                                            <p:fltVal val="0"/>
                                          </p:val>
                                        </p:tav>
                                      </p:tavLst>
                                    </p:anim>
                                    <p:animEffect transition="in" filter="fade">
                                      <p:cBhvr>
                                        <p:cTn id="31" dur="1000"/>
                                        <p:tgtEl>
                                          <p:spTgt spid="26"/>
                                        </p:tgtEl>
                                      </p:cBhvr>
                                    </p:animEffect>
                                  </p:childTnLst>
                                </p:cTn>
                              </p:par>
                              <p:par>
                                <p:cTn id="32" presetID="49" presetClass="entr" presetSubtype="0" decel="100000" fill="hold" nodeType="withEffect">
                                  <p:stCondLst>
                                    <p:cond delay="125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360"/>
                                          </p:val>
                                        </p:tav>
                                        <p:tav tm="100000">
                                          <p:val>
                                            <p:fltVal val="0"/>
                                          </p:val>
                                        </p:tav>
                                      </p:tavLst>
                                    </p:anim>
                                    <p:animEffect transition="in" filter="fade">
                                      <p:cBhvr>
                                        <p:cTn id="37" dur="1000"/>
                                        <p:tgtEl>
                                          <p:spTgt spid="25"/>
                                        </p:tgtEl>
                                      </p:cBhvr>
                                    </p:animEffect>
                                  </p:childTnLst>
                                </p:cTn>
                              </p:par>
                              <p:par>
                                <p:cTn id="38" presetID="49" presetClass="entr" presetSubtype="0" decel="100000" fill="hold" nodeType="withEffect">
                                  <p:stCondLst>
                                    <p:cond delay="1500"/>
                                  </p:stCondLst>
                                  <p:childTnLst>
                                    <p:set>
                                      <p:cBhvr>
                                        <p:cTn id="39" dur="1" fill="hold">
                                          <p:stCondLst>
                                            <p:cond delay="0"/>
                                          </p:stCondLst>
                                        </p:cTn>
                                        <p:tgtEl>
                                          <p:spTgt spid="63"/>
                                        </p:tgtEl>
                                        <p:attrNameLst>
                                          <p:attrName>style.visibility</p:attrName>
                                        </p:attrNameLst>
                                      </p:cBhvr>
                                      <p:to>
                                        <p:strVal val="visible"/>
                                      </p:to>
                                    </p:set>
                                    <p:anim calcmode="lin" valueType="num">
                                      <p:cBhvr>
                                        <p:cTn id="40" dur="1000" fill="hold"/>
                                        <p:tgtEl>
                                          <p:spTgt spid="63"/>
                                        </p:tgtEl>
                                        <p:attrNameLst>
                                          <p:attrName>ppt_w</p:attrName>
                                        </p:attrNameLst>
                                      </p:cBhvr>
                                      <p:tavLst>
                                        <p:tav tm="0">
                                          <p:val>
                                            <p:fltVal val="0"/>
                                          </p:val>
                                        </p:tav>
                                        <p:tav tm="100000">
                                          <p:val>
                                            <p:strVal val="#ppt_w"/>
                                          </p:val>
                                        </p:tav>
                                      </p:tavLst>
                                    </p:anim>
                                    <p:anim calcmode="lin" valueType="num">
                                      <p:cBhvr>
                                        <p:cTn id="41" dur="1000" fill="hold"/>
                                        <p:tgtEl>
                                          <p:spTgt spid="63"/>
                                        </p:tgtEl>
                                        <p:attrNameLst>
                                          <p:attrName>ppt_h</p:attrName>
                                        </p:attrNameLst>
                                      </p:cBhvr>
                                      <p:tavLst>
                                        <p:tav tm="0">
                                          <p:val>
                                            <p:fltVal val="0"/>
                                          </p:val>
                                        </p:tav>
                                        <p:tav tm="100000">
                                          <p:val>
                                            <p:strVal val="#ppt_h"/>
                                          </p:val>
                                        </p:tav>
                                      </p:tavLst>
                                    </p:anim>
                                    <p:anim calcmode="lin" valueType="num">
                                      <p:cBhvr>
                                        <p:cTn id="42" dur="1000" fill="hold"/>
                                        <p:tgtEl>
                                          <p:spTgt spid="63"/>
                                        </p:tgtEl>
                                        <p:attrNameLst>
                                          <p:attrName>style.rotation</p:attrName>
                                        </p:attrNameLst>
                                      </p:cBhvr>
                                      <p:tavLst>
                                        <p:tav tm="0">
                                          <p:val>
                                            <p:fltVal val="360"/>
                                          </p:val>
                                        </p:tav>
                                        <p:tav tm="100000">
                                          <p:val>
                                            <p:fltVal val="0"/>
                                          </p:val>
                                        </p:tav>
                                      </p:tavLst>
                                    </p:anim>
                                    <p:animEffect transition="in" filter="fade">
                                      <p:cBhvr>
                                        <p:cTn id="43" dur="1000"/>
                                        <p:tgtEl>
                                          <p:spTgt spid="63"/>
                                        </p:tgtEl>
                                      </p:cBhvr>
                                    </p:animEffect>
                                  </p:childTnLst>
                                </p:cTn>
                              </p:par>
                              <p:par>
                                <p:cTn id="44" presetID="49" presetClass="entr" presetSubtype="0" decel="100000" fill="hold" nodeType="withEffect">
                                  <p:stCondLst>
                                    <p:cond delay="1250"/>
                                  </p:stCondLst>
                                  <p:childTnLst>
                                    <p:set>
                                      <p:cBhvr>
                                        <p:cTn id="45" dur="1" fill="hold">
                                          <p:stCondLst>
                                            <p:cond delay="0"/>
                                          </p:stCondLst>
                                        </p:cTn>
                                        <p:tgtEl>
                                          <p:spTgt spid="47"/>
                                        </p:tgtEl>
                                        <p:attrNameLst>
                                          <p:attrName>style.visibility</p:attrName>
                                        </p:attrNameLst>
                                      </p:cBhvr>
                                      <p:to>
                                        <p:strVal val="visible"/>
                                      </p:to>
                                    </p:set>
                                    <p:anim calcmode="lin" valueType="num">
                                      <p:cBhvr>
                                        <p:cTn id="46" dur="1000" fill="hold"/>
                                        <p:tgtEl>
                                          <p:spTgt spid="47"/>
                                        </p:tgtEl>
                                        <p:attrNameLst>
                                          <p:attrName>ppt_w</p:attrName>
                                        </p:attrNameLst>
                                      </p:cBhvr>
                                      <p:tavLst>
                                        <p:tav tm="0">
                                          <p:val>
                                            <p:fltVal val="0"/>
                                          </p:val>
                                        </p:tav>
                                        <p:tav tm="100000">
                                          <p:val>
                                            <p:strVal val="#ppt_w"/>
                                          </p:val>
                                        </p:tav>
                                      </p:tavLst>
                                    </p:anim>
                                    <p:anim calcmode="lin" valueType="num">
                                      <p:cBhvr>
                                        <p:cTn id="47" dur="1000" fill="hold"/>
                                        <p:tgtEl>
                                          <p:spTgt spid="47"/>
                                        </p:tgtEl>
                                        <p:attrNameLst>
                                          <p:attrName>ppt_h</p:attrName>
                                        </p:attrNameLst>
                                      </p:cBhvr>
                                      <p:tavLst>
                                        <p:tav tm="0">
                                          <p:val>
                                            <p:fltVal val="0"/>
                                          </p:val>
                                        </p:tav>
                                        <p:tav tm="100000">
                                          <p:val>
                                            <p:strVal val="#ppt_h"/>
                                          </p:val>
                                        </p:tav>
                                      </p:tavLst>
                                    </p:anim>
                                    <p:anim calcmode="lin" valueType="num">
                                      <p:cBhvr>
                                        <p:cTn id="48" dur="1000" fill="hold"/>
                                        <p:tgtEl>
                                          <p:spTgt spid="47"/>
                                        </p:tgtEl>
                                        <p:attrNameLst>
                                          <p:attrName>style.rotation</p:attrName>
                                        </p:attrNameLst>
                                      </p:cBhvr>
                                      <p:tavLst>
                                        <p:tav tm="0">
                                          <p:val>
                                            <p:fltVal val="360"/>
                                          </p:val>
                                        </p:tav>
                                        <p:tav tm="100000">
                                          <p:val>
                                            <p:fltVal val="0"/>
                                          </p:val>
                                        </p:tav>
                                      </p:tavLst>
                                    </p:anim>
                                    <p:animEffect transition="in" filter="fade">
                                      <p:cBhvr>
                                        <p:cTn id="49" dur="1000"/>
                                        <p:tgtEl>
                                          <p:spTgt spid="47"/>
                                        </p:tgtEl>
                                      </p:cBhvr>
                                    </p:animEffect>
                                  </p:childTnLst>
                                </p:cTn>
                              </p:par>
                              <p:par>
                                <p:cTn id="50" presetID="49" presetClass="entr" presetSubtype="0" decel="100000"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style.rotation</p:attrName>
                                        </p:attrNameLst>
                                      </p:cBhvr>
                                      <p:tavLst>
                                        <p:tav tm="0">
                                          <p:val>
                                            <p:fltVal val="360"/>
                                          </p:val>
                                        </p:tav>
                                        <p:tav tm="100000">
                                          <p:val>
                                            <p:fltVal val="0"/>
                                          </p:val>
                                        </p:tav>
                                      </p:tavLst>
                                    </p:anim>
                                    <p:animEffect transition="in" filter="fade">
                                      <p:cBhvr>
                                        <p:cTn id="55" dur="1000"/>
                                        <p:tgtEl>
                                          <p:spTgt spid="51"/>
                                        </p:tgtEl>
                                      </p:cBhvr>
                                    </p:animEffect>
                                  </p:childTnLst>
                                </p:cTn>
                              </p:par>
                              <p:par>
                                <p:cTn id="56" presetID="49" presetClass="entr" presetSubtype="0" decel="100000" fill="hold" nodeType="withEffect">
                                  <p:stCondLst>
                                    <p:cond delay="15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1000" fill="hold"/>
                                        <p:tgtEl>
                                          <p:spTgt spid="49"/>
                                        </p:tgtEl>
                                        <p:attrNameLst>
                                          <p:attrName>ppt_w</p:attrName>
                                        </p:attrNameLst>
                                      </p:cBhvr>
                                      <p:tavLst>
                                        <p:tav tm="0">
                                          <p:val>
                                            <p:fltVal val="0"/>
                                          </p:val>
                                        </p:tav>
                                        <p:tav tm="100000">
                                          <p:val>
                                            <p:strVal val="#ppt_w"/>
                                          </p:val>
                                        </p:tav>
                                      </p:tavLst>
                                    </p:anim>
                                    <p:anim calcmode="lin" valueType="num">
                                      <p:cBhvr>
                                        <p:cTn id="59" dur="1000" fill="hold"/>
                                        <p:tgtEl>
                                          <p:spTgt spid="49"/>
                                        </p:tgtEl>
                                        <p:attrNameLst>
                                          <p:attrName>ppt_h</p:attrName>
                                        </p:attrNameLst>
                                      </p:cBhvr>
                                      <p:tavLst>
                                        <p:tav tm="0">
                                          <p:val>
                                            <p:fltVal val="0"/>
                                          </p:val>
                                        </p:tav>
                                        <p:tav tm="100000">
                                          <p:val>
                                            <p:strVal val="#ppt_h"/>
                                          </p:val>
                                        </p:tav>
                                      </p:tavLst>
                                    </p:anim>
                                    <p:anim calcmode="lin" valueType="num">
                                      <p:cBhvr>
                                        <p:cTn id="60" dur="1000" fill="hold"/>
                                        <p:tgtEl>
                                          <p:spTgt spid="49"/>
                                        </p:tgtEl>
                                        <p:attrNameLst>
                                          <p:attrName>style.rotation</p:attrName>
                                        </p:attrNameLst>
                                      </p:cBhvr>
                                      <p:tavLst>
                                        <p:tav tm="0">
                                          <p:val>
                                            <p:fltVal val="360"/>
                                          </p:val>
                                        </p:tav>
                                        <p:tav tm="100000">
                                          <p:val>
                                            <p:fltVal val="0"/>
                                          </p:val>
                                        </p:tav>
                                      </p:tavLst>
                                    </p:anim>
                                    <p:animEffect transition="in" filter="fade">
                                      <p:cBhvr>
                                        <p:cTn id="61" dur="1000"/>
                                        <p:tgtEl>
                                          <p:spTgt spid="49"/>
                                        </p:tgtEl>
                                      </p:cBhvr>
                                    </p:animEffect>
                                  </p:childTnLst>
                                </p:cTn>
                              </p:par>
                              <p:par>
                                <p:cTn id="62" presetID="49" presetClass="entr" presetSubtype="0" decel="100000" fill="hold" nodeType="withEffect">
                                  <p:stCondLst>
                                    <p:cond delay="1250"/>
                                  </p:stCondLst>
                                  <p:childTnLst>
                                    <p:set>
                                      <p:cBhvr>
                                        <p:cTn id="63" dur="1" fill="hold">
                                          <p:stCondLst>
                                            <p:cond delay="0"/>
                                          </p:stCondLst>
                                        </p:cTn>
                                        <p:tgtEl>
                                          <p:spTgt spid="53"/>
                                        </p:tgtEl>
                                        <p:attrNameLst>
                                          <p:attrName>style.visibility</p:attrName>
                                        </p:attrNameLst>
                                      </p:cBhvr>
                                      <p:to>
                                        <p:strVal val="visible"/>
                                      </p:to>
                                    </p:set>
                                    <p:anim calcmode="lin" valueType="num">
                                      <p:cBhvr>
                                        <p:cTn id="64" dur="1000" fill="hold"/>
                                        <p:tgtEl>
                                          <p:spTgt spid="53"/>
                                        </p:tgtEl>
                                        <p:attrNameLst>
                                          <p:attrName>ppt_w</p:attrName>
                                        </p:attrNameLst>
                                      </p:cBhvr>
                                      <p:tavLst>
                                        <p:tav tm="0">
                                          <p:val>
                                            <p:fltVal val="0"/>
                                          </p:val>
                                        </p:tav>
                                        <p:tav tm="100000">
                                          <p:val>
                                            <p:strVal val="#ppt_w"/>
                                          </p:val>
                                        </p:tav>
                                      </p:tavLst>
                                    </p:anim>
                                    <p:anim calcmode="lin" valueType="num">
                                      <p:cBhvr>
                                        <p:cTn id="65" dur="1000" fill="hold"/>
                                        <p:tgtEl>
                                          <p:spTgt spid="53"/>
                                        </p:tgtEl>
                                        <p:attrNameLst>
                                          <p:attrName>ppt_h</p:attrName>
                                        </p:attrNameLst>
                                      </p:cBhvr>
                                      <p:tavLst>
                                        <p:tav tm="0">
                                          <p:val>
                                            <p:fltVal val="0"/>
                                          </p:val>
                                        </p:tav>
                                        <p:tav tm="100000">
                                          <p:val>
                                            <p:strVal val="#ppt_h"/>
                                          </p:val>
                                        </p:tav>
                                      </p:tavLst>
                                    </p:anim>
                                    <p:anim calcmode="lin" valueType="num">
                                      <p:cBhvr>
                                        <p:cTn id="66" dur="1000" fill="hold"/>
                                        <p:tgtEl>
                                          <p:spTgt spid="53"/>
                                        </p:tgtEl>
                                        <p:attrNameLst>
                                          <p:attrName>style.rotation</p:attrName>
                                        </p:attrNameLst>
                                      </p:cBhvr>
                                      <p:tavLst>
                                        <p:tav tm="0">
                                          <p:val>
                                            <p:fltVal val="360"/>
                                          </p:val>
                                        </p:tav>
                                        <p:tav tm="100000">
                                          <p:val>
                                            <p:fltVal val="0"/>
                                          </p:val>
                                        </p:tav>
                                      </p:tavLst>
                                    </p:anim>
                                    <p:animEffect transition="in" filter="fade">
                                      <p:cBhvr>
                                        <p:cTn id="67" dur="1000"/>
                                        <p:tgtEl>
                                          <p:spTgt spid="53"/>
                                        </p:tgtEl>
                                      </p:cBhvr>
                                    </p:animEffect>
                                  </p:childTnLst>
                                </p:cTn>
                              </p:par>
                              <p:par>
                                <p:cTn id="68" presetID="49" presetClass="entr" presetSubtype="0" decel="100000" fill="hold" nodeType="withEffect">
                                  <p:stCondLst>
                                    <p:cond delay="1250"/>
                                  </p:stCondLst>
                                  <p:childTnLst>
                                    <p:set>
                                      <p:cBhvr>
                                        <p:cTn id="69" dur="1" fill="hold">
                                          <p:stCondLst>
                                            <p:cond delay="0"/>
                                          </p:stCondLst>
                                        </p:cTn>
                                        <p:tgtEl>
                                          <p:spTgt spid="50"/>
                                        </p:tgtEl>
                                        <p:attrNameLst>
                                          <p:attrName>style.visibility</p:attrName>
                                        </p:attrNameLst>
                                      </p:cBhvr>
                                      <p:to>
                                        <p:strVal val="visible"/>
                                      </p:to>
                                    </p:set>
                                    <p:anim calcmode="lin" valueType="num">
                                      <p:cBhvr>
                                        <p:cTn id="70" dur="1000" fill="hold"/>
                                        <p:tgtEl>
                                          <p:spTgt spid="50"/>
                                        </p:tgtEl>
                                        <p:attrNameLst>
                                          <p:attrName>ppt_w</p:attrName>
                                        </p:attrNameLst>
                                      </p:cBhvr>
                                      <p:tavLst>
                                        <p:tav tm="0">
                                          <p:val>
                                            <p:fltVal val="0"/>
                                          </p:val>
                                        </p:tav>
                                        <p:tav tm="100000">
                                          <p:val>
                                            <p:strVal val="#ppt_w"/>
                                          </p:val>
                                        </p:tav>
                                      </p:tavLst>
                                    </p:anim>
                                    <p:anim calcmode="lin" valueType="num">
                                      <p:cBhvr>
                                        <p:cTn id="71" dur="1000" fill="hold"/>
                                        <p:tgtEl>
                                          <p:spTgt spid="50"/>
                                        </p:tgtEl>
                                        <p:attrNameLst>
                                          <p:attrName>ppt_h</p:attrName>
                                        </p:attrNameLst>
                                      </p:cBhvr>
                                      <p:tavLst>
                                        <p:tav tm="0">
                                          <p:val>
                                            <p:fltVal val="0"/>
                                          </p:val>
                                        </p:tav>
                                        <p:tav tm="100000">
                                          <p:val>
                                            <p:strVal val="#ppt_h"/>
                                          </p:val>
                                        </p:tav>
                                      </p:tavLst>
                                    </p:anim>
                                    <p:anim calcmode="lin" valueType="num">
                                      <p:cBhvr>
                                        <p:cTn id="72" dur="1000" fill="hold"/>
                                        <p:tgtEl>
                                          <p:spTgt spid="50"/>
                                        </p:tgtEl>
                                        <p:attrNameLst>
                                          <p:attrName>style.rotation</p:attrName>
                                        </p:attrNameLst>
                                      </p:cBhvr>
                                      <p:tavLst>
                                        <p:tav tm="0">
                                          <p:val>
                                            <p:fltVal val="360"/>
                                          </p:val>
                                        </p:tav>
                                        <p:tav tm="100000">
                                          <p:val>
                                            <p:fltVal val="0"/>
                                          </p:val>
                                        </p:tav>
                                      </p:tavLst>
                                    </p:anim>
                                    <p:animEffect transition="in" filter="fade">
                                      <p:cBhvr>
                                        <p:cTn id="73" dur="1000"/>
                                        <p:tgtEl>
                                          <p:spTgt spid="50"/>
                                        </p:tgtEl>
                                      </p:cBhvr>
                                    </p:animEffect>
                                  </p:childTnLst>
                                </p:cTn>
                              </p:par>
                              <p:par>
                                <p:cTn id="74" presetID="49" presetClass="entr" presetSubtype="0" decel="100000" fill="hold" nodeType="withEffect">
                                  <p:stCondLst>
                                    <p:cond delay="1750"/>
                                  </p:stCondLst>
                                  <p:childTnLst>
                                    <p:set>
                                      <p:cBhvr>
                                        <p:cTn id="75" dur="1" fill="hold">
                                          <p:stCondLst>
                                            <p:cond delay="0"/>
                                          </p:stCondLst>
                                        </p:cTn>
                                        <p:tgtEl>
                                          <p:spTgt spid="52"/>
                                        </p:tgtEl>
                                        <p:attrNameLst>
                                          <p:attrName>style.visibility</p:attrName>
                                        </p:attrNameLst>
                                      </p:cBhvr>
                                      <p:to>
                                        <p:strVal val="visible"/>
                                      </p:to>
                                    </p:set>
                                    <p:anim calcmode="lin" valueType="num">
                                      <p:cBhvr>
                                        <p:cTn id="76" dur="1000" fill="hold"/>
                                        <p:tgtEl>
                                          <p:spTgt spid="52"/>
                                        </p:tgtEl>
                                        <p:attrNameLst>
                                          <p:attrName>ppt_w</p:attrName>
                                        </p:attrNameLst>
                                      </p:cBhvr>
                                      <p:tavLst>
                                        <p:tav tm="0">
                                          <p:val>
                                            <p:fltVal val="0"/>
                                          </p:val>
                                        </p:tav>
                                        <p:tav tm="100000">
                                          <p:val>
                                            <p:strVal val="#ppt_w"/>
                                          </p:val>
                                        </p:tav>
                                      </p:tavLst>
                                    </p:anim>
                                    <p:anim calcmode="lin" valueType="num">
                                      <p:cBhvr>
                                        <p:cTn id="77" dur="1000" fill="hold"/>
                                        <p:tgtEl>
                                          <p:spTgt spid="52"/>
                                        </p:tgtEl>
                                        <p:attrNameLst>
                                          <p:attrName>ppt_h</p:attrName>
                                        </p:attrNameLst>
                                      </p:cBhvr>
                                      <p:tavLst>
                                        <p:tav tm="0">
                                          <p:val>
                                            <p:fltVal val="0"/>
                                          </p:val>
                                        </p:tav>
                                        <p:tav tm="100000">
                                          <p:val>
                                            <p:strVal val="#ppt_h"/>
                                          </p:val>
                                        </p:tav>
                                      </p:tavLst>
                                    </p:anim>
                                    <p:anim calcmode="lin" valueType="num">
                                      <p:cBhvr>
                                        <p:cTn id="78" dur="1000" fill="hold"/>
                                        <p:tgtEl>
                                          <p:spTgt spid="52"/>
                                        </p:tgtEl>
                                        <p:attrNameLst>
                                          <p:attrName>style.rotation</p:attrName>
                                        </p:attrNameLst>
                                      </p:cBhvr>
                                      <p:tavLst>
                                        <p:tav tm="0">
                                          <p:val>
                                            <p:fltVal val="360"/>
                                          </p:val>
                                        </p:tav>
                                        <p:tav tm="100000">
                                          <p:val>
                                            <p:fltVal val="0"/>
                                          </p:val>
                                        </p:tav>
                                      </p:tavLst>
                                    </p:anim>
                                    <p:animEffect transition="in" filter="fade">
                                      <p:cBhvr>
                                        <p:cTn id="79" dur="1000"/>
                                        <p:tgtEl>
                                          <p:spTgt spid="52"/>
                                        </p:tgtEl>
                                      </p:cBhvr>
                                    </p:animEffect>
                                  </p:childTnLst>
                                </p:cTn>
                              </p:par>
                              <p:par>
                                <p:cTn id="80" presetID="49" presetClass="entr" presetSubtype="0" decel="100000" fill="hold" nodeType="withEffect">
                                  <p:stCondLst>
                                    <p:cond delay="1250"/>
                                  </p:stCondLst>
                                  <p:childTnLst>
                                    <p:set>
                                      <p:cBhvr>
                                        <p:cTn id="81" dur="1" fill="hold">
                                          <p:stCondLst>
                                            <p:cond delay="0"/>
                                          </p:stCondLst>
                                        </p:cTn>
                                        <p:tgtEl>
                                          <p:spTgt spid="64"/>
                                        </p:tgtEl>
                                        <p:attrNameLst>
                                          <p:attrName>style.visibility</p:attrName>
                                        </p:attrNameLst>
                                      </p:cBhvr>
                                      <p:to>
                                        <p:strVal val="visible"/>
                                      </p:to>
                                    </p:set>
                                    <p:anim calcmode="lin" valueType="num">
                                      <p:cBhvr>
                                        <p:cTn id="82" dur="1000" fill="hold"/>
                                        <p:tgtEl>
                                          <p:spTgt spid="64"/>
                                        </p:tgtEl>
                                        <p:attrNameLst>
                                          <p:attrName>ppt_w</p:attrName>
                                        </p:attrNameLst>
                                      </p:cBhvr>
                                      <p:tavLst>
                                        <p:tav tm="0">
                                          <p:val>
                                            <p:fltVal val="0"/>
                                          </p:val>
                                        </p:tav>
                                        <p:tav tm="100000">
                                          <p:val>
                                            <p:strVal val="#ppt_w"/>
                                          </p:val>
                                        </p:tav>
                                      </p:tavLst>
                                    </p:anim>
                                    <p:anim calcmode="lin" valueType="num">
                                      <p:cBhvr>
                                        <p:cTn id="83" dur="1000" fill="hold"/>
                                        <p:tgtEl>
                                          <p:spTgt spid="64"/>
                                        </p:tgtEl>
                                        <p:attrNameLst>
                                          <p:attrName>ppt_h</p:attrName>
                                        </p:attrNameLst>
                                      </p:cBhvr>
                                      <p:tavLst>
                                        <p:tav tm="0">
                                          <p:val>
                                            <p:fltVal val="0"/>
                                          </p:val>
                                        </p:tav>
                                        <p:tav tm="100000">
                                          <p:val>
                                            <p:strVal val="#ppt_h"/>
                                          </p:val>
                                        </p:tav>
                                      </p:tavLst>
                                    </p:anim>
                                    <p:anim calcmode="lin" valueType="num">
                                      <p:cBhvr>
                                        <p:cTn id="84" dur="1000" fill="hold"/>
                                        <p:tgtEl>
                                          <p:spTgt spid="64"/>
                                        </p:tgtEl>
                                        <p:attrNameLst>
                                          <p:attrName>style.rotation</p:attrName>
                                        </p:attrNameLst>
                                      </p:cBhvr>
                                      <p:tavLst>
                                        <p:tav tm="0">
                                          <p:val>
                                            <p:fltVal val="360"/>
                                          </p:val>
                                        </p:tav>
                                        <p:tav tm="100000">
                                          <p:val>
                                            <p:fltVal val="0"/>
                                          </p:val>
                                        </p:tav>
                                      </p:tavLst>
                                    </p:anim>
                                    <p:animEffect transition="in" filter="fade">
                                      <p:cBhvr>
                                        <p:cTn id="85" dur="1000"/>
                                        <p:tgtEl>
                                          <p:spTgt spid="64"/>
                                        </p:tgtEl>
                                      </p:cBhvr>
                                    </p:animEffect>
                                  </p:childTnLst>
                                </p:cTn>
                              </p:par>
                              <p:par>
                                <p:cTn id="86" presetID="49" presetClass="entr" presetSubtype="0" decel="100000" fill="hold" nodeType="withEffect">
                                  <p:stCondLst>
                                    <p:cond delay="1250"/>
                                  </p:stCondLst>
                                  <p:childTnLst>
                                    <p:set>
                                      <p:cBhvr>
                                        <p:cTn id="87" dur="1" fill="hold">
                                          <p:stCondLst>
                                            <p:cond delay="0"/>
                                          </p:stCondLst>
                                        </p:cTn>
                                        <p:tgtEl>
                                          <p:spTgt spid="65"/>
                                        </p:tgtEl>
                                        <p:attrNameLst>
                                          <p:attrName>style.visibility</p:attrName>
                                        </p:attrNameLst>
                                      </p:cBhvr>
                                      <p:to>
                                        <p:strVal val="visible"/>
                                      </p:to>
                                    </p:set>
                                    <p:anim calcmode="lin" valueType="num">
                                      <p:cBhvr>
                                        <p:cTn id="88" dur="1000" fill="hold"/>
                                        <p:tgtEl>
                                          <p:spTgt spid="65"/>
                                        </p:tgtEl>
                                        <p:attrNameLst>
                                          <p:attrName>ppt_w</p:attrName>
                                        </p:attrNameLst>
                                      </p:cBhvr>
                                      <p:tavLst>
                                        <p:tav tm="0">
                                          <p:val>
                                            <p:fltVal val="0"/>
                                          </p:val>
                                        </p:tav>
                                        <p:tav tm="100000">
                                          <p:val>
                                            <p:strVal val="#ppt_w"/>
                                          </p:val>
                                        </p:tav>
                                      </p:tavLst>
                                    </p:anim>
                                    <p:anim calcmode="lin" valueType="num">
                                      <p:cBhvr>
                                        <p:cTn id="89" dur="1000" fill="hold"/>
                                        <p:tgtEl>
                                          <p:spTgt spid="65"/>
                                        </p:tgtEl>
                                        <p:attrNameLst>
                                          <p:attrName>ppt_h</p:attrName>
                                        </p:attrNameLst>
                                      </p:cBhvr>
                                      <p:tavLst>
                                        <p:tav tm="0">
                                          <p:val>
                                            <p:fltVal val="0"/>
                                          </p:val>
                                        </p:tav>
                                        <p:tav tm="100000">
                                          <p:val>
                                            <p:strVal val="#ppt_h"/>
                                          </p:val>
                                        </p:tav>
                                      </p:tavLst>
                                    </p:anim>
                                    <p:anim calcmode="lin" valueType="num">
                                      <p:cBhvr>
                                        <p:cTn id="90" dur="1000" fill="hold"/>
                                        <p:tgtEl>
                                          <p:spTgt spid="65"/>
                                        </p:tgtEl>
                                        <p:attrNameLst>
                                          <p:attrName>style.rotation</p:attrName>
                                        </p:attrNameLst>
                                      </p:cBhvr>
                                      <p:tavLst>
                                        <p:tav tm="0">
                                          <p:val>
                                            <p:fltVal val="360"/>
                                          </p:val>
                                        </p:tav>
                                        <p:tav tm="100000">
                                          <p:val>
                                            <p:fltVal val="0"/>
                                          </p:val>
                                        </p:tav>
                                      </p:tavLst>
                                    </p:anim>
                                    <p:animEffect transition="in" filter="fade">
                                      <p:cBhvr>
                                        <p:cTn id="91" dur="1000"/>
                                        <p:tgtEl>
                                          <p:spTgt spid="65"/>
                                        </p:tgtEl>
                                      </p:cBhvr>
                                    </p:animEffect>
                                  </p:childTnLst>
                                </p:cTn>
                              </p:par>
                              <p:par>
                                <p:cTn id="92" presetID="49" presetClass="entr" presetSubtype="0" decel="100000" fill="hold" nodeType="withEffect">
                                  <p:stCondLst>
                                    <p:cond delay="1750"/>
                                  </p:stCondLst>
                                  <p:childTnLst>
                                    <p:set>
                                      <p:cBhvr>
                                        <p:cTn id="93" dur="1" fill="hold">
                                          <p:stCondLst>
                                            <p:cond delay="0"/>
                                          </p:stCondLst>
                                        </p:cTn>
                                        <p:tgtEl>
                                          <p:spTgt spid="48"/>
                                        </p:tgtEl>
                                        <p:attrNameLst>
                                          <p:attrName>style.visibility</p:attrName>
                                        </p:attrNameLst>
                                      </p:cBhvr>
                                      <p:to>
                                        <p:strVal val="visible"/>
                                      </p:to>
                                    </p:set>
                                    <p:anim calcmode="lin" valueType="num">
                                      <p:cBhvr>
                                        <p:cTn id="94" dur="1000" fill="hold"/>
                                        <p:tgtEl>
                                          <p:spTgt spid="48"/>
                                        </p:tgtEl>
                                        <p:attrNameLst>
                                          <p:attrName>ppt_w</p:attrName>
                                        </p:attrNameLst>
                                      </p:cBhvr>
                                      <p:tavLst>
                                        <p:tav tm="0">
                                          <p:val>
                                            <p:fltVal val="0"/>
                                          </p:val>
                                        </p:tav>
                                        <p:tav tm="100000">
                                          <p:val>
                                            <p:strVal val="#ppt_w"/>
                                          </p:val>
                                        </p:tav>
                                      </p:tavLst>
                                    </p:anim>
                                    <p:anim calcmode="lin" valueType="num">
                                      <p:cBhvr>
                                        <p:cTn id="95" dur="1000" fill="hold"/>
                                        <p:tgtEl>
                                          <p:spTgt spid="48"/>
                                        </p:tgtEl>
                                        <p:attrNameLst>
                                          <p:attrName>ppt_h</p:attrName>
                                        </p:attrNameLst>
                                      </p:cBhvr>
                                      <p:tavLst>
                                        <p:tav tm="0">
                                          <p:val>
                                            <p:fltVal val="0"/>
                                          </p:val>
                                        </p:tav>
                                        <p:tav tm="100000">
                                          <p:val>
                                            <p:strVal val="#ppt_h"/>
                                          </p:val>
                                        </p:tav>
                                      </p:tavLst>
                                    </p:anim>
                                    <p:anim calcmode="lin" valueType="num">
                                      <p:cBhvr>
                                        <p:cTn id="96" dur="1000" fill="hold"/>
                                        <p:tgtEl>
                                          <p:spTgt spid="48"/>
                                        </p:tgtEl>
                                        <p:attrNameLst>
                                          <p:attrName>style.rotation</p:attrName>
                                        </p:attrNameLst>
                                      </p:cBhvr>
                                      <p:tavLst>
                                        <p:tav tm="0">
                                          <p:val>
                                            <p:fltVal val="360"/>
                                          </p:val>
                                        </p:tav>
                                        <p:tav tm="100000">
                                          <p:val>
                                            <p:fltVal val="0"/>
                                          </p:val>
                                        </p:tav>
                                      </p:tavLst>
                                    </p:anim>
                                    <p:animEffect transition="in" filter="fade">
                                      <p:cBhvr>
                                        <p:cTn id="97" dur="1000"/>
                                        <p:tgtEl>
                                          <p:spTgt spid="48"/>
                                        </p:tgtEl>
                                      </p:cBhvr>
                                    </p:animEffect>
                                  </p:childTnLst>
                                </p:cTn>
                              </p:par>
                              <p:par>
                                <p:cTn id="98" presetID="49" presetClass="entr" presetSubtype="0" decel="100000" fill="hold" nodeType="withEffect">
                                  <p:stCondLst>
                                    <p:cond delay="1250"/>
                                  </p:stCondLst>
                                  <p:childTnLst>
                                    <p:set>
                                      <p:cBhvr>
                                        <p:cTn id="99" dur="1" fill="hold">
                                          <p:stCondLst>
                                            <p:cond delay="0"/>
                                          </p:stCondLst>
                                        </p:cTn>
                                        <p:tgtEl>
                                          <p:spTgt spid="45"/>
                                        </p:tgtEl>
                                        <p:attrNameLst>
                                          <p:attrName>style.visibility</p:attrName>
                                        </p:attrNameLst>
                                      </p:cBhvr>
                                      <p:to>
                                        <p:strVal val="visible"/>
                                      </p:to>
                                    </p:set>
                                    <p:anim calcmode="lin" valueType="num">
                                      <p:cBhvr>
                                        <p:cTn id="100" dur="1000" fill="hold"/>
                                        <p:tgtEl>
                                          <p:spTgt spid="45"/>
                                        </p:tgtEl>
                                        <p:attrNameLst>
                                          <p:attrName>ppt_w</p:attrName>
                                        </p:attrNameLst>
                                      </p:cBhvr>
                                      <p:tavLst>
                                        <p:tav tm="0">
                                          <p:val>
                                            <p:fltVal val="0"/>
                                          </p:val>
                                        </p:tav>
                                        <p:tav tm="100000">
                                          <p:val>
                                            <p:strVal val="#ppt_w"/>
                                          </p:val>
                                        </p:tav>
                                      </p:tavLst>
                                    </p:anim>
                                    <p:anim calcmode="lin" valueType="num">
                                      <p:cBhvr>
                                        <p:cTn id="101" dur="1000" fill="hold"/>
                                        <p:tgtEl>
                                          <p:spTgt spid="45"/>
                                        </p:tgtEl>
                                        <p:attrNameLst>
                                          <p:attrName>ppt_h</p:attrName>
                                        </p:attrNameLst>
                                      </p:cBhvr>
                                      <p:tavLst>
                                        <p:tav tm="0">
                                          <p:val>
                                            <p:fltVal val="0"/>
                                          </p:val>
                                        </p:tav>
                                        <p:tav tm="100000">
                                          <p:val>
                                            <p:strVal val="#ppt_h"/>
                                          </p:val>
                                        </p:tav>
                                      </p:tavLst>
                                    </p:anim>
                                    <p:anim calcmode="lin" valueType="num">
                                      <p:cBhvr>
                                        <p:cTn id="102" dur="1000" fill="hold"/>
                                        <p:tgtEl>
                                          <p:spTgt spid="45"/>
                                        </p:tgtEl>
                                        <p:attrNameLst>
                                          <p:attrName>style.rotation</p:attrName>
                                        </p:attrNameLst>
                                      </p:cBhvr>
                                      <p:tavLst>
                                        <p:tav tm="0">
                                          <p:val>
                                            <p:fltVal val="360"/>
                                          </p:val>
                                        </p:tav>
                                        <p:tav tm="100000">
                                          <p:val>
                                            <p:fltVal val="0"/>
                                          </p:val>
                                        </p:tav>
                                      </p:tavLst>
                                    </p:anim>
                                    <p:animEffect transition="in" filter="fade">
                                      <p:cBhvr>
                                        <p:cTn id="103" dur="1000"/>
                                        <p:tgtEl>
                                          <p:spTgt spid="45"/>
                                        </p:tgtEl>
                                      </p:cBhvr>
                                    </p:animEffect>
                                  </p:childTnLst>
                                </p:cTn>
                              </p:par>
                              <p:par>
                                <p:cTn id="104" presetID="49" presetClass="entr" presetSubtype="0" decel="100000" fill="hold" nodeType="withEffect">
                                  <p:stCondLst>
                                    <p:cond delay="1750"/>
                                  </p:stCondLst>
                                  <p:childTnLst>
                                    <p:set>
                                      <p:cBhvr>
                                        <p:cTn id="105" dur="1" fill="hold">
                                          <p:stCondLst>
                                            <p:cond delay="0"/>
                                          </p:stCondLst>
                                        </p:cTn>
                                        <p:tgtEl>
                                          <p:spTgt spid="24"/>
                                        </p:tgtEl>
                                        <p:attrNameLst>
                                          <p:attrName>style.visibility</p:attrName>
                                        </p:attrNameLst>
                                      </p:cBhvr>
                                      <p:to>
                                        <p:strVal val="visible"/>
                                      </p:to>
                                    </p:set>
                                    <p:anim calcmode="lin" valueType="num">
                                      <p:cBhvr>
                                        <p:cTn id="106" dur="1000" fill="hold"/>
                                        <p:tgtEl>
                                          <p:spTgt spid="24"/>
                                        </p:tgtEl>
                                        <p:attrNameLst>
                                          <p:attrName>ppt_w</p:attrName>
                                        </p:attrNameLst>
                                      </p:cBhvr>
                                      <p:tavLst>
                                        <p:tav tm="0">
                                          <p:val>
                                            <p:fltVal val="0"/>
                                          </p:val>
                                        </p:tav>
                                        <p:tav tm="100000">
                                          <p:val>
                                            <p:strVal val="#ppt_w"/>
                                          </p:val>
                                        </p:tav>
                                      </p:tavLst>
                                    </p:anim>
                                    <p:anim calcmode="lin" valueType="num">
                                      <p:cBhvr>
                                        <p:cTn id="107" dur="1000" fill="hold"/>
                                        <p:tgtEl>
                                          <p:spTgt spid="24"/>
                                        </p:tgtEl>
                                        <p:attrNameLst>
                                          <p:attrName>ppt_h</p:attrName>
                                        </p:attrNameLst>
                                      </p:cBhvr>
                                      <p:tavLst>
                                        <p:tav tm="0">
                                          <p:val>
                                            <p:fltVal val="0"/>
                                          </p:val>
                                        </p:tav>
                                        <p:tav tm="100000">
                                          <p:val>
                                            <p:strVal val="#ppt_h"/>
                                          </p:val>
                                        </p:tav>
                                      </p:tavLst>
                                    </p:anim>
                                    <p:anim calcmode="lin" valueType="num">
                                      <p:cBhvr>
                                        <p:cTn id="108" dur="1000" fill="hold"/>
                                        <p:tgtEl>
                                          <p:spTgt spid="24"/>
                                        </p:tgtEl>
                                        <p:attrNameLst>
                                          <p:attrName>style.rotation</p:attrName>
                                        </p:attrNameLst>
                                      </p:cBhvr>
                                      <p:tavLst>
                                        <p:tav tm="0">
                                          <p:val>
                                            <p:fltVal val="360"/>
                                          </p:val>
                                        </p:tav>
                                        <p:tav tm="100000">
                                          <p:val>
                                            <p:fltVal val="0"/>
                                          </p:val>
                                        </p:tav>
                                      </p:tavLst>
                                    </p:anim>
                                    <p:animEffect transition="in" filter="fade">
                                      <p:cBhvr>
                                        <p:cTn id="109" dur="1000"/>
                                        <p:tgtEl>
                                          <p:spTgt spid="24"/>
                                        </p:tgtEl>
                                      </p:cBhvr>
                                    </p:animEffect>
                                  </p:childTnLst>
                                </p:cTn>
                              </p:par>
                              <p:par>
                                <p:cTn id="110" presetID="49" presetClass="entr" presetSubtype="0" decel="100000" fill="hold" nodeType="withEffect">
                                  <p:stCondLst>
                                    <p:cond delay="1250"/>
                                  </p:stCondLst>
                                  <p:childTnLst>
                                    <p:set>
                                      <p:cBhvr>
                                        <p:cTn id="111" dur="1" fill="hold">
                                          <p:stCondLst>
                                            <p:cond delay="0"/>
                                          </p:stCondLst>
                                        </p:cTn>
                                        <p:tgtEl>
                                          <p:spTgt spid="54"/>
                                        </p:tgtEl>
                                        <p:attrNameLst>
                                          <p:attrName>style.visibility</p:attrName>
                                        </p:attrNameLst>
                                      </p:cBhvr>
                                      <p:to>
                                        <p:strVal val="visible"/>
                                      </p:to>
                                    </p:set>
                                    <p:anim calcmode="lin" valueType="num">
                                      <p:cBhvr>
                                        <p:cTn id="112" dur="1000" fill="hold"/>
                                        <p:tgtEl>
                                          <p:spTgt spid="54"/>
                                        </p:tgtEl>
                                        <p:attrNameLst>
                                          <p:attrName>ppt_w</p:attrName>
                                        </p:attrNameLst>
                                      </p:cBhvr>
                                      <p:tavLst>
                                        <p:tav tm="0">
                                          <p:val>
                                            <p:fltVal val="0"/>
                                          </p:val>
                                        </p:tav>
                                        <p:tav tm="100000">
                                          <p:val>
                                            <p:strVal val="#ppt_w"/>
                                          </p:val>
                                        </p:tav>
                                      </p:tavLst>
                                    </p:anim>
                                    <p:anim calcmode="lin" valueType="num">
                                      <p:cBhvr>
                                        <p:cTn id="113" dur="1000" fill="hold"/>
                                        <p:tgtEl>
                                          <p:spTgt spid="54"/>
                                        </p:tgtEl>
                                        <p:attrNameLst>
                                          <p:attrName>ppt_h</p:attrName>
                                        </p:attrNameLst>
                                      </p:cBhvr>
                                      <p:tavLst>
                                        <p:tav tm="0">
                                          <p:val>
                                            <p:fltVal val="0"/>
                                          </p:val>
                                        </p:tav>
                                        <p:tav tm="100000">
                                          <p:val>
                                            <p:strVal val="#ppt_h"/>
                                          </p:val>
                                        </p:tav>
                                      </p:tavLst>
                                    </p:anim>
                                    <p:anim calcmode="lin" valueType="num">
                                      <p:cBhvr>
                                        <p:cTn id="114" dur="1000" fill="hold"/>
                                        <p:tgtEl>
                                          <p:spTgt spid="54"/>
                                        </p:tgtEl>
                                        <p:attrNameLst>
                                          <p:attrName>style.rotation</p:attrName>
                                        </p:attrNameLst>
                                      </p:cBhvr>
                                      <p:tavLst>
                                        <p:tav tm="0">
                                          <p:val>
                                            <p:fltVal val="360"/>
                                          </p:val>
                                        </p:tav>
                                        <p:tav tm="100000">
                                          <p:val>
                                            <p:fltVal val="0"/>
                                          </p:val>
                                        </p:tav>
                                      </p:tavLst>
                                    </p:anim>
                                    <p:animEffect transition="in" filter="fade">
                                      <p:cBhvr>
                                        <p:cTn id="115" dur="1000"/>
                                        <p:tgtEl>
                                          <p:spTgt spid="54"/>
                                        </p:tgtEl>
                                      </p:cBhvr>
                                    </p:animEffect>
                                  </p:childTnLst>
                                </p:cTn>
                              </p:par>
                              <p:par>
                                <p:cTn id="116" presetID="49" presetClass="entr" presetSubtype="0" decel="100000" fill="hold" nodeType="withEffect">
                                  <p:stCondLst>
                                    <p:cond delay="1500"/>
                                  </p:stCondLst>
                                  <p:childTnLst>
                                    <p:set>
                                      <p:cBhvr>
                                        <p:cTn id="117" dur="1" fill="hold">
                                          <p:stCondLst>
                                            <p:cond delay="0"/>
                                          </p:stCondLst>
                                        </p:cTn>
                                        <p:tgtEl>
                                          <p:spTgt spid="27"/>
                                        </p:tgtEl>
                                        <p:attrNameLst>
                                          <p:attrName>style.visibility</p:attrName>
                                        </p:attrNameLst>
                                      </p:cBhvr>
                                      <p:to>
                                        <p:strVal val="visible"/>
                                      </p:to>
                                    </p:set>
                                    <p:anim calcmode="lin" valueType="num">
                                      <p:cBhvr>
                                        <p:cTn id="118" dur="1000" fill="hold"/>
                                        <p:tgtEl>
                                          <p:spTgt spid="27"/>
                                        </p:tgtEl>
                                        <p:attrNameLst>
                                          <p:attrName>ppt_w</p:attrName>
                                        </p:attrNameLst>
                                      </p:cBhvr>
                                      <p:tavLst>
                                        <p:tav tm="0">
                                          <p:val>
                                            <p:fltVal val="0"/>
                                          </p:val>
                                        </p:tav>
                                        <p:tav tm="100000">
                                          <p:val>
                                            <p:strVal val="#ppt_w"/>
                                          </p:val>
                                        </p:tav>
                                      </p:tavLst>
                                    </p:anim>
                                    <p:anim calcmode="lin" valueType="num">
                                      <p:cBhvr>
                                        <p:cTn id="119" dur="1000" fill="hold"/>
                                        <p:tgtEl>
                                          <p:spTgt spid="27"/>
                                        </p:tgtEl>
                                        <p:attrNameLst>
                                          <p:attrName>ppt_h</p:attrName>
                                        </p:attrNameLst>
                                      </p:cBhvr>
                                      <p:tavLst>
                                        <p:tav tm="0">
                                          <p:val>
                                            <p:fltVal val="0"/>
                                          </p:val>
                                        </p:tav>
                                        <p:tav tm="100000">
                                          <p:val>
                                            <p:strVal val="#ppt_h"/>
                                          </p:val>
                                        </p:tav>
                                      </p:tavLst>
                                    </p:anim>
                                    <p:anim calcmode="lin" valueType="num">
                                      <p:cBhvr>
                                        <p:cTn id="120" dur="1000" fill="hold"/>
                                        <p:tgtEl>
                                          <p:spTgt spid="27"/>
                                        </p:tgtEl>
                                        <p:attrNameLst>
                                          <p:attrName>style.rotation</p:attrName>
                                        </p:attrNameLst>
                                      </p:cBhvr>
                                      <p:tavLst>
                                        <p:tav tm="0">
                                          <p:val>
                                            <p:fltVal val="360"/>
                                          </p:val>
                                        </p:tav>
                                        <p:tav tm="100000">
                                          <p:val>
                                            <p:fltVal val="0"/>
                                          </p:val>
                                        </p:tav>
                                      </p:tavLst>
                                    </p:anim>
                                    <p:animEffect transition="in" filter="fade">
                                      <p:cBhvr>
                                        <p:cTn id="121" dur="1000"/>
                                        <p:tgtEl>
                                          <p:spTgt spid="27"/>
                                        </p:tgtEl>
                                      </p:cBhvr>
                                    </p:animEffect>
                                  </p:childTnLst>
                                </p:cTn>
                              </p:par>
                              <p:par>
                                <p:cTn id="122" presetID="53" presetClass="entr" presetSubtype="16" fill="hold" nodeType="withEffect">
                                  <p:stCondLst>
                                    <p:cond delay="2500"/>
                                  </p:stCondLst>
                                  <p:childTnLst>
                                    <p:set>
                                      <p:cBhvr>
                                        <p:cTn id="123" dur="1" fill="hold">
                                          <p:stCondLst>
                                            <p:cond delay="0"/>
                                          </p:stCondLst>
                                        </p:cTn>
                                        <p:tgtEl>
                                          <p:spTgt spid="30"/>
                                        </p:tgtEl>
                                        <p:attrNameLst>
                                          <p:attrName>style.visibility</p:attrName>
                                        </p:attrNameLst>
                                      </p:cBhvr>
                                      <p:to>
                                        <p:strVal val="visible"/>
                                      </p:to>
                                    </p:set>
                                    <p:anim calcmode="lin" valueType="num">
                                      <p:cBhvr>
                                        <p:cTn id="124" dur="500" fill="hold"/>
                                        <p:tgtEl>
                                          <p:spTgt spid="30"/>
                                        </p:tgtEl>
                                        <p:attrNameLst>
                                          <p:attrName>ppt_w</p:attrName>
                                        </p:attrNameLst>
                                      </p:cBhvr>
                                      <p:tavLst>
                                        <p:tav tm="0">
                                          <p:val>
                                            <p:fltVal val="0"/>
                                          </p:val>
                                        </p:tav>
                                        <p:tav tm="100000">
                                          <p:val>
                                            <p:strVal val="#ppt_w"/>
                                          </p:val>
                                        </p:tav>
                                      </p:tavLst>
                                    </p:anim>
                                    <p:anim calcmode="lin" valueType="num">
                                      <p:cBhvr>
                                        <p:cTn id="125" dur="500" fill="hold"/>
                                        <p:tgtEl>
                                          <p:spTgt spid="30"/>
                                        </p:tgtEl>
                                        <p:attrNameLst>
                                          <p:attrName>ppt_h</p:attrName>
                                        </p:attrNameLst>
                                      </p:cBhvr>
                                      <p:tavLst>
                                        <p:tav tm="0">
                                          <p:val>
                                            <p:fltVal val="0"/>
                                          </p:val>
                                        </p:tav>
                                        <p:tav tm="100000">
                                          <p:val>
                                            <p:strVal val="#ppt_h"/>
                                          </p:val>
                                        </p:tav>
                                      </p:tavLst>
                                    </p:anim>
                                    <p:animEffect transition="in" filter="fade">
                                      <p:cBhvr>
                                        <p:cTn id="126" dur="500"/>
                                        <p:tgtEl>
                                          <p:spTgt spid="30"/>
                                        </p:tgtEl>
                                      </p:cBhvr>
                                    </p:animEffect>
                                  </p:childTnLst>
                                </p:cTn>
                              </p:par>
                              <p:par>
                                <p:cTn id="127" presetID="32" presetClass="emph" presetSubtype="0" fill="hold" nodeType="withEffect">
                                  <p:stCondLst>
                                    <p:cond delay="3000"/>
                                  </p:stCondLst>
                                  <p:childTnLst>
                                    <p:animRot by="120000">
                                      <p:cBhvr>
                                        <p:cTn id="128" dur="100" fill="hold">
                                          <p:stCondLst>
                                            <p:cond delay="0"/>
                                          </p:stCondLst>
                                        </p:cTn>
                                        <p:tgtEl>
                                          <p:spTgt spid="30"/>
                                        </p:tgtEl>
                                        <p:attrNameLst>
                                          <p:attrName>r</p:attrName>
                                        </p:attrNameLst>
                                      </p:cBhvr>
                                    </p:animRot>
                                    <p:animRot by="-240000">
                                      <p:cBhvr>
                                        <p:cTn id="129" dur="200" fill="hold">
                                          <p:stCondLst>
                                            <p:cond delay="200"/>
                                          </p:stCondLst>
                                        </p:cTn>
                                        <p:tgtEl>
                                          <p:spTgt spid="30"/>
                                        </p:tgtEl>
                                        <p:attrNameLst>
                                          <p:attrName>r</p:attrName>
                                        </p:attrNameLst>
                                      </p:cBhvr>
                                    </p:animRot>
                                    <p:animRot by="240000">
                                      <p:cBhvr>
                                        <p:cTn id="130" dur="200" fill="hold">
                                          <p:stCondLst>
                                            <p:cond delay="400"/>
                                          </p:stCondLst>
                                        </p:cTn>
                                        <p:tgtEl>
                                          <p:spTgt spid="30"/>
                                        </p:tgtEl>
                                        <p:attrNameLst>
                                          <p:attrName>r</p:attrName>
                                        </p:attrNameLst>
                                      </p:cBhvr>
                                    </p:animRot>
                                    <p:animRot by="-240000">
                                      <p:cBhvr>
                                        <p:cTn id="131" dur="200" fill="hold">
                                          <p:stCondLst>
                                            <p:cond delay="600"/>
                                          </p:stCondLst>
                                        </p:cTn>
                                        <p:tgtEl>
                                          <p:spTgt spid="30"/>
                                        </p:tgtEl>
                                        <p:attrNameLst>
                                          <p:attrName>r</p:attrName>
                                        </p:attrNameLst>
                                      </p:cBhvr>
                                    </p:animRot>
                                    <p:animRot by="120000">
                                      <p:cBhvr>
                                        <p:cTn id="132" dur="200" fill="hold">
                                          <p:stCondLst>
                                            <p:cond delay="800"/>
                                          </p:stCondLst>
                                        </p:cTn>
                                        <p:tgtEl>
                                          <p:spTgt spid="30"/>
                                        </p:tgtEl>
                                        <p:attrNameLst>
                                          <p:attrName>r</p:attrName>
                                        </p:attrNameLst>
                                      </p:cBhvr>
                                    </p:animRot>
                                  </p:childTnLst>
                                </p:cTn>
                              </p:par>
                            </p:childTnLst>
                          </p:cTn>
                        </p:par>
                        <p:par>
                          <p:cTn id="133" fill="hold">
                            <p:stCondLst>
                              <p:cond delay="4000"/>
                            </p:stCondLst>
                            <p:childTnLst>
                              <p:par>
                                <p:cTn id="134" presetID="2" presetClass="entr" presetSubtype="1" fill="hold" nodeType="after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additive="base">
                                        <p:cTn id="136" dur="1500" fill="hold"/>
                                        <p:tgtEl>
                                          <p:spTgt spid="29"/>
                                        </p:tgtEl>
                                        <p:attrNameLst>
                                          <p:attrName>ppt_x</p:attrName>
                                        </p:attrNameLst>
                                      </p:cBhvr>
                                      <p:tavLst>
                                        <p:tav tm="0">
                                          <p:val>
                                            <p:strVal val="#ppt_x"/>
                                          </p:val>
                                        </p:tav>
                                        <p:tav tm="100000">
                                          <p:val>
                                            <p:strVal val="#ppt_x"/>
                                          </p:val>
                                        </p:tav>
                                      </p:tavLst>
                                    </p:anim>
                                    <p:anim calcmode="lin" valueType="num">
                                      <p:cBhvr additive="base">
                                        <p:cTn id="137" dur="1500" fill="hold"/>
                                        <p:tgtEl>
                                          <p:spTgt spid="29"/>
                                        </p:tgtEl>
                                        <p:attrNameLst>
                                          <p:attrName>ppt_y</p:attrName>
                                        </p:attrNameLst>
                                      </p:cBhvr>
                                      <p:tavLst>
                                        <p:tav tm="0">
                                          <p:val>
                                            <p:strVal val="0-#ppt_h/2"/>
                                          </p:val>
                                        </p:tav>
                                        <p:tav tm="100000">
                                          <p:val>
                                            <p:strVal val="#ppt_y"/>
                                          </p:val>
                                        </p:tav>
                                      </p:tavLst>
                                    </p:anim>
                                  </p:childTnLst>
                                </p:cTn>
                              </p:par>
                              <p:par>
                                <p:cTn id="138" presetID="2" presetClass="entr" presetSubtype="1" fill="hold" nodeType="withEffect">
                                  <p:stCondLst>
                                    <p:cond delay="500"/>
                                  </p:stCondLst>
                                  <p:childTnLst>
                                    <p:set>
                                      <p:cBhvr>
                                        <p:cTn id="139" dur="1" fill="hold">
                                          <p:stCondLst>
                                            <p:cond delay="0"/>
                                          </p:stCondLst>
                                        </p:cTn>
                                        <p:tgtEl>
                                          <p:spTgt spid="22"/>
                                        </p:tgtEl>
                                        <p:attrNameLst>
                                          <p:attrName>style.visibility</p:attrName>
                                        </p:attrNameLst>
                                      </p:cBhvr>
                                      <p:to>
                                        <p:strVal val="visible"/>
                                      </p:to>
                                    </p:set>
                                    <p:anim calcmode="lin" valueType="num">
                                      <p:cBhvr additive="base">
                                        <p:cTn id="140" dur="1500" fill="hold"/>
                                        <p:tgtEl>
                                          <p:spTgt spid="22"/>
                                        </p:tgtEl>
                                        <p:attrNameLst>
                                          <p:attrName>ppt_x</p:attrName>
                                        </p:attrNameLst>
                                      </p:cBhvr>
                                      <p:tavLst>
                                        <p:tav tm="0">
                                          <p:val>
                                            <p:strVal val="#ppt_x"/>
                                          </p:val>
                                        </p:tav>
                                        <p:tav tm="100000">
                                          <p:val>
                                            <p:strVal val="#ppt_x"/>
                                          </p:val>
                                        </p:tav>
                                      </p:tavLst>
                                    </p:anim>
                                    <p:anim calcmode="lin" valueType="num">
                                      <p:cBhvr additive="base">
                                        <p:cTn id="141" dur="1500" fill="hold"/>
                                        <p:tgtEl>
                                          <p:spTgt spid="22"/>
                                        </p:tgtEl>
                                        <p:attrNameLst>
                                          <p:attrName>ppt_y</p:attrName>
                                        </p:attrNameLst>
                                      </p:cBhvr>
                                      <p:tavLst>
                                        <p:tav tm="0">
                                          <p:val>
                                            <p:strVal val="0-#ppt_h/2"/>
                                          </p:val>
                                        </p:tav>
                                        <p:tav tm="100000">
                                          <p:val>
                                            <p:strVal val="#ppt_y"/>
                                          </p:val>
                                        </p:tav>
                                      </p:tavLst>
                                    </p:anim>
                                  </p:childTnLst>
                                </p:cTn>
                              </p:par>
                              <p:par>
                                <p:cTn id="142" presetID="2" presetClass="entr" presetSubtype="1" fill="hold" nodeType="withEffect">
                                  <p:stCondLst>
                                    <p:cond delay="0"/>
                                  </p:stCondLst>
                                  <p:childTnLst>
                                    <p:set>
                                      <p:cBhvr>
                                        <p:cTn id="143" dur="1" fill="hold">
                                          <p:stCondLst>
                                            <p:cond delay="0"/>
                                          </p:stCondLst>
                                        </p:cTn>
                                        <p:tgtEl>
                                          <p:spTgt spid="21"/>
                                        </p:tgtEl>
                                        <p:attrNameLst>
                                          <p:attrName>style.visibility</p:attrName>
                                        </p:attrNameLst>
                                      </p:cBhvr>
                                      <p:to>
                                        <p:strVal val="visible"/>
                                      </p:to>
                                    </p:set>
                                    <p:anim calcmode="lin" valueType="num">
                                      <p:cBhvr additive="base">
                                        <p:cTn id="144" dur="1500" fill="hold"/>
                                        <p:tgtEl>
                                          <p:spTgt spid="21"/>
                                        </p:tgtEl>
                                        <p:attrNameLst>
                                          <p:attrName>ppt_x</p:attrName>
                                        </p:attrNameLst>
                                      </p:cBhvr>
                                      <p:tavLst>
                                        <p:tav tm="0">
                                          <p:val>
                                            <p:strVal val="#ppt_x"/>
                                          </p:val>
                                        </p:tav>
                                        <p:tav tm="100000">
                                          <p:val>
                                            <p:strVal val="#ppt_x"/>
                                          </p:val>
                                        </p:tav>
                                      </p:tavLst>
                                    </p:anim>
                                    <p:anim calcmode="lin" valueType="num">
                                      <p:cBhvr additive="base">
                                        <p:cTn id="145" dur="1500" fill="hold"/>
                                        <p:tgtEl>
                                          <p:spTgt spid="21"/>
                                        </p:tgtEl>
                                        <p:attrNameLst>
                                          <p:attrName>ppt_y</p:attrName>
                                        </p:attrNameLst>
                                      </p:cBhvr>
                                      <p:tavLst>
                                        <p:tav tm="0">
                                          <p:val>
                                            <p:strVal val="0-#ppt_h/2"/>
                                          </p:val>
                                        </p:tav>
                                        <p:tav tm="100000">
                                          <p:val>
                                            <p:strVal val="#ppt_y"/>
                                          </p:val>
                                        </p:tav>
                                      </p:tavLst>
                                    </p:anim>
                                  </p:childTnLst>
                                </p:cTn>
                              </p:par>
                              <p:par>
                                <p:cTn id="146" presetID="2" presetClass="entr" presetSubtype="1" fill="hold" nodeType="withEffect">
                                  <p:stCondLst>
                                    <p:cond delay="250"/>
                                  </p:stCondLst>
                                  <p:childTnLst>
                                    <p:set>
                                      <p:cBhvr>
                                        <p:cTn id="147" dur="1" fill="hold">
                                          <p:stCondLst>
                                            <p:cond delay="0"/>
                                          </p:stCondLst>
                                        </p:cTn>
                                        <p:tgtEl>
                                          <p:spTgt spid="28"/>
                                        </p:tgtEl>
                                        <p:attrNameLst>
                                          <p:attrName>style.visibility</p:attrName>
                                        </p:attrNameLst>
                                      </p:cBhvr>
                                      <p:to>
                                        <p:strVal val="visible"/>
                                      </p:to>
                                    </p:set>
                                    <p:anim calcmode="lin" valueType="num">
                                      <p:cBhvr additive="base">
                                        <p:cTn id="148" dur="1500" fill="hold"/>
                                        <p:tgtEl>
                                          <p:spTgt spid="28"/>
                                        </p:tgtEl>
                                        <p:attrNameLst>
                                          <p:attrName>ppt_x</p:attrName>
                                        </p:attrNameLst>
                                      </p:cBhvr>
                                      <p:tavLst>
                                        <p:tav tm="0">
                                          <p:val>
                                            <p:strVal val="#ppt_x"/>
                                          </p:val>
                                        </p:tav>
                                        <p:tav tm="100000">
                                          <p:val>
                                            <p:strVal val="#ppt_x"/>
                                          </p:val>
                                        </p:tav>
                                      </p:tavLst>
                                    </p:anim>
                                    <p:anim calcmode="lin" valueType="num">
                                      <p:cBhvr additive="base">
                                        <p:cTn id="149" dur="1500" fill="hold"/>
                                        <p:tgtEl>
                                          <p:spTgt spid="28"/>
                                        </p:tgtEl>
                                        <p:attrNameLst>
                                          <p:attrName>ppt_y</p:attrName>
                                        </p:attrNameLst>
                                      </p:cBhvr>
                                      <p:tavLst>
                                        <p:tav tm="0">
                                          <p:val>
                                            <p:strVal val="0-#ppt_h/2"/>
                                          </p:val>
                                        </p:tav>
                                        <p:tav tm="100000">
                                          <p:val>
                                            <p:strVal val="#ppt_y"/>
                                          </p:val>
                                        </p:tav>
                                      </p:tavLst>
                                    </p:anim>
                                  </p:childTnLst>
                                </p:cTn>
                              </p:par>
                              <p:par>
                                <p:cTn id="150" presetID="2" presetClass="entr" presetSubtype="1" fill="hold" nodeType="withEffect">
                                  <p:stCondLst>
                                    <p:cond delay="500"/>
                                  </p:stCondLst>
                                  <p:childTnLst>
                                    <p:set>
                                      <p:cBhvr>
                                        <p:cTn id="151" dur="1" fill="hold">
                                          <p:stCondLst>
                                            <p:cond delay="0"/>
                                          </p:stCondLst>
                                        </p:cTn>
                                        <p:tgtEl>
                                          <p:spTgt spid="19"/>
                                        </p:tgtEl>
                                        <p:attrNameLst>
                                          <p:attrName>style.visibility</p:attrName>
                                        </p:attrNameLst>
                                      </p:cBhvr>
                                      <p:to>
                                        <p:strVal val="visible"/>
                                      </p:to>
                                    </p:set>
                                    <p:anim calcmode="lin" valueType="num">
                                      <p:cBhvr additive="base">
                                        <p:cTn id="152" dur="1500" fill="hold"/>
                                        <p:tgtEl>
                                          <p:spTgt spid="19"/>
                                        </p:tgtEl>
                                        <p:attrNameLst>
                                          <p:attrName>ppt_x</p:attrName>
                                        </p:attrNameLst>
                                      </p:cBhvr>
                                      <p:tavLst>
                                        <p:tav tm="0">
                                          <p:val>
                                            <p:strVal val="#ppt_x"/>
                                          </p:val>
                                        </p:tav>
                                        <p:tav tm="100000">
                                          <p:val>
                                            <p:strVal val="#ppt_x"/>
                                          </p:val>
                                        </p:tav>
                                      </p:tavLst>
                                    </p:anim>
                                    <p:anim calcmode="lin" valueType="num">
                                      <p:cBhvr additive="base">
                                        <p:cTn id="153" dur="1500" fill="hold"/>
                                        <p:tgtEl>
                                          <p:spTgt spid="19"/>
                                        </p:tgtEl>
                                        <p:attrNameLst>
                                          <p:attrName>ppt_y</p:attrName>
                                        </p:attrNameLst>
                                      </p:cBhvr>
                                      <p:tavLst>
                                        <p:tav tm="0">
                                          <p:val>
                                            <p:strVal val="0-#ppt_h/2"/>
                                          </p:val>
                                        </p:tav>
                                        <p:tav tm="100000">
                                          <p:val>
                                            <p:strVal val="#ppt_y"/>
                                          </p:val>
                                        </p:tav>
                                      </p:tavLst>
                                    </p:anim>
                                  </p:childTnLst>
                                </p:cTn>
                              </p:par>
                              <p:par>
                                <p:cTn id="154" presetID="2" presetClass="entr" presetSubtype="1" fill="hold" nodeType="withEffect">
                                  <p:stCondLst>
                                    <p:cond delay="0"/>
                                  </p:stCondLst>
                                  <p:childTnLst>
                                    <p:set>
                                      <p:cBhvr>
                                        <p:cTn id="155" dur="1" fill="hold">
                                          <p:stCondLst>
                                            <p:cond delay="0"/>
                                          </p:stCondLst>
                                        </p:cTn>
                                        <p:tgtEl>
                                          <p:spTgt spid="20"/>
                                        </p:tgtEl>
                                        <p:attrNameLst>
                                          <p:attrName>style.visibility</p:attrName>
                                        </p:attrNameLst>
                                      </p:cBhvr>
                                      <p:to>
                                        <p:strVal val="visible"/>
                                      </p:to>
                                    </p:set>
                                    <p:anim calcmode="lin" valueType="num">
                                      <p:cBhvr additive="base">
                                        <p:cTn id="156" dur="1500" fill="hold"/>
                                        <p:tgtEl>
                                          <p:spTgt spid="20"/>
                                        </p:tgtEl>
                                        <p:attrNameLst>
                                          <p:attrName>ppt_x</p:attrName>
                                        </p:attrNameLst>
                                      </p:cBhvr>
                                      <p:tavLst>
                                        <p:tav tm="0">
                                          <p:val>
                                            <p:strVal val="#ppt_x"/>
                                          </p:val>
                                        </p:tav>
                                        <p:tav tm="100000">
                                          <p:val>
                                            <p:strVal val="#ppt_x"/>
                                          </p:val>
                                        </p:tav>
                                      </p:tavLst>
                                    </p:anim>
                                    <p:anim calcmode="lin" valueType="num">
                                      <p:cBhvr additive="base">
                                        <p:cTn id="157" dur="1500" fill="hold"/>
                                        <p:tgtEl>
                                          <p:spTgt spid="20"/>
                                        </p:tgtEl>
                                        <p:attrNameLst>
                                          <p:attrName>ppt_y</p:attrName>
                                        </p:attrNameLst>
                                      </p:cBhvr>
                                      <p:tavLst>
                                        <p:tav tm="0">
                                          <p:val>
                                            <p:strVal val="0-#ppt_h/2"/>
                                          </p:val>
                                        </p:tav>
                                        <p:tav tm="100000">
                                          <p:val>
                                            <p:strVal val="#ppt_y"/>
                                          </p:val>
                                        </p:tav>
                                      </p:tavLst>
                                    </p:anim>
                                  </p:childTnLst>
                                </p:cTn>
                              </p:par>
                              <p:par>
                                <p:cTn id="158" presetID="2" presetClass="entr" presetSubtype="1" fill="hold" nodeType="withEffect">
                                  <p:stCondLst>
                                    <p:cond delay="250"/>
                                  </p:stCondLst>
                                  <p:childTnLst>
                                    <p:set>
                                      <p:cBhvr>
                                        <p:cTn id="159" dur="1" fill="hold">
                                          <p:stCondLst>
                                            <p:cond delay="0"/>
                                          </p:stCondLst>
                                        </p:cTn>
                                        <p:tgtEl>
                                          <p:spTgt spid="39"/>
                                        </p:tgtEl>
                                        <p:attrNameLst>
                                          <p:attrName>style.visibility</p:attrName>
                                        </p:attrNameLst>
                                      </p:cBhvr>
                                      <p:to>
                                        <p:strVal val="visible"/>
                                      </p:to>
                                    </p:set>
                                    <p:anim calcmode="lin" valueType="num">
                                      <p:cBhvr additive="base">
                                        <p:cTn id="160" dur="1500" fill="hold"/>
                                        <p:tgtEl>
                                          <p:spTgt spid="39"/>
                                        </p:tgtEl>
                                        <p:attrNameLst>
                                          <p:attrName>ppt_x</p:attrName>
                                        </p:attrNameLst>
                                      </p:cBhvr>
                                      <p:tavLst>
                                        <p:tav tm="0">
                                          <p:val>
                                            <p:strVal val="#ppt_x"/>
                                          </p:val>
                                        </p:tav>
                                        <p:tav tm="100000">
                                          <p:val>
                                            <p:strVal val="#ppt_x"/>
                                          </p:val>
                                        </p:tav>
                                      </p:tavLst>
                                    </p:anim>
                                    <p:anim calcmode="lin" valueType="num">
                                      <p:cBhvr additive="base">
                                        <p:cTn id="161" dur="1500" fill="hold"/>
                                        <p:tgtEl>
                                          <p:spTgt spid="39"/>
                                        </p:tgtEl>
                                        <p:attrNameLst>
                                          <p:attrName>ppt_y</p:attrName>
                                        </p:attrNameLst>
                                      </p:cBhvr>
                                      <p:tavLst>
                                        <p:tav tm="0">
                                          <p:val>
                                            <p:strVal val="0-#ppt_h/2"/>
                                          </p:val>
                                        </p:tav>
                                        <p:tav tm="100000">
                                          <p:val>
                                            <p:strVal val="#ppt_y"/>
                                          </p:val>
                                        </p:tav>
                                      </p:tavLst>
                                    </p:anim>
                                  </p:childTnLst>
                                </p:cTn>
                              </p:par>
                              <p:par>
                                <p:cTn id="162" presetID="2" presetClass="entr" presetSubtype="1" fill="hold" nodeType="withEffect">
                                  <p:stCondLst>
                                    <p:cond delay="500"/>
                                  </p:stCondLst>
                                  <p:childTnLst>
                                    <p:set>
                                      <p:cBhvr>
                                        <p:cTn id="163" dur="1" fill="hold">
                                          <p:stCondLst>
                                            <p:cond delay="0"/>
                                          </p:stCondLst>
                                        </p:cTn>
                                        <p:tgtEl>
                                          <p:spTgt spid="37"/>
                                        </p:tgtEl>
                                        <p:attrNameLst>
                                          <p:attrName>style.visibility</p:attrName>
                                        </p:attrNameLst>
                                      </p:cBhvr>
                                      <p:to>
                                        <p:strVal val="visible"/>
                                      </p:to>
                                    </p:set>
                                    <p:anim calcmode="lin" valueType="num">
                                      <p:cBhvr additive="base">
                                        <p:cTn id="164" dur="1500" fill="hold"/>
                                        <p:tgtEl>
                                          <p:spTgt spid="37"/>
                                        </p:tgtEl>
                                        <p:attrNameLst>
                                          <p:attrName>ppt_x</p:attrName>
                                        </p:attrNameLst>
                                      </p:cBhvr>
                                      <p:tavLst>
                                        <p:tav tm="0">
                                          <p:val>
                                            <p:strVal val="#ppt_x"/>
                                          </p:val>
                                        </p:tav>
                                        <p:tav tm="100000">
                                          <p:val>
                                            <p:strVal val="#ppt_x"/>
                                          </p:val>
                                        </p:tav>
                                      </p:tavLst>
                                    </p:anim>
                                    <p:anim calcmode="lin" valueType="num">
                                      <p:cBhvr additive="base">
                                        <p:cTn id="165" dur="1500" fill="hold"/>
                                        <p:tgtEl>
                                          <p:spTgt spid="37"/>
                                        </p:tgtEl>
                                        <p:attrNameLst>
                                          <p:attrName>ppt_y</p:attrName>
                                        </p:attrNameLst>
                                      </p:cBhvr>
                                      <p:tavLst>
                                        <p:tav tm="0">
                                          <p:val>
                                            <p:strVal val="0-#ppt_h/2"/>
                                          </p:val>
                                        </p:tav>
                                        <p:tav tm="100000">
                                          <p:val>
                                            <p:strVal val="#ppt_y"/>
                                          </p:val>
                                        </p:tav>
                                      </p:tavLst>
                                    </p:anim>
                                  </p:childTnLst>
                                </p:cTn>
                              </p:par>
                              <p:par>
                                <p:cTn id="166" presetID="2" presetClass="entr" presetSubtype="1" fill="hold" nodeType="withEffect">
                                  <p:stCondLst>
                                    <p:cond delay="0"/>
                                  </p:stCondLst>
                                  <p:childTnLst>
                                    <p:set>
                                      <p:cBhvr>
                                        <p:cTn id="167" dur="1" fill="hold">
                                          <p:stCondLst>
                                            <p:cond delay="0"/>
                                          </p:stCondLst>
                                        </p:cTn>
                                        <p:tgtEl>
                                          <p:spTgt spid="36"/>
                                        </p:tgtEl>
                                        <p:attrNameLst>
                                          <p:attrName>style.visibility</p:attrName>
                                        </p:attrNameLst>
                                      </p:cBhvr>
                                      <p:to>
                                        <p:strVal val="visible"/>
                                      </p:to>
                                    </p:set>
                                    <p:anim calcmode="lin" valueType="num">
                                      <p:cBhvr additive="base">
                                        <p:cTn id="168" dur="1500" fill="hold"/>
                                        <p:tgtEl>
                                          <p:spTgt spid="36"/>
                                        </p:tgtEl>
                                        <p:attrNameLst>
                                          <p:attrName>ppt_x</p:attrName>
                                        </p:attrNameLst>
                                      </p:cBhvr>
                                      <p:tavLst>
                                        <p:tav tm="0">
                                          <p:val>
                                            <p:strVal val="#ppt_x"/>
                                          </p:val>
                                        </p:tav>
                                        <p:tav tm="100000">
                                          <p:val>
                                            <p:strVal val="#ppt_x"/>
                                          </p:val>
                                        </p:tav>
                                      </p:tavLst>
                                    </p:anim>
                                    <p:anim calcmode="lin" valueType="num">
                                      <p:cBhvr additive="base">
                                        <p:cTn id="169" dur="1500" fill="hold"/>
                                        <p:tgtEl>
                                          <p:spTgt spid="36"/>
                                        </p:tgtEl>
                                        <p:attrNameLst>
                                          <p:attrName>ppt_y</p:attrName>
                                        </p:attrNameLst>
                                      </p:cBhvr>
                                      <p:tavLst>
                                        <p:tav tm="0">
                                          <p:val>
                                            <p:strVal val="0-#ppt_h/2"/>
                                          </p:val>
                                        </p:tav>
                                        <p:tav tm="100000">
                                          <p:val>
                                            <p:strVal val="#ppt_y"/>
                                          </p:val>
                                        </p:tav>
                                      </p:tavLst>
                                    </p:anim>
                                  </p:childTnLst>
                                </p:cTn>
                              </p:par>
                              <p:par>
                                <p:cTn id="170" presetID="2" presetClass="entr" presetSubtype="1" fill="hold" nodeType="withEffect">
                                  <p:stCondLst>
                                    <p:cond delay="250"/>
                                  </p:stCondLst>
                                  <p:childTnLst>
                                    <p:set>
                                      <p:cBhvr>
                                        <p:cTn id="171" dur="1" fill="hold">
                                          <p:stCondLst>
                                            <p:cond delay="0"/>
                                          </p:stCondLst>
                                        </p:cTn>
                                        <p:tgtEl>
                                          <p:spTgt spid="38"/>
                                        </p:tgtEl>
                                        <p:attrNameLst>
                                          <p:attrName>style.visibility</p:attrName>
                                        </p:attrNameLst>
                                      </p:cBhvr>
                                      <p:to>
                                        <p:strVal val="visible"/>
                                      </p:to>
                                    </p:set>
                                    <p:anim calcmode="lin" valueType="num">
                                      <p:cBhvr additive="base">
                                        <p:cTn id="172" dur="1500" fill="hold"/>
                                        <p:tgtEl>
                                          <p:spTgt spid="38"/>
                                        </p:tgtEl>
                                        <p:attrNameLst>
                                          <p:attrName>ppt_x</p:attrName>
                                        </p:attrNameLst>
                                      </p:cBhvr>
                                      <p:tavLst>
                                        <p:tav tm="0">
                                          <p:val>
                                            <p:strVal val="#ppt_x"/>
                                          </p:val>
                                        </p:tav>
                                        <p:tav tm="100000">
                                          <p:val>
                                            <p:strVal val="#ppt_x"/>
                                          </p:val>
                                        </p:tav>
                                      </p:tavLst>
                                    </p:anim>
                                    <p:anim calcmode="lin" valueType="num">
                                      <p:cBhvr additive="base">
                                        <p:cTn id="173" dur="1500" fill="hold"/>
                                        <p:tgtEl>
                                          <p:spTgt spid="38"/>
                                        </p:tgtEl>
                                        <p:attrNameLst>
                                          <p:attrName>ppt_y</p:attrName>
                                        </p:attrNameLst>
                                      </p:cBhvr>
                                      <p:tavLst>
                                        <p:tav tm="0">
                                          <p:val>
                                            <p:strVal val="0-#ppt_h/2"/>
                                          </p:val>
                                        </p:tav>
                                        <p:tav tm="100000">
                                          <p:val>
                                            <p:strVal val="#ppt_y"/>
                                          </p:val>
                                        </p:tav>
                                      </p:tavLst>
                                    </p:anim>
                                  </p:childTnLst>
                                </p:cTn>
                              </p:par>
                              <p:par>
                                <p:cTn id="174" presetID="2" presetClass="entr" presetSubtype="1" fill="hold" nodeType="withEffect">
                                  <p:stCondLst>
                                    <p:cond delay="0"/>
                                  </p:stCondLst>
                                  <p:childTnLst>
                                    <p:set>
                                      <p:cBhvr>
                                        <p:cTn id="175" dur="1" fill="hold">
                                          <p:stCondLst>
                                            <p:cond delay="0"/>
                                          </p:stCondLst>
                                        </p:cTn>
                                        <p:tgtEl>
                                          <p:spTgt spid="34"/>
                                        </p:tgtEl>
                                        <p:attrNameLst>
                                          <p:attrName>style.visibility</p:attrName>
                                        </p:attrNameLst>
                                      </p:cBhvr>
                                      <p:to>
                                        <p:strVal val="visible"/>
                                      </p:to>
                                    </p:set>
                                    <p:anim calcmode="lin" valueType="num">
                                      <p:cBhvr additive="base">
                                        <p:cTn id="176" dur="1500" fill="hold"/>
                                        <p:tgtEl>
                                          <p:spTgt spid="34"/>
                                        </p:tgtEl>
                                        <p:attrNameLst>
                                          <p:attrName>ppt_x</p:attrName>
                                        </p:attrNameLst>
                                      </p:cBhvr>
                                      <p:tavLst>
                                        <p:tav tm="0">
                                          <p:val>
                                            <p:strVal val="#ppt_x"/>
                                          </p:val>
                                        </p:tav>
                                        <p:tav tm="100000">
                                          <p:val>
                                            <p:strVal val="#ppt_x"/>
                                          </p:val>
                                        </p:tav>
                                      </p:tavLst>
                                    </p:anim>
                                    <p:anim calcmode="lin" valueType="num">
                                      <p:cBhvr additive="base">
                                        <p:cTn id="177" dur="1500" fill="hold"/>
                                        <p:tgtEl>
                                          <p:spTgt spid="34"/>
                                        </p:tgtEl>
                                        <p:attrNameLst>
                                          <p:attrName>ppt_y</p:attrName>
                                        </p:attrNameLst>
                                      </p:cBhvr>
                                      <p:tavLst>
                                        <p:tav tm="0">
                                          <p:val>
                                            <p:strVal val="0-#ppt_h/2"/>
                                          </p:val>
                                        </p:tav>
                                        <p:tav tm="100000">
                                          <p:val>
                                            <p:strVal val="#ppt_y"/>
                                          </p:val>
                                        </p:tav>
                                      </p:tavLst>
                                    </p:anim>
                                  </p:childTnLst>
                                </p:cTn>
                              </p:par>
                              <p:par>
                                <p:cTn id="178" presetID="2" presetClass="entr" presetSubtype="1" fill="hold" nodeType="with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additive="base">
                                        <p:cTn id="180" dur="1500" fill="hold"/>
                                        <p:tgtEl>
                                          <p:spTgt spid="35"/>
                                        </p:tgtEl>
                                        <p:attrNameLst>
                                          <p:attrName>ppt_x</p:attrName>
                                        </p:attrNameLst>
                                      </p:cBhvr>
                                      <p:tavLst>
                                        <p:tav tm="0">
                                          <p:val>
                                            <p:strVal val="#ppt_x"/>
                                          </p:val>
                                        </p:tav>
                                        <p:tav tm="100000">
                                          <p:val>
                                            <p:strVal val="#ppt_x"/>
                                          </p:val>
                                        </p:tav>
                                      </p:tavLst>
                                    </p:anim>
                                    <p:anim calcmode="lin" valueType="num">
                                      <p:cBhvr additive="base">
                                        <p:cTn id="181" dur="1500" fill="hold"/>
                                        <p:tgtEl>
                                          <p:spTgt spid="35"/>
                                        </p:tgtEl>
                                        <p:attrNameLst>
                                          <p:attrName>ppt_y</p:attrName>
                                        </p:attrNameLst>
                                      </p:cBhvr>
                                      <p:tavLst>
                                        <p:tav tm="0">
                                          <p:val>
                                            <p:strVal val="0-#ppt_h/2"/>
                                          </p:val>
                                        </p:tav>
                                        <p:tav tm="100000">
                                          <p:val>
                                            <p:strVal val="#ppt_y"/>
                                          </p:val>
                                        </p:tav>
                                      </p:tavLst>
                                    </p:anim>
                                  </p:childTnLst>
                                </p:cTn>
                              </p:par>
                              <p:par>
                                <p:cTn id="182" presetID="2" presetClass="entr" presetSubtype="1" fill="hold" nodeType="withEffect">
                                  <p:stCondLst>
                                    <p:cond delay="500"/>
                                  </p:stCondLst>
                                  <p:childTnLst>
                                    <p:set>
                                      <p:cBhvr>
                                        <p:cTn id="183" dur="1" fill="hold">
                                          <p:stCondLst>
                                            <p:cond delay="0"/>
                                          </p:stCondLst>
                                        </p:cTn>
                                        <p:tgtEl>
                                          <p:spTgt spid="18"/>
                                        </p:tgtEl>
                                        <p:attrNameLst>
                                          <p:attrName>style.visibility</p:attrName>
                                        </p:attrNameLst>
                                      </p:cBhvr>
                                      <p:to>
                                        <p:strVal val="visible"/>
                                      </p:to>
                                    </p:set>
                                    <p:anim calcmode="lin" valueType="num">
                                      <p:cBhvr additive="base">
                                        <p:cTn id="184" dur="1500" fill="hold"/>
                                        <p:tgtEl>
                                          <p:spTgt spid="18"/>
                                        </p:tgtEl>
                                        <p:attrNameLst>
                                          <p:attrName>ppt_x</p:attrName>
                                        </p:attrNameLst>
                                      </p:cBhvr>
                                      <p:tavLst>
                                        <p:tav tm="0">
                                          <p:val>
                                            <p:strVal val="#ppt_x"/>
                                          </p:val>
                                        </p:tav>
                                        <p:tav tm="100000">
                                          <p:val>
                                            <p:strVal val="#ppt_x"/>
                                          </p:val>
                                        </p:tav>
                                      </p:tavLst>
                                    </p:anim>
                                    <p:anim calcmode="lin" valueType="num">
                                      <p:cBhvr additive="base">
                                        <p:cTn id="185" dur="1500" fill="hold"/>
                                        <p:tgtEl>
                                          <p:spTgt spid="18"/>
                                        </p:tgtEl>
                                        <p:attrNameLst>
                                          <p:attrName>ppt_y</p:attrName>
                                        </p:attrNameLst>
                                      </p:cBhvr>
                                      <p:tavLst>
                                        <p:tav tm="0">
                                          <p:val>
                                            <p:strVal val="0-#ppt_h/2"/>
                                          </p:val>
                                        </p:tav>
                                        <p:tav tm="100000">
                                          <p:val>
                                            <p:strVal val="#ppt_y"/>
                                          </p:val>
                                        </p:tav>
                                      </p:tavLst>
                                    </p:anim>
                                  </p:childTnLst>
                                </p:cTn>
                              </p:par>
                              <p:par>
                                <p:cTn id="186" presetID="2" presetClass="entr" presetSubtype="1" fill="hold" nodeType="withEffect">
                                  <p:stCondLst>
                                    <p:cond delay="0"/>
                                  </p:stCondLst>
                                  <p:childTnLst>
                                    <p:set>
                                      <p:cBhvr>
                                        <p:cTn id="187" dur="1" fill="hold">
                                          <p:stCondLst>
                                            <p:cond delay="0"/>
                                          </p:stCondLst>
                                        </p:cTn>
                                        <p:tgtEl>
                                          <p:spTgt spid="46"/>
                                        </p:tgtEl>
                                        <p:attrNameLst>
                                          <p:attrName>style.visibility</p:attrName>
                                        </p:attrNameLst>
                                      </p:cBhvr>
                                      <p:to>
                                        <p:strVal val="visible"/>
                                      </p:to>
                                    </p:set>
                                    <p:anim calcmode="lin" valueType="num">
                                      <p:cBhvr additive="base">
                                        <p:cTn id="188" dur="1500" fill="hold"/>
                                        <p:tgtEl>
                                          <p:spTgt spid="46"/>
                                        </p:tgtEl>
                                        <p:attrNameLst>
                                          <p:attrName>ppt_x</p:attrName>
                                        </p:attrNameLst>
                                      </p:cBhvr>
                                      <p:tavLst>
                                        <p:tav tm="0">
                                          <p:val>
                                            <p:strVal val="#ppt_x"/>
                                          </p:val>
                                        </p:tav>
                                        <p:tav tm="100000">
                                          <p:val>
                                            <p:strVal val="#ppt_x"/>
                                          </p:val>
                                        </p:tav>
                                      </p:tavLst>
                                    </p:anim>
                                    <p:anim calcmode="lin" valueType="num">
                                      <p:cBhvr additive="base">
                                        <p:cTn id="189" dur="1500" fill="hold"/>
                                        <p:tgtEl>
                                          <p:spTgt spid="46"/>
                                        </p:tgtEl>
                                        <p:attrNameLst>
                                          <p:attrName>ppt_y</p:attrName>
                                        </p:attrNameLst>
                                      </p:cBhvr>
                                      <p:tavLst>
                                        <p:tav tm="0">
                                          <p:val>
                                            <p:strVal val="0-#ppt_h/2"/>
                                          </p:val>
                                        </p:tav>
                                        <p:tav tm="100000">
                                          <p:val>
                                            <p:strVal val="#ppt_y"/>
                                          </p:val>
                                        </p:tav>
                                      </p:tavLst>
                                    </p:anim>
                                  </p:childTnLst>
                                </p:cTn>
                              </p:par>
                              <p:par>
                                <p:cTn id="190" presetID="8" presetClass="emph" presetSubtype="0" fill="hold" nodeType="withEffect">
                                  <p:stCondLst>
                                    <p:cond delay="0"/>
                                  </p:stCondLst>
                                  <p:childTnLst>
                                    <p:animRot by="21600000">
                                      <p:cBhvr>
                                        <p:cTn id="191" dur="1500" fill="hold"/>
                                        <p:tgtEl>
                                          <p:spTgt spid="29"/>
                                        </p:tgtEl>
                                        <p:attrNameLst>
                                          <p:attrName>r</p:attrName>
                                        </p:attrNameLst>
                                      </p:cBhvr>
                                    </p:animRot>
                                  </p:childTnLst>
                                </p:cTn>
                              </p:par>
                              <p:par>
                                <p:cTn id="192" presetID="8" presetClass="emph" presetSubtype="0" fill="hold" nodeType="withEffect">
                                  <p:stCondLst>
                                    <p:cond delay="500"/>
                                  </p:stCondLst>
                                  <p:childTnLst>
                                    <p:animRot by="21600000">
                                      <p:cBhvr>
                                        <p:cTn id="193" dur="1500" fill="hold"/>
                                        <p:tgtEl>
                                          <p:spTgt spid="22"/>
                                        </p:tgtEl>
                                        <p:attrNameLst>
                                          <p:attrName>r</p:attrName>
                                        </p:attrNameLst>
                                      </p:cBhvr>
                                    </p:animRot>
                                  </p:childTnLst>
                                </p:cTn>
                              </p:par>
                              <p:par>
                                <p:cTn id="194" presetID="8" presetClass="emph" presetSubtype="0" fill="hold" nodeType="withEffect">
                                  <p:stCondLst>
                                    <p:cond delay="0"/>
                                  </p:stCondLst>
                                  <p:childTnLst>
                                    <p:animRot by="21600000">
                                      <p:cBhvr>
                                        <p:cTn id="195" dur="1500" fill="hold"/>
                                        <p:tgtEl>
                                          <p:spTgt spid="21"/>
                                        </p:tgtEl>
                                        <p:attrNameLst>
                                          <p:attrName>r</p:attrName>
                                        </p:attrNameLst>
                                      </p:cBhvr>
                                    </p:animRot>
                                  </p:childTnLst>
                                </p:cTn>
                              </p:par>
                              <p:par>
                                <p:cTn id="196" presetID="8" presetClass="emph" presetSubtype="0" fill="hold" nodeType="withEffect">
                                  <p:stCondLst>
                                    <p:cond delay="250"/>
                                  </p:stCondLst>
                                  <p:childTnLst>
                                    <p:animRot by="21600000">
                                      <p:cBhvr>
                                        <p:cTn id="197" dur="1500" fill="hold"/>
                                        <p:tgtEl>
                                          <p:spTgt spid="28"/>
                                        </p:tgtEl>
                                        <p:attrNameLst>
                                          <p:attrName>r</p:attrName>
                                        </p:attrNameLst>
                                      </p:cBhvr>
                                    </p:animRot>
                                  </p:childTnLst>
                                </p:cTn>
                              </p:par>
                              <p:par>
                                <p:cTn id="198" presetID="8" presetClass="emph" presetSubtype="0" fill="hold" nodeType="withEffect">
                                  <p:stCondLst>
                                    <p:cond delay="500"/>
                                  </p:stCondLst>
                                  <p:childTnLst>
                                    <p:animRot by="21600000">
                                      <p:cBhvr>
                                        <p:cTn id="199" dur="1500" fill="hold"/>
                                        <p:tgtEl>
                                          <p:spTgt spid="19"/>
                                        </p:tgtEl>
                                        <p:attrNameLst>
                                          <p:attrName>r</p:attrName>
                                        </p:attrNameLst>
                                      </p:cBhvr>
                                    </p:animRot>
                                  </p:childTnLst>
                                </p:cTn>
                              </p:par>
                              <p:par>
                                <p:cTn id="200" presetID="8" presetClass="emph" presetSubtype="0" fill="hold" nodeType="withEffect">
                                  <p:stCondLst>
                                    <p:cond delay="0"/>
                                  </p:stCondLst>
                                  <p:childTnLst>
                                    <p:animRot by="21600000">
                                      <p:cBhvr>
                                        <p:cTn id="201" dur="1500" fill="hold"/>
                                        <p:tgtEl>
                                          <p:spTgt spid="20"/>
                                        </p:tgtEl>
                                        <p:attrNameLst>
                                          <p:attrName>r</p:attrName>
                                        </p:attrNameLst>
                                      </p:cBhvr>
                                    </p:animRot>
                                  </p:childTnLst>
                                </p:cTn>
                              </p:par>
                              <p:par>
                                <p:cTn id="202" presetID="8" presetClass="emph" presetSubtype="0" fill="hold" nodeType="withEffect">
                                  <p:stCondLst>
                                    <p:cond delay="250"/>
                                  </p:stCondLst>
                                  <p:childTnLst>
                                    <p:animRot by="21600000">
                                      <p:cBhvr>
                                        <p:cTn id="203" dur="1500" fill="hold"/>
                                        <p:tgtEl>
                                          <p:spTgt spid="39"/>
                                        </p:tgtEl>
                                        <p:attrNameLst>
                                          <p:attrName>r</p:attrName>
                                        </p:attrNameLst>
                                      </p:cBhvr>
                                    </p:animRot>
                                  </p:childTnLst>
                                </p:cTn>
                              </p:par>
                              <p:par>
                                <p:cTn id="204" presetID="8" presetClass="emph" presetSubtype="0" fill="hold" nodeType="withEffect">
                                  <p:stCondLst>
                                    <p:cond delay="500"/>
                                  </p:stCondLst>
                                  <p:childTnLst>
                                    <p:animRot by="21600000">
                                      <p:cBhvr>
                                        <p:cTn id="205" dur="1500" fill="hold"/>
                                        <p:tgtEl>
                                          <p:spTgt spid="37"/>
                                        </p:tgtEl>
                                        <p:attrNameLst>
                                          <p:attrName>r</p:attrName>
                                        </p:attrNameLst>
                                      </p:cBhvr>
                                    </p:animRot>
                                  </p:childTnLst>
                                </p:cTn>
                              </p:par>
                              <p:par>
                                <p:cTn id="206" presetID="8" presetClass="emph" presetSubtype="0" fill="hold" nodeType="withEffect">
                                  <p:stCondLst>
                                    <p:cond delay="0"/>
                                  </p:stCondLst>
                                  <p:childTnLst>
                                    <p:animRot by="21600000">
                                      <p:cBhvr>
                                        <p:cTn id="207" dur="1500" fill="hold"/>
                                        <p:tgtEl>
                                          <p:spTgt spid="36"/>
                                        </p:tgtEl>
                                        <p:attrNameLst>
                                          <p:attrName>r</p:attrName>
                                        </p:attrNameLst>
                                      </p:cBhvr>
                                    </p:animRot>
                                  </p:childTnLst>
                                </p:cTn>
                              </p:par>
                              <p:par>
                                <p:cTn id="208" presetID="8" presetClass="emph" presetSubtype="0" fill="hold" nodeType="withEffect">
                                  <p:stCondLst>
                                    <p:cond delay="250"/>
                                  </p:stCondLst>
                                  <p:childTnLst>
                                    <p:animRot by="21600000">
                                      <p:cBhvr>
                                        <p:cTn id="209" dur="1500" fill="hold"/>
                                        <p:tgtEl>
                                          <p:spTgt spid="38"/>
                                        </p:tgtEl>
                                        <p:attrNameLst>
                                          <p:attrName>r</p:attrName>
                                        </p:attrNameLst>
                                      </p:cBhvr>
                                    </p:animRot>
                                  </p:childTnLst>
                                </p:cTn>
                              </p:par>
                              <p:par>
                                <p:cTn id="210" presetID="8" presetClass="emph" presetSubtype="0" fill="hold" nodeType="withEffect">
                                  <p:stCondLst>
                                    <p:cond delay="0"/>
                                  </p:stCondLst>
                                  <p:childTnLst>
                                    <p:animRot by="21600000">
                                      <p:cBhvr>
                                        <p:cTn id="211" dur="1500" fill="hold"/>
                                        <p:tgtEl>
                                          <p:spTgt spid="34"/>
                                        </p:tgtEl>
                                        <p:attrNameLst>
                                          <p:attrName>r</p:attrName>
                                        </p:attrNameLst>
                                      </p:cBhvr>
                                    </p:animRot>
                                  </p:childTnLst>
                                </p:cTn>
                              </p:par>
                              <p:par>
                                <p:cTn id="212" presetID="8" presetClass="emph" presetSubtype="0" fill="hold" nodeType="withEffect">
                                  <p:stCondLst>
                                    <p:cond delay="0"/>
                                  </p:stCondLst>
                                  <p:childTnLst>
                                    <p:animRot by="21600000">
                                      <p:cBhvr>
                                        <p:cTn id="213" dur="1500" fill="hold"/>
                                        <p:tgtEl>
                                          <p:spTgt spid="35"/>
                                        </p:tgtEl>
                                        <p:attrNameLst>
                                          <p:attrName>r</p:attrName>
                                        </p:attrNameLst>
                                      </p:cBhvr>
                                    </p:animRot>
                                  </p:childTnLst>
                                </p:cTn>
                              </p:par>
                              <p:par>
                                <p:cTn id="214" presetID="8" presetClass="emph" presetSubtype="0" fill="hold" nodeType="withEffect">
                                  <p:stCondLst>
                                    <p:cond delay="500"/>
                                  </p:stCondLst>
                                  <p:childTnLst>
                                    <p:animRot by="21600000">
                                      <p:cBhvr>
                                        <p:cTn id="215" dur="1500" fill="hold"/>
                                        <p:tgtEl>
                                          <p:spTgt spid="18"/>
                                        </p:tgtEl>
                                        <p:attrNameLst>
                                          <p:attrName>r</p:attrName>
                                        </p:attrNameLst>
                                      </p:cBhvr>
                                    </p:animRot>
                                  </p:childTnLst>
                                </p:cTn>
                              </p:par>
                              <p:par>
                                <p:cTn id="216" presetID="8" presetClass="emph" presetSubtype="0" fill="hold" nodeType="withEffect">
                                  <p:stCondLst>
                                    <p:cond delay="0"/>
                                  </p:stCondLst>
                                  <p:childTnLst>
                                    <p:animRot by="21600000">
                                      <p:cBhvr>
                                        <p:cTn id="217" dur="1500" fill="hold"/>
                                        <p:tgtEl>
                                          <p:spTgt spid="46"/>
                                        </p:tgtEl>
                                        <p:attrNameLst>
                                          <p:attrName>r</p:attrName>
                                        </p:attrNameLst>
                                      </p:cBhvr>
                                    </p:animRot>
                                  </p:childTnLst>
                                </p:cTn>
                              </p:par>
                            </p:childTnLst>
                          </p:cTn>
                        </p:par>
                        <p:par>
                          <p:cTn id="218" fill="hold">
                            <p:stCondLst>
                              <p:cond delay="6000"/>
                            </p:stCondLst>
                            <p:childTnLst>
                              <p:par>
                                <p:cTn id="21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20" dur="2000" fill="hold"/>
                                        <p:tgtEl>
                                          <p:spTgt spid="62"/>
                                        </p:tgtEl>
                                        <p:attrNameLst>
                                          <p:attrName>ppt_x</p:attrName>
                                          <p:attrName>ppt_y</p:attrName>
                                        </p:attrNameLst>
                                      </p:cBhvr>
                                    </p:animMotion>
                                  </p:childTnLst>
                                </p:cTn>
                              </p:par>
                              <p:par>
                                <p:cTn id="221" presetID="45" presetClass="entr" presetSubtype="0" fill="hold" grpId="1" nodeType="withEffect">
                                  <p:stCondLst>
                                    <p:cond delay="0"/>
                                  </p:stCondLst>
                                  <p:childTnLst>
                                    <p:set>
                                      <p:cBhvr>
                                        <p:cTn id="222" dur="1" fill="hold">
                                          <p:stCondLst>
                                            <p:cond delay="0"/>
                                          </p:stCondLst>
                                        </p:cTn>
                                        <p:tgtEl>
                                          <p:spTgt spid="62"/>
                                        </p:tgtEl>
                                        <p:attrNameLst>
                                          <p:attrName>style.visibility</p:attrName>
                                        </p:attrNameLst>
                                      </p:cBhvr>
                                      <p:to>
                                        <p:strVal val="visible"/>
                                      </p:to>
                                    </p:set>
                                    <p:animEffect transition="in" filter="fade">
                                      <p:cBhvr>
                                        <p:cTn id="223" dur="2000"/>
                                        <p:tgtEl>
                                          <p:spTgt spid="62"/>
                                        </p:tgtEl>
                                      </p:cBhvr>
                                    </p:animEffect>
                                    <p:anim calcmode="lin" valueType="num">
                                      <p:cBhvr>
                                        <p:cTn id="224" dur="2000" fill="hold"/>
                                        <p:tgtEl>
                                          <p:spTgt spid="62"/>
                                        </p:tgtEl>
                                        <p:attrNameLst>
                                          <p:attrName>ppt_w</p:attrName>
                                        </p:attrNameLst>
                                      </p:cBhvr>
                                      <p:tavLst>
                                        <p:tav tm="0" fmla="#ppt_w*sin(2.5*pi*$)">
                                          <p:val>
                                            <p:fltVal val="0"/>
                                          </p:val>
                                        </p:tav>
                                        <p:tav tm="100000">
                                          <p:val>
                                            <p:fltVal val="1"/>
                                          </p:val>
                                        </p:tav>
                                      </p:tavLst>
                                    </p:anim>
                                    <p:anim calcmode="lin" valueType="num">
                                      <p:cBhvr>
                                        <p:cTn id="225" dur="2000" fill="hold"/>
                                        <p:tgtEl>
                                          <p:spTgt spid="62"/>
                                        </p:tgtEl>
                                        <p:attrNameLst>
                                          <p:attrName>ppt_h</p:attrName>
                                        </p:attrNameLst>
                                      </p:cBhvr>
                                      <p:tavLst>
                                        <p:tav tm="0">
                                          <p:val>
                                            <p:strVal val="#ppt_h"/>
                                          </p:val>
                                        </p:tav>
                                        <p:tav tm="100000">
                                          <p:val>
                                            <p:strVal val="#ppt_h"/>
                                          </p:val>
                                        </p:tav>
                                      </p:tavLst>
                                    </p:anim>
                                  </p:childTnLst>
                                </p:cTn>
                              </p:par>
                              <p:par>
                                <p:cTn id="22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27" dur="2000" fill="hold"/>
                                        <p:tgtEl>
                                          <p:spTgt spid="59"/>
                                        </p:tgtEl>
                                        <p:attrNameLst>
                                          <p:attrName>ppt_x</p:attrName>
                                          <p:attrName>ppt_y</p:attrName>
                                        </p:attrNameLst>
                                      </p:cBhvr>
                                    </p:animMotion>
                                  </p:childTnLst>
                                </p:cTn>
                              </p:par>
                              <p:par>
                                <p:cTn id="228" presetID="45" presetClass="entr" presetSubtype="0" fill="hold" grpId="1" nodeType="withEffect">
                                  <p:stCondLst>
                                    <p:cond delay="250"/>
                                  </p:stCondLst>
                                  <p:childTnLst>
                                    <p:set>
                                      <p:cBhvr>
                                        <p:cTn id="229" dur="1" fill="hold">
                                          <p:stCondLst>
                                            <p:cond delay="0"/>
                                          </p:stCondLst>
                                        </p:cTn>
                                        <p:tgtEl>
                                          <p:spTgt spid="59"/>
                                        </p:tgtEl>
                                        <p:attrNameLst>
                                          <p:attrName>style.visibility</p:attrName>
                                        </p:attrNameLst>
                                      </p:cBhvr>
                                      <p:to>
                                        <p:strVal val="visible"/>
                                      </p:to>
                                    </p:set>
                                    <p:animEffect transition="in" filter="fade">
                                      <p:cBhvr>
                                        <p:cTn id="230" dur="2000"/>
                                        <p:tgtEl>
                                          <p:spTgt spid="59"/>
                                        </p:tgtEl>
                                      </p:cBhvr>
                                    </p:animEffect>
                                    <p:anim calcmode="lin" valueType="num">
                                      <p:cBhvr>
                                        <p:cTn id="231" dur="2000" fill="hold"/>
                                        <p:tgtEl>
                                          <p:spTgt spid="59"/>
                                        </p:tgtEl>
                                        <p:attrNameLst>
                                          <p:attrName>ppt_w</p:attrName>
                                        </p:attrNameLst>
                                      </p:cBhvr>
                                      <p:tavLst>
                                        <p:tav tm="0" fmla="#ppt_w*sin(2.5*pi*$)">
                                          <p:val>
                                            <p:fltVal val="0"/>
                                          </p:val>
                                        </p:tav>
                                        <p:tav tm="100000">
                                          <p:val>
                                            <p:fltVal val="1"/>
                                          </p:val>
                                        </p:tav>
                                      </p:tavLst>
                                    </p:anim>
                                    <p:anim calcmode="lin" valueType="num">
                                      <p:cBhvr>
                                        <p:cTn id="232" dur="2000" fill="hold"/>
                                        <p:tgtEl>
                                          <p:spTgt spid="59"/>
                                        </p:tgtEl>
                                        <p:attrNameLst>
                                          <p:attrName>ppt_h</p:attrName>
                                        </p:attrNameLst>
                                      </p:cBhvr>
                                      <p:tavLst>
                                        <p:tav tm="0">
                                          <p:val>
                                            <p:strVal val="#ppt_h"/>
                                          </p:val>
                                        </p:tav>
                                        <p:tav tm="100000">
                                          <p:val>
                                            <p:strVal val="#ppt_h"/>
                                          </p:val>
                                        </p:tav>
                                      </p:tavLst>
                                    </p:anim>
                                  </p:childTnLst>
                                </p:cTn>
                              </p:par>
                              <p:par>
                                <p:cTn id="233" presetID="0" presetClass="path" presetSubtype="0" accel="50000" decel="50000" fill="hold" grpId="0" nodeType="withEffect">
                                  <p:stCondLst>
                                    <p:cond delay="0"/>
                                  </p:stCondLst>
                                  <p:childTnLst>
                                    <p:animMotion origin="layout" path="M 0.01111 -0.14568 L 0.01111 -0.14537 C 0.07587 -0.15556 0.04375 -0.15154 0.18177 -0.14568 C 0.19358 -0.14537 0.19479 -0.14013 0.20486 -0.13611 C 0.2066 -0.13519 0.20868 -0.13457 0.21059 -0.13364 C 0.21337 -0.1321 0.21632 -0.12994 0.21927 -0.12871 L 0.225 -0.12624 C 0.23507 -0.11513 0.23056 -0.11852 0.2382 -0.1142 C 0.23993 -0.11142 0.2467 -0.10185 0.24966 -0.09938 C 0.25104 -0.09815 0.25261 -0.09815 0.25417 -0.09722 C 0.25556 -0.09568 0.25677 -0.09352 0.25851 -0.09198 C 0.26302 -0.08827 0.27292 -0.08241 0.27292 -0.0821 C 0.27483 -0.07901 0.27639 -0.07562 0.27865 -0.07253 C 0.27986 -0.07099 0.28177 -0.07192 0.28299 -0.07037 C 0.2842 -0.06852 0.28455 -0.06482 0.28577 -0.06296 C 0.28716 -0.06111 0.28889 -0.06142 0.29011 -0.0605 C 0.29219 -0.05895 0.2941 -0.05741 0.29601 -0.05556 C 0.29809 -0.0534 0.29983 -0.05031 0.30174 -0.04815 C 0.30365 -0.0463 0.30573 -0.04537 0.30764 -0.04352 C 0.31007 -0.04043 0.31216 -0.03642 0.31493 -0.03364 C 0.31788 -0.03025 0.32466 -0.02624 0.32778 -0.02408 C 0.33577 -0.0108 0.32813 -0.0213 0.3408 -0.01173 C 0.35382 -0.00216 0.33559 -0.0108 0.35087 -0.00432 C 0.35295 -0.00247 0.35486 -0.00124 0.35677 0.00031 C 0.35816 0.00154 0.35972 0.00185 0.36111 0.00278 C 0.36268 0.00432 0.36389 0.00648 0.36528 0.00771 C 0.38472 0.0216 0.35486 -0.00494 0.37847 0.01512 C 0.38108 0.01728 0.38334 0.02006 0.38559 0.02253 C 0.38802 0.02438 0.39045 0.02562 0.39288 0.02716 C 0.39566 0.02901 0.40157 0.0321 0.40157 0.03241 C 0.40313 0.03395 0.40452 0.0358 0.40608 0.03704 C 0.40886 0.03889 0.41476 0.04197 0.41476 0.04228 C 0.42361 0.05216 0.41424 0.04259 0.42327 0.04938 C 0.43681 0.05926 0.42691 0.05432 0.43768 0.05895 C 0.44861 0.07129 0.4349 0.0571 0.44792 0.06636 C 0.44948 0.06728 0.45104 0.06913 0.45226 0.07099 C 0.45382 0.07315 0.45469 0.07685 0.45643 0.07839 C 0.45886 0.08025 0.46146 0.08025 0.46389 0.08086 C 0.46736 0.08487 0.46979 0.08796 0.47396 0.09043 C 0.4757 0.09197 0.47795 0.09228 0.47969 0.09321 C 0.48438 0.09506 0.48716 0.09506 0.49132 0.09784 C 0.49323 0.09938 0.49497 0.10154 0.49722 0.10308 C 0.50087 0.10494 0.50504 0.10555 0.50868 0.10771 C 0.51163 0.10926 0.51441 0.11142 0.51754 0.11265 C 0.51927 0.11327 0.52118 0.1142 0.52309 0.11512 C 0.52309 0.11543 0.53403 0.12099 0.53629 0.12253 C 0.5375 0.12315 0.53907 0.12438 0.54045 0.12469 C 0.54341 0.12531 0.54636 0.12623 0.54913 0.12716 C 0.56424 0.13271 0.53976 0.12531 0.55938 0.13457 C 0.56268 0.13611 0.56597 0.13611 0.56945 0.13673 C 0.57188 0.13858 0.57431 0.14043 0.57674 0.14197 C 0.58056 0.14413 0.59688 0.14907 0.59705 0.14907 C 0.59948 0.15 0.60191 0.15 0.60417 0.15154 C 0.60712 0.15308 0.6099 0.15586 0.61285 0.15648 L 0.63177 0.15895 C 0.63455 0.15957 0.6375 0.16049 0.64028 0.16142 C 0.64514 0.16296 0.65 0.16543 0.65469 0.16636 L 0.67222 0.16852 C 0.69011 0.17469 0.66528 0.16667 0.69532 0.17376 C 0.71615 0.17808 0.67709 0.17438 0.71268 0.17839 C 0.73438 0.18117 0.73386 0.18055 0.74601 0.18055 L 0.74601 0.18117 " pathEditMode="relative" rAng="0" ptsTypes="AAAAAAAAAAAAAAAAAAAAAAAAAAAAAAAAAAAAAAAAAAAAAAAAAAAAAAAAAAAAAA">
                                      <p:cBhvr>
                                        <p:cTn id="234" dur="2000" fill="hold"/>
                                        <p:tgtEl>
                                          <p:spTgt spid="60"/>
                                        </p:tgtEl>
                                        <p:attrNameLst>
                                          <p:attrName>ppt_x</p:attrName>
                                          <p:attrName>ppt_y</p:attrName>
                                        </p:attrNameLst>
                                      </p:cBhvr>
                                      <p:rCtr x="36753" y="16019"/>
                                    </p:animMotion>
                                  </p:childTnLst>
                                </p:cTn>
                              </p:par>
                              <p:par>
                                <p:cTn id="235" presetID="45" presetClass="entr" presetSubtype="0" fill="hold" grpId="1" nodeType="withEffect">
                                  <p:stCondLst>
                                    <p:cond delay="0"/>
                                  </p:stCondLst>
                                  <p:childTnLst>
                                    <p:set>
                                      <p:cBhvr>
                                        <p:cTn id="236" dur="1" fill="hold">
                                          <p:stCondLst>
                                            <p:cond delay="0"/>
                                          </p:stCondLst>
                                        </p:cTn>
                                        <p:tgtEl>
                                          <p:spTgt spid="60"/>
                                        </p:tgtEl>
                                        <p:attrNameLst>
                                          <p:attrName>style.visibility</p:attrName>
                                        </p:attrNameLst>
                                      </p:cBhvr>
                                      <p:to>
                                        <p:strVal val="visible"/>
                                      </p:to>
                                    </p:set>
                                    <p:animEffect transition="in" filter="fade">
                                      <p:cBhvr>
                                        <p:cTn id="237" dur="2000"/>
                                        <p:tgtEl>
                                          <p:spTgt spid="60"/>
                                        </p:tgtEl>
                                      </p:cBhvr>
                                    </p:animEffect>
                                    <p:anim calcmode="lin" valueType="num">
                                      <p:cBhvr>
                                        <p:cTn id="238" dur="2000" fill="hold"/>
                                        <p:tgtEl>
                                          <p:spTgt spid="60"/>
                                        </p:tgtEl>
                                        <p:attrNameLst>
                                          <p:attrName>ppt_w</p:attrName>
                                        </p:attrNameLst>
                                      </p:cBhvr>
                                      <p:tavLst>
                                        <p:tav tm="0" fmla="#ppt_w*sin(2.5*pi*$)">
                                          <p:val>
                                            <p:fltVal val="0"/>
                                          </p:val>
                                        </p:tav>
                                        <p:tav tm="100000">
                                          <p:val>
                                            <p:fltVal val="1"/>
                                          </p:val>
                                        </p:tav>
                                      </p:tavLst>
                                    </p:anim>
                                    <p:anim calcmode="lin" valueType="num">
                                      <p:cBhvr>
                                        <p:cTn id="239" dur="2000" fill="hold"/>
                                        <p:tgtEl>
                                          <p:spTgt spid="60"/>
                                        </p:tgtEl>
                                        <p:attrNameLst>
                                          <p:attrName>ppt_h</p:attrName>
                                        </p:attrNameLst>
                                      </p:cBhvr>
                                      <p:tavLst>
                                        <p:tav tm="0">
                                          <p:val>
                                            <p:strVal val="#ppt_h"/>
                                          </p:val>
                                        </p:tav>
                                        <p:tav tm="100000">
                                          <p:val>
                                            <p:strVal val="#ppt_h"/>
                                          </p:val>
                                        </p:tav>
                                      </p:tavLst>
                                    </p:anim>
                                  </p:childTnLst>
                                </p:cTn>
                              </p:par>
                              <p:par>
                                <p:cTn id="24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41" dur="2000" fill="hold"/>
                                        <p:tgtEl>
                                          <p:spTgt spid="61"/>
                                        </p:tgtEl>
                                        <p:attrNameLst>
                                          <p:attrName>ppt_x</p:attrName>
                                          <p:attrName>ppt_y</p:attrName>
                                        </p:attrNameLst>
                                      </p:cBhvr>
                                    </p:animMotion>
                                  </p:childTnLst>
                                </p:cTn>
                              </p:par>
                              <p:par>
                                <p:cTn id="242" presetID="45" presetClass="entr" presetSubtype="0" fill="hold" grpId="1" nodeType="withEffect">
                                  <p:stCondLst>
                                    <p:cond delay="250"/>
                                  </p:stCondLst>
                                  <p:childTnLst>
                                    <p:set>
                                      <p:cBhvr>
                                        <p:cTn id="243" dur="1" fill="hold">
                                          <p:stCondLst>
                                            <p:cond delay="0"/>
                                          </p:stCondLst>
                                        </p:cTn>
                                        <p:tgtEl>
                                          <p:spTgt spid="61"/>
                                        </p:tgtEl>
                                        <p:attrNameLst>
                                          <p:attrName>style.visibility</p:attrName>
                                        </p:attrNameLst>
                                      </p:cBhvr>
                                      <p:to>
                                        <p:strVal val="visible"/>
                                      </p:to>
                                    </p:set>
                                    <p:animEffect transition="in" filter="fade">
                                      <p:cBhvr>
                                        <p:cTn id="244" dur="2000"/>
                                        <p:tgtEl>
                                          <p:spTgt spid="61"/>
                                        </p:tgtEl>
                                      </p:cBhvr>
                                    </p:animEffect>
                                    <p:anim calcmode="lin" valueType="num">
                                      <p:cBhvr>
                                        <p:cTn id="245" dur="2000" fill="hold"/>
                                        <p:tgtEl>
                                          <p:spTgt spid="61"/>
                                        </p:tgtEl>
                                        <p:attrNameLst>
                                          <p:attrName>ppt_w</p:attrName>
                                        </p:attrNameLst>
                                      </p:cBhvr>
                                      <p:tavLst>
                                        <p:tav tm="0" fmla="#ppt_w*sin(2.5*pi*$)">
                                          <p:val>
                                            <p:fltVal val="0"/>
                                          </p:val>
                                        </p:tav>
                                        <p:tav tm="100000">
                                          <p:val>
                                            <p:fltVal val="1"/>
                                          </p:val>
                                        </p:tav>
                                      </p:tavLst>
                                    </p:anim>
                                    <p:anim calcmode="lin" valueType="num">
                                      <p:cBhvr>
                                        <p:cTn id="246" dur="2000" fill="hold"/>
                                        <p:tgtEl>
                                          <p:spTgt spid="61"/>
                                        </p:tgtEl>
                                        <p:attrNameLst>
                                          <p:attrName>ppt_h</p:attrName>
                                        </p:attrNameLst>
                                      </p:cBhvr>
                                      <p:tavLst>
                                        <p:tav tm="0">
                                          <p:val>
                                            <p:strVal val="#ppt_h"/>
                                          </p:val>
                                        </p:tav>
                                        <p:tav tm="100000">
                                          <p:val>
                                            <p:strVal val="#ppt_h"/>
                                          </p:val>
                                        </p:tav>
                                      </p:tavLst>
                                    </p:anim>
                                  </p:childTnLst>
                                </p:cTn>
                              </p:par>
                            </p:childTnLst>
                          </p:cTn>
                        </p:par>
                        <p:par>
                          <p:cTn id="247" fill="hold">
                            <p:stCondLst>
                              <p:cond delay="8250"/>
                            </p:stCondLst>
                            <p:childTnLst>
                              <p:par>
                                <p:cTn id="248" presetID="47" presetClass="entr" presetSubtype="0" fill="hold" grpId="0" nodeType="afterEffect">
                                  <p:stCondLst>
                                    <p:cond delay="0"/>
                                  </p:stCondLst>
                                  <p:childTnLst>
                                    <p:set>
                                      <p:cBhvr>
                                        <p:cTn id="249" dur="1" fill="hold">
                                          <p:stCondLst>
                                            <p:cond delay="0"/>
                                          </p:stCondLst>
                                        </p:cTn>
                                        <p:tgtEl>
                                          <p:spTgt spid="58"/>
                                        </p:tgtEl>
                                        <p:attrNameLst>
                                          <p:attrName>style.visibility</p:attrName>
                                        </p:attrNameLst>
                                      </p:cBhvr>
                                      <p:to>
                                        <p:strVal val="visible"/>
                                      </p:to>
                                    </p:set>
                                    <p:animEffect transition="in" filter="fade">
                                      <p:cBhvr>
                                        <p:cTn id="250" dur="1000"/>
                                        <p:tgtEl>
                                          <p:spTgt spid="58"/>
                                        </p:tgtEl>
                                      </p:cBhvr>
                                    </p:animEffect>
                                    <p:anim calcmode="lin" valueType="num">
                                      <p:cBhvr>
                                        <p:cTn id="251" dur="1000" fill="hold"/>
                                        <p:tgtEl>
                                          <p:spTgt spid="58"/>
                                        </p:tgtEl>
                                        <p:attrNameLst>
                                          <p:attrName>ppt_x</p:attrName>
                                        </p:attrNameLst>
                                      </p:cBhvr>
                                      <p:tavLst>
                                        <p:tav tm="0">
                                          <p:val>
                                            <p:strVal val="#ppt_x"/>
                                          </p:val>
                                        </p:tav>
                                        <p:tav tm="100000">
                                          <p:val>
                                            <p:strVal val="#ppt_x"/>
                                          </p:val>
                                        </p:tav>
                                      </p:tavLst>
                                    </p:anim>
                                    <p:anim calcmode="lin" valueType="num">
                                      <p:cBhvr>
                                        <p:cTn id="252" dur="1000" fill="hold"/>
                                        <p:tgtEl>
                                          <p:spTgt spid="58"/>
                                        </p:tgtEl>
                                        <p:attrNameLst>
                                          <p:attrName>ppt_y</p:attrName>
                                        </p:attrNameLst>
                                      </p:cBhvr>
                                      <p:tavLst>
                                        <p:tav tm="0">
                                          <p:val>
                                            <p:strVal val="#ppt_y-.1"/>
                                          </p:val>
                                        </p:tav>
                                        <p:tav tm="100000">
                                          <p:val>
                                            <p:strVal val="#ppt_y"/>
                                          </p:val>
                                        </p:tav>
                                      </p:tavLst>
                                    </p:anim>
                                  </p:childTnLst>
                                </p:cTn>
                              </p:par>
                              <p:par>
                                <p:cTn id="253" presetID="47"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1000"/>
                                        <p:tgtEl>
                                          <p:spTgt spid="57"/>
                                        </p:tgtEl>
                                      </p:cBhvr>
                                    </p:animEffect>
                                    <p:anim calcmode="lin" valueType="num">
                                      <p:cBhvr>
                                        <p:cTn id="256" dur="1000" fill="hold"/>
                                        <p:tgtEl>
                                          <p:spTgt spid="57"/>
                                        </p:tgtEl>
                                        <p:attrNameLst>
                                          <p:attrName>ppt_x</p:attrName>
                                        </p:attrNameLst>
                                      </p:cBhvr>
                                      <p:tavLst>
                                        <p:tav tm="0">
                                          <p:val>
                                            <p:strVal val="#ppt_x"/>
                                          </p:val>
                                        </p:tav>
                                        <p:tav tm="100000">
                                          <p:val>
                                            <p:strVal val="#ppt_x"/>
                                          </p:val>
                                        </p:tav>
                                      </p:tavLst>
                                    </p:anim>
                                    <p:anim calcmode="lin" valueType="num">
                                      <p:cBhvr>
                                        <p:cTn id="257" dur="1000" fill="hold"/>
                                        <p:tgtEl>
                                          <p:spTgt spid="57"/>
                                        </p:tgtEl>
                                        <p:attrNameLst>
                                          <p:attrName>ppt_y</p:attrName>
                                        </p:attrNameLst>
                                      </p:cBhvr>
                                      <p:tavLst>
                                        <p:tav tm="0">
                                          <p:val>
                                            <p:strVal val="#ppt_y-.1"/>
                                          </p:val>
                                        </p:tav>
                                        <p:tav tm="100000">
                                          <p:val>
                                            <p:strVal val="#ppt_y"/>
                                          </p:val>
                                        </p:tav>
                                      </p:tavLst>
                                    </p:anim>
                                  </p:childTnLst>
                                </p:cTn>
                              </p:par>
                            </p:childTnLst>
                          </p:cTn>
                        </p:par>
                        <p:par>
                          <p:cTn id="258" fill="hold">
                            <p:stCondLst>
                              <p:cond delay="9250"/>
                            </p:stCondLst>
                            <p:childTnLst>
                              <p:par>
                                <p:cTn id="259" presetID="2" presetClass="entr" presetSubtype="3" decel="38000" fill="hold" nodeType="afterEffect">
                                  <p:stCondLst>
                                    <p:cond delay="0"/>
                                  </p:stCondLst>
                                  <p:childTnLst>
                                    <p:set>
                                      <p:cBhvr>
                                        <p:cTn id="260" dur="1" fill="hold">
                                          <p:stCondLst>
                                            <p:cond delay="0"/>
                                          </p:stCondLst>
                                        </p:cTn>
                                        <p:tgtEl>
                                          <p:spTgt spid="31"/>
                                        </p:tgtEl>
                                        <p:attrNameLst>
                                          <p:attrName>style.visibility</p:attrName>
                                        </p:attrNameLst>
                                      </p:cBhvr>
                                      <p:to>
                                        <p:strVal val="visible"/>
                                      </p:to>
                                    </p:set>
                                    <p:anim calcmode="lin" valueType="num">
                                      <p:cBhvr additive="base">
                                        <p:cTn id="261" dur="1500" fill="hold"/>
                                        <p:tgtEl>
                                          <p:spTgt spid="31"/>
                                        </p:tgtEl>
                                        <p:attrNameLst>
                                          <p:attrName>ppt_x</p:attrName>
                                        </p:attrNameLst>
                                      </p:cBhvr>
                                      <p:tavLst>
                                        <p:tav tm="0">
                                          <p:val>
                                            <p:strVal val="1+#ppt_w/2"/>
                                          </p:val>
                                        </p:tav>
                                        <p:tav tm="100000">
                                          <p:val>
                                            <p:strVal val="#ppt_x"/>
                                          </p:val>
                                        </p:tav>
                                      </p:tavLst>
                                    </p:anim>
                                    <p:anim calcmode="lin" valueType="num">
                                      <p:cBhvr additive="base">
                                        <p:cTn id="262" dur="1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263" repeatCount="indefinite" fill="hold" display="0">
                  <p:stCondLst>
                    <p:cond delay="indefinite"/>
                  </p:stCondLst>
                  <p:endCondLst>
                    <p:cond evt="onStopAudio" delay="0">
                      <p:tgtEl>
                        <p:sldTgt/>
                      </p:tgtEl>
                    </p:cond>
                  </p:endCondLst>
                </p:cTn>
                <p:tgtEl>
                  <p:spTgt spid="10"/>
                </p:tgtEl>
              </p:cMediaNode>
            </p:audio>
          </p:childTnLst>
        </p:cTn>
      </p:par>
    </p:tnLst>
    <p:bldLst>
      <p:bldP spid="62" grpId="0" animBg="1"/>
      <p:bldP spid="62" grpId="1" animBg="1"/>
      <p:bldP spid="62" grpId="2" animBg="1"/>
      <p:bldP spid="57" grpId="0" animBg="1"/>
      <p:bldP spid="58" grpId="0" animBg="1"/>
      <p:bldP spid="59" grpId="0" animBg="1"/>
      <p:bldP spid="59" grpId="1" animBg="1"/>
      <p:bldP spid="59" grpId="2" animBg="1"/>
      <p:bldP spid="60" grpId="0" animBg="1"/>
      <p:bldP spid="60" grpId="1" animBg="1"/>
      <p:bldP spid="60" grpId="2" animBg="1"/>
      <p:bldP spid="61" grpId="0" animBg="1"/>
      <p:bldP spid="61" grpId="1" animBg="1"/>
      <p:bldP spid="61"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285F08-AEE5-A62A-0D4B-A2B40513BF10}"/>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flipH="1">
            <a:off x="1069319" y="3123738"/>
            <a:ext cx="1715588" cy="1581074"/>
          </a:xfrm>
          <a:prstGeom prst="rect">
            <a:avLst/>
          </a:prstGeom>
        </p:spPr>
      </p:pic>
      <p:pic>
        <p:nvPicPr>
          <p:cNvPr id="2" name="Picture 1"/>
          <p:cNvPicPr>
            <a:picLocks noChangeAspect="1"/>
          </p:cNvPicPr>
          <p:nvPr/>
        </p:nvPicPr>
        <p:blipFill>
          <a:blip r:embed="rId4"/>
          <a:stretch>
            <a:fillRect/>
          </a:stretch>
        </p:blipFill>
        <p:spPr>
          <a:xfrm>
            <a:off x="1814277" y="813154"/>
            <a:ext cx="5675868" cy="2310584"/>
          </a:xfrm>
          <a:prstGeom prst="rect">
            <a:avLst/>
          </a:prstGeom>
        </p:spPr>
      </p:pic>
      <p:sp>
        <p:nvSpPr>
          <p:cNvPr id="4" name="文本框 38"/>
          <p:cNvSpPr txBox="1"/>
          <p:nvPr/>
        </p:nvSpPr>
        <p:spPr>
          <a:xfrm>
            <a:off x="2313585" y="695296"/>
            <a:ext cx="4343400" cy="1107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416316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35.xml><?xml version="1.0" encoding="utf-8"?>
<p:tagLst xmlns:a="http://schemas.openxmlformats.org/drawingml/2006/main" xmlns:r="http://schemas.openxmlformats.org/officeDocument/2006/relationships" xmlns:p="http://schemas.openxmlformats.org/presentationml/2006/main">
  <p:tag name="PA" val="v3.0.1"/>
</p:tagLst>
</file>

<file path=ppt/tags/tag36.xml><?xml version="1.0" encoding="utf-8"?>
<p:tagLst xmlns:a="http://schemas.openxmlformats.org/drawingml/2006/main" xmlns:r="http://schemas.openxmlformats.org/officeDocument/2006/relationships" xmlns:p="http://schemas.openxmlformats.org/presentationml/2006/main">
  <p:tag name="PA" val="v3.0.1"/>
</p:tagLst>
</file>

<file path=ppt/tags/tag37.xml><?xml version="1.0" encoding="utf-8"?>
<p:tagLst xmlns:a="http://schemas.openxmlformats.org/drawingml/2006/main" xmlns:r="http://schemas.openxmlformats.org/officeDocument/2006/relationships" xmlns:p="http://schemas.openxmlformats.org/presentationml/2006/main">
  <p:tag name="PA" val="v3.0.1"/>
</p:tagLst>
</file>

<file path=ppt/tags/tag38.xml><?xml version="1.0" encoding="utf-8"?>
<p:tagLst xmlns:a="http://schemas.openxmlformats.org/drawingml/2006/main" xmlns:r="http://schemas.openxmlformats.org/officeDocument/2006/relationships" xmlns:p="http://schemas.openxmlformats.org/presentationml/2006/main">
  <p:tag name="PA" val="v3.0.1"/>
</p:tagLst>
</file>

<file path=ppt/tags/tag39.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PA" val="v3.0.1"/>
</p:tagLst>
</file>

<file path=ppt/tags/tag41.xml><?xml version="1.0" encoding="utf-8"?>
<p:tagLst xmlns:a="http://schemas.openxmlformats.org/drawingml/2006/main" xmlns:r="http://schemas.openxmlformats.org/officeDocument/2006/relationships" xmlns:p="http://schemas.openxmlformats.org/presentationml/2006/main">
  <p:tag name="PA" val="v3.0.1"/>
</p:tagLst>
</file>

<file path=ppt/tags/tag42.xml><?xml version="1.0" encoding="utf-8"?>
<p:tagLst xmlns:a="http://schemas.openxmlformats.org/drawingml/2006/main" xmlns:r="http://schemas.openxmlformats.org/officeDocument/2006/relationships" xmlns:p="http://schemas.openxmlformats.org/presentationml/2006/main">
  <p:tag name="PA" val="v3.0.1"/>
</p:tagLst>
</file>

<file path=ppt/tags/tag43.xml><?xml version="1.0" encoding="utf-8"?>
<p:tagLst xmlns:a="http://schemas.openxmlformats.org/drawingml/2006/main" xmlns:r="http://schemas.openxmlformats.org/officeDocument/2006/relationships" xmlns:p="http://schemas.openxmlformats.org/presentationml/2006/main">
  <p:tag name="PA" val="v3.0.1"/>
</p:tagLst>
</file>

<file path=ppt/tags/tag44.xml><?xml version="1.0" encoding="utf-8"?>
<p:tagLst xmlns:a="http://schemas.openxmlformats.org/drawingml/2006/main" xmlns:r="http://schemas.openxmlformats.org/officeDocument/2006/relationships" xmlns:p="http://schemas.openxmlformats.org/presentationml/2006/main">
  <p:tag name="PA" val="v3.0.1"/>
</p:tagLst>
</file>

<file path=ppt/tags/tag45.xml><?xml version="1.0" encoding="utf-8"?>
<p:tagLst xmlns:a="http://schemas.openxmlformats.org/drawingml/2006/main" xmlns:r="http://schemas.openxmlformats.org/officeDocument/2006/relationships" xmlns:p="http://schemas.openxmlformats.org/presentationml/2006/main">
  <p:tag name="PA" val="v3.0.1"/>
</p:tagLst>
</file>

<file path=ppt/tags/tag46.xml><?xml version="1.0" encoding="utf-8"?>
<p:tagLst xmlns:a="http://schemas.openxmlformats.org/drawingml/2006/main" xmlns:r="http://schemas.openxmlformats.org/officeDocument/2006/relationships" xmlns:p="http://schemas.openxmlformats.org/presentationml/2006/main">
  <p:tag name="PA" val="v3.0.1"/>
</p:tagLst>
</file>

<file path=ppt/tags/tag47.xml><?xml version="1.0" encoding="utf-8"?>
<p:tagLst xmlns:a="http://schemas.openxmlformats.org/drawingml/2006/main" xmlns:r="http://schemas.openxmlformats.org/officeDocument/2006/relationships" xmlns:p="http://schemas.openxmlformats.org/presentationml/2006/main">
  <p:tag name="PA" val="v3.0.1"/>
</p:tagLst>
</file>

<file path=ppt/tags/tag48.xml><?xml version="1.0" encoding="utf-8"?>
<p:tagLst xmlns:a="http://schemas.openxmlformats.org/drawingml/2006/main" xmlns:r="http://schemas.openxmlformats.org/officeDocument/2006/relationships" xmlns:p="http://schemas.openxmlformats.org/presentationml/2006/main">
  <p:tag name="PA" val="v3.0.1"/>
</p:tagLst>
</file>

<file path=ppt/tags/tag49.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PA" val="v3.0.1"/>
</p:tagLst>
</file>

<file path=ppt/tags/tag51.xml><?xml version="1.0" encoding="utf-8"?>
<p:tagLst xmlns:a="http://schemas.openxmlformats.org/drawingml/2006/main" xmlns:r="http://schemas.openxmlformats.org/officeDocument/2006/relationships" xmlns:p="http://schemas.openxmlformats.org/presentationml/2006/main">
  <p:tag name="PA" val="v3.0.1"/>
</p:tagLst>
</file>

<file path=ppt/tags/tag52.xml><?xml version="1.0" encoding="utf-8"?>
<p:tagLst xmlns:a="http://schemas.openxmlformats.org/drawingml/2006/main" xmlns:r="http://schemas.openxmlformats.org/officeDocument/2006/relationships" xmlns:p="http://schemas.openxmlformats.org/presentationml/2006/main">
  <p:tag name="PA" val="v3.0.1"/>
</p:tagLst>
</file>

<file path=ppt/tags/tag53.xml><?xml version="1.0" encoding="utf-8"?>
<p:tagLst xmlns:a="http://schemas.openxmlformats.org/drawingml/2006/main" xmlns:r="http://schemas.openxmlformats.org/officeDocument/2006/relationships" xmlns:p="http://schemas.openxmlformats.org/presentationml/2006/main">
  <p:tag name="PA" val="v3.0.1"/>
</p:tagLst>
</file>

<file path=ppt/tags/tag54.xml><?xml version="1.0" encoding="utf-8"?>
<p:tagLst xmlns:a="http://schemas.openxmlformats.org/drawingml/2006/main" xmlns:r="http://schemas.openxmlformats.org/officeDocument/2006/relationships" xmlns:p="http://schemas.openxmlformats.org/presentationml/2006/main">
  <p:tag name="PA" val="v3.0.1"/>
</p:tagLst>
</file>

<file path=ppt/tags/tag55.xml><?xml version="1.0" encoding="utf-8"?>
<p:tagLst xmlns:a="http://schemas.openxmlformats.org/drawingml/2006/main" xmlns:r="http://schemas.openxmlformats.org/officeDocument/2006/relationships" xmlns:p="http://schemas.openxmlformats.org/presentationml/2006/main">
  <p:tag name="PA" val="v3.0.1"/>
</p:tagLst>
</file>

<file path=ppt/tags/tag56.xml><?xml version="1.0" encoding="utf-8"?>
<p:tagLst xmlns:a="http://schemas.openxmlformats.org/drawingml/2006/main" xmlns:r="http://schemas.openxmlformats.org/officeDocument/2006/relationships" xmlns:p="http://schemas.openxmlformats.org/presentationml/2006/main">
  <p:tag name="PA" val="v3.0.1"/>
</p:tagLst>
</file>

<file path=ppt/tags/tag57.xml><?xml version="1.0" encoding="utf-8"?>
<p:tagLst xmlns:a="http://schemas.openxmlformats.org/drawingml/2006/main" xmlns:r="http://schemas.openxmlformats.org/officeDocument/2006/relationships" xmlns:p="http://schemas.openxmlformats.org/presentationml/2006/main">
  <p:tag name="PA" val="v3.0.1"/>
</p:tagLst>
</file>

<file path=ppt/tags/tag58.xml><?xml version="1.0" encoding="utf-8"?>
<p:tagLst xmlns:a="http://schemas.openxmlformats.org/drawingml/2006/main" xmlns:r="http://schemas.openxmlformats.org/officeDocument/2006/relationships" xmlns:p="http://schemas.openxmlformats.org/presentationml/2006/main">
  <p:tag name="PA" val="v3.0.1"/>
</p:tagLst>
</file>

<file path=ppt/tags/tag59.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60.xml><?xml version="1.0" encoding="utf-8"?>
<p:tagLst xmlns:a="http://schemas.openxmlformats.org/drawingml/2006/main" xmlns:r="http://schemas.openxmlformats.org/officeDocument/2006/relationships" xmlns:p="http://schemas.openxmlformats.org/presentationml/2006/main">
  <p:tag name="PA" val="v3.0.1"/>
</p:tagLst>
</file>

<file path=ppt/tags/tag61.xml><?xml version="1.0" encoding="utf-8"?>
<p:tagLst xmlns:a="http://schemas.openxmlformats.org/drawingml/2006/main" xmlns:r="http://schemas.openxmlformats.org/officeDocument/2006/relationships" xmlns:p="http://schemas.openxmlformats.org/presentationml/2006/main">
  <p:tag name="PA" val="v3.0.1"/>
</p:tagLst>
</file>

<file path=ppt/tags/tag62.xml><?xml version="1.0" encoding="utf-8"?>
<p:tagLst xmlns:a="http://schemas.openxmlformats.org/drawingml/2006/main" xmlns:r="http://schemas.openxmlformats.org/officeDocument/2006/relationships" xmlns:p="http://schemas.openxmlformats.org/presentationml/2006/main">
  <p:tag name="PA" val="v3.0.1"/>
</p:tagLst>
</file>

<file path=ppt/tags/tag63.xml><?xml version="1.0" encoding="utf-8"?>
<p:tagLst xmlns:a="http://schemas.openxmlformats.org/drawingml/2006/main" xmlns:r="http://schemas.openxmlformats.org/officeDocument/2006/relationships" xmlns:p="http://schemas.openxmlformats.org/presentationml/2006/main">
  <p:tag name="PA" val="v3.0.1"/>
</p:tagLst>
</file>

<file path=ppt/tags/tag64.xml><?xml version="1.0" encoding="utf-8"?>
<p:tagLst xmlns:a="http://schemas.openxmlformats.org/drawingml/2006/main" xmlns:r="http://schemas.openxmlformats.org/officeDocument/2006/relationships" xmlns:p="http://schemas.openxmlformats.org/presentationml/2006/main">
  <p:tag name="PA" val="v3.0.1"/>
</p:tagLst>
</file>

<file path=ppt/tags/tag65.xml><?xml version="1.0" encoding="utf-8"?>
<p:tagLst xmlns:a="http://schemas.openxmlformats.org/drawingml/2006/main" xmlns:r="http://schemas.openxmlformats.org/officeDocument/2006/relationships" xmlns:p="http://schemas.openxmlformats.org/presentationml/2006/main">
  <p:tag name="PA" val="v3.0.1"/>
</p:tagLst>
</file>

<file path=ppt/tags/tag66.xml><?xml version="1.0" encoding="utf-8"?>
<p:tagLst xmlns:a="http://schemas.openxmlformats.org/drawingml/2006/main" xmlns:r="http://schemas.openxmlformats.org/officeDocument/2006/relationships" xmlns:p="http://schemas.openxmlformats.org/presentationml/2006/main">
  <p:tag name="PA" val="v3.0.1"/>
</p:tagLst>
</file>

<file path=ppt/tags/tag67.xml><?xml version="1.0" encoding="utf-8"?>
<p:tagLst xmlns:a="http://schemas.openxmlformats.org/drawingml/2006/main" xmlns:r="http://schemas.openxmlformats.org/officeDocument/2006/relationships" xmlns:p="http://schemas.openxmlformats.org/presentationml/2006/main">
  <p:tag name="PA" val="v3.0.1"/>
</p:tagLst>
</file>

<file path=ppt/tags/tag68.xml><?xml version="1.0" encoding="utf-8"?>
<p:tagLst xmlns:a="http://schemas.openxmlformats.org/drawingml/2006/main" xmlns:r="http://schemas.openxmlformats.org/officeDocument/2006/relationships" xmlns:p="http://schemas.openxmlformats.org/presentationml/2006/main">
  <p:tag name="PA" val="v3.0.1"/>
</p:tagLst>
</file>

<file path=ppt/tags/tag69.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70.xml><?xml version="1.0" encoding="utf-8"?>
<p:tagLst xmlns:a="http://schemas.openxmlformats.org/drawingml/2006/main" xmlns:r="http://schemas.openxmlformats.org/officeDocument/2006/relationships" xmlns:p="http://schemas.openxmlformats.org/presentationml/2006/main">
  <p:tag name="PA" val="v3.0.1"/>
</p:tagLst>
</file>

<file path=ppt/tags/tag71.xml><?xml version="1.0" encoding="utf-8"?>
<p:tagLst xmlns:a="http://schemas.openxmlformats.org/drawingml/2006/main" xmlns:r="http://schemas.openxmlformats.org/officeDocument/2006/relationships" xmlns:p="http://schemas.openxmlformats.org/presentationml/2006/main">
  <p:tag name="PA" val="v3.0.1"/>
</p:tagLst>
</file>

<file path=ppt/tags/tag72.xml><?xml version="1.0" encoding="utf-8"?>
<p:tagLst xmlns:a="http://schemas.openxmlformats.org/drawingml/2006/main" xmlns:r="http://schemas.openxmlformats.org/officeDocument/2006/relationships" xmlns:p="http://schemas.openxmlformats.org/presentationml/2006/main">
  <p:tag name="PA" val="v3.0.1"/>
</p:tagLst>
</file>

<file path=ppt/tags/tag73.xml><?xml version="1.0" encoding="utf-8"?>
<p:tagLst xmlns:a="http://schemas.openxmlformats.org/drawingml/2006/main" xmlns:r="http://schemas.openxmlformats.org/officeDocument/2006/relationships" xmlns:p="http://schemas.openxmlformats.org/presentationml/2006/main">
  <p:tag name="PA" val="v3.0.1"/>
</p:tagLst>
</file>

<file path=ppt/tags/tag74.xml><?xml version="1.0" encoding="utf-8"?>
<p:tagLst xmlns:a="http://schemas.openxmlformats.org/drawingml/2006/main" xmlns:r="http://schemas.openxmlformats.org/officeDocument/2006/relationships" xmlns:p="http://schemas.openxmlformats.org/presentationml/2006/main">
  <p:tag name="PA" val="v3.0.1"/>
</p:tagLst>
</file>

<file path=ppt/tags/tag75.xml><?xml version="1.0" encoding="utf-8"?>
<p:tagLst xmlns:a="http://schemas.openxmlformats.org/drawingml/2006/main" xmlns:r="http://schemas.openxmlformats.org/officeDocument/2006/relationships" xmlns:p="http://schemas.openxmlformats.org/presentationml/2006/main">
  <p:tag name="PA" val="v3.0.1"/>
</p:tagLst>
</file>

<file path=ppt/tags/tag76.xml><?xml version="1.0" encoding="utf-8"?>
<p:tagLst xmlns:a="http://schemas.openxmlformats.org/drawingml/2006/main" xmlns:r="http://schemas.openxmlformats.org/officeDocument/2006/relationships" xmlns:p="http://schemas.openxmlformats.org/presentationml/2006/main">
  <p:tag name="PA" val="v3.0.1"/>
</p:tagLst>
</file>

<file path=ppt/tags/tag77.xml><?xml version="1.0" encoding="utf-8"?>
<p:tagLst xmlns:a="http://schemas.openxmlformats.org/drawingml/2006/main" xmlns:r="http://schemas.openxmlformats.org/officeDocument/2006/relationships" xmlns:p="http://schemas.openxmlformats.org/presentationml/2006/main">
  <p:tag name="PA" val="v3.0.1"/>
</p:tagLst>
</file>

<file path=ppt/tags/tag78.xml><?xml version="1.0" encoding="utf-8"?>
<p:tagLst xmlns:a="http://schemas.openxmlformats.org/drawingml/2006/main" xmlns:r="http://schemas.openxmlformats.org/officeDocument/2006/relationships" xmlns:p="http://schemas.openxmlformats.org/presentationml/2006/main">
  <p:tag name="PA" val="v3.0.1"/>
</p:tagLst>
</file>

<file path=ppt/tags/tag79.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80.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1974</TotalTime>
  <Words>2054</Words>
  <Application>Microsoft Macintosh PowerPoint</Application>
  <PresentationFormat>On-screen Show (16:9)</PresentationFormat>
  <Paragraphs>129</Paragraphs>
  <Slides>37</Slides>
  <Notes>20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Open Sans</vt:lpstr>
      <vt:lpstr>#9Slide03 AmpleSoft Bold</vt:lpstr>
      <vt:lpstr>UTM Aurora</vt:lpstr>
      <vt:lpstr>UVN Dzung Dakao</vt:lpstr>
      <vt:lpstr>UTM Avo</vt:lpstr>
      <vt:lpstr>Calibri</vt:lpstr>
      <vt:lpstr>Cambria</vt:lpstr>
      <vt:lpstr>微软雅黑</vt:lpstr>
      <vt:lpstr>Times New Roman</vt:lpstr>
      <vt:lpstr>Arial</vt:lpstr>
      <vt:lpstr>UTM Showcard</vt:lpstr>
      <vt:lpstr>#9Slide03 Neutra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mang non</Manager>
  <Company>Users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Mang non</dc:subject>
  <dc:creator>MANG NON</dc:creator>
  <cp:keywords>MANG NON</cp:keywords>
  <dc:description>mang non</dc:description>
  <cp:lastModifiedBy>Nguyễn Hồng Nhật</cp:lastModifiedBy>
  <cp:revision>17</cp:revision>
  <dcterms:created xsi:type="dcterms:W3CDTF">2015-10-18T07:11:27Z</dcterms:created>
  <dcterms:modified xsi:type="dcterms:W3CDTF">2025-09-22T09:51:58Z</dcterms:modified>
  <cp:category>MANG NON NT6</cp:category>
  <cp:version>Mang non</cp:version>
</cp:coreProperties>
</file>