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334" r:id="rId2"/>
    <p:sldId id="258" r:id="rId3"/>
    <p:sldId id="261" r:id="rId4"/>
    <p:sldId id="306" r:id="rId5"/>
    <p:sldId id="282" r:id="rId6"/>
    <p:sldId id="318" r:id="rId7"/>
    <p:sldId id="285" r:id="rId8"/>
    <p:sldId id="325" r:id="rId9"/>
    <p:sldId id="326" r:id="rId10"/>
    <p:sldId id="283" r:id="rId11"/>
    <p:sldId id="327" r:id="rId12"/>
    <p:sldId id="290" r:id="rId13"/>
    <p:sldId id="313" r:id="rId14"/>
    <p:sldId id="291" r:id="rId15"/>
    <p:sldId id="297" r:id="rId16"/>
    <p:sldId id="292" r:id="rId17"/>
    <p:sldId id="298" r:id="rId18"/>
    <p:sldId id="299" r:id="rId19"/>
    <p:sldId id="328" r:id="rId20"/>
    <p:sldId id="293" r:id="rId21"/>
    <p:sldId id="294" r:id="rId22"/>
    <p:sldId id="331" r:id="rId23"/>
    <p:sldId id="333" r:id="rId24"/>
    <p:sldId id="329" r:id="rId25"/>
    <p:sldId id="330" r:id="rId26"/>
    <p:sldId id="279" r:id="rId27"/>
  </p:sldIdLst>
  <p:sldSz cx="12192000" cy="6858000"/>
  <p:notesSz cx="6858000" cy="9144000"/>
  <p:embeddedFontLst>
    <p:embeddedFont>
      <p:font typeface="宋体" panose="02010600030101010101" pitchFamily="2" charset="-122"/>
      <p:regular r:id="rId29"/>
    </p:embeddedFont>
    <p:embeddedFont>
      <p:font typeface="#9Slide07 HoneyCream" pitchFamily="2" charset="77"/>
      <p:regular r:id="rId30"/>
    </p:embeddedFont>
    <p:embeddedFont>
      <p:font typeface="Cambria" panose="02040503050406030204" pitchFamily="18" charset="0"/>
      <p:regular r:id="rId31"/>
      <p:bold r:id="rId32"/>
      <p:italic r:id="rId33"/>
      <p:boldItalic r:id="rId34"/>
    </p:embeddedFont>
    <p:embeddedFont>
      <p:font typeface="SVN-Newton" panose="02040603050506020204" pitchFamily="18"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7366"/>
    <a:srgbClr val="5DC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4643A-0AD8-405A-AA91-9C66420E2961}" v="677" dt="2023-12-30T10:35:0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9" autoAdjust="0"/>
    <p:restoredTop sz="93447" autoAdjust="0"/>
  </p:normalViewPr>
  <p:slideViewPr>
    <p:cSldViewPr snapToGrid="0">
      <p:cViewPr varScale="1">
        <p:scale>
          <a:sx n="122" d="100"/>
          <a:sy n="122" d="100"/>
        </p:scale>
        <p:origin x="232" y="22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3C84643A-0AD8-405A-AA91-9C66420E2961}"/>
    <pc:docChg chg="undo custSel addSld delSld modSld sldOrd modMainMaster">
      <pc:chgData name="Tư Bùi" userId="dcfa3037cac84c70" providerId="LiveId" clId="{3C84643A-0AD8-405A-AA91-9C66420E2961}" dt="2023-12-30T10:35:02.374" v="2016" actId="20577"/>
      <pc:docMkLst>
        <pc:docMk/>
      </pc:docMkLst>
      <pc:sldChg chg="addSp delSp modSp mod">
        <pc:chgData name="Tư Bùi" userId="dcfa3037cac84c70" providerId="LiveId" clId="{3C84643A-0AD8-405A-AA91-9C66420E2961}" dt="2023-12-30T06:08:27.773" v="1006" actId="1076"/>
        <pc:sldMkLst>
          <pc:docMk/>
          <pc:sldMk cId="3341695221" sldId="258"/>
        </pc:sldMkLst>
        <pc:picChg chg="mod">
          <ac:chgData name="Tư Bùi" userId="dcfa3037cac84c70" providerId="LiveId" clId="{3C84643A-0AD8-405A-AA91-9C66420E2961}" dt="2023-12-30T06:08:27.773" v="1006" actId="1076"/>
          <ac:picMkLst>
            <pc:docMk/>
            <pc:sldMk cId="3341695221" sldId="258"/>
            <ac:picMk id="2" creationId="{00000000-0000-0000-0000-000000000000}"/>
          </ac:picMkLst>
        </pc:picChg>
        <pc:picChg chg="mod">
          <ac:chgData name="Tư Bùi" userId="dcfa3037cac84c70" providerId="LiveId" clId="{3C84643A-0AD8-405A-AA91-9C66420E2961}" dt="2023-12-30T06:08:27.773" v="1006" actId="1076"/>
          <ac:picMkLst>
            <pc:docMk/>
            <pc:sldMk cId="3341695221" sldId="258"/>
            <ac:picMk id="3" creationId="{00000000-0000-0000-0000-000000000000}"/>
          </ac:picMkLst>
        </pc:picChg>
        <pc:picChg chg="add del mod">
          <ac:chgData name="Tư Bùi" userId="dcfa3037cac84c70" providerId="LiveId" clId="{3C84643A-0AD8-405A-AA91-9C66420E2961}" dt="2023-12-29T14:29:45.975" v="5" actId="21"/>
          <ac:picMkLst>
            <pc:docMk/>
            <pc:sldMk cId="3341695221" sldId="258"/>
            <ac:picMk id="5" creationId="{C10C9621-BFEA-A46F-A9D0-F7EFC67D39BB}"/>
          </ac:picMkLst>
        </pc:picChg>
      </pc:sldChg>
      <pc:sldChg chg="addSp delSp modSp mod modAnim">
        <pc:chgData name="Tư Bùi" userId="dcfa3037cac84c70" providerId="LiveId" clId="{3C84643A-0AD8-405A-AA91-9C66420E2961}" dt="2023-12-30T09:31:00.508" v="2013" actId="1076"/>
        <pc:sldMkLst>
          <pc:docMk/>
          <pc:sldMk cId="115046020" sldId="261"/>
        </pc:sldMkLst>
        <pc:spChg chg="mod">
          <ac:chgData name="Tư Bùi" userId="dcfa3037cac84c70" providerId="LiveId" clId="{3C84643A-0AD8-405A-AA91-9C66420E2961}" dt="2023-12-29T14:58:59.521" v="45" actId="255"/>
          <ac:spMkLst>
            <pc:docMk/>
            <pc:sldMk cId="115046020" sldId="261"/>
            <ac:spMk id="3" creationId="{00000000-0000-0000-0000-000000000000}"/>
          </ac:spMkLst>
        </pc:spChg>
        <pc:spChg chg="mod">
          <ac:chgData name="Tư Bùi" userId="dcfa3037cac84c70" providerId="LiveId" clId="{3C84643A-0AD8-405A-AA91-9C66420E2961}" dt="2023-12-30T09:31:00.508" v="2013" actId="1076"/>
          <ac:spMkLst>
            <pc:docMk/>
            <pc:sldMk cId="115046020" sldId="261"/>
            <ac:spMk id="35" creationId="{00000000-0000-0000-0000-000000000000}"/>
          </ac:spMkLst>
        </pc:spChg>
        <pc:picChg chg="add mod ord modCrop">
          <ac:chgData name="Tư Bùi" userId="dcfa3037cac84c70" providerId="LiveId" clId="{3C84643A-0AD8-405A-AA91-9C66420E2961}" dt="2023-12-29T14:30:28.897" v="16" actId="1076"/>
          <ac:picMkLst>
            <pc:docMk/>
            <pc:sldMk cId="115046020" sldId="261"/>
            <ac:picMk id="4" creationId="{B62DC5D1-6B28-C1B7-F6B7-F6F3836A6097}"/>
          </ac:picMkLst>
        </pc:picChg>
        <pc:picChg chg="del">
          <ac:chgData name="Tư Bùi" userId="dcfa3037cac84c70" providerId="LiveId" clId="{3C84643A-0AD8-405A-AA91-9C66420E2961}" dt="2023-12-29T14:29:50.959" v="6" actId="478"/>
          <ac:picMkLst>
            <pc:docMk/>
            <pc:sldMk cId="115046020" sldId="261"/>
            <ac:picMk id="30" creationId="{6A86776E-9F3A-4367-8E6F-92B90C4C1807}"/>
          </ac:picMkLst>
        </pc:picChg>
      </pc:sldChg>
      <pc:sldChg chg="addSp modSp mod">
        <pc:chgData name="Tư Bùi" userId="dcfa3037cac84c70" providerId="LiveId" clId="{3C84643A-0AD8-405A-AA91-9C66420E2961}" dt="2023-12-30T06:58:32.156" v="1342" actId="1076"/>
        <pc:sldMkLst>
          <pc:docMk/>
          <pc:sldMk cId="1787073323" sldId="279"/>
        </pc:sldMkLst>
        <pc:picChg chg="add mod ord">
          <ac:chgData name="Tư Bùi" userId="dcfa3037cac84c70" providerId="LiveId" clId="{3C84643A-0AD8-405A-AA91-9C66420E2961}" dt="2023-12-30T06:58:25.210" v="1339" actId="167"/>
          <ac:picMkLst>
            <pc:docMk/>
            <pc:sldMk cId="1787073323" sldId="279"/>
            <ac:picMk id="2" creationId="{207FE9BA-DA41-5434-0006-88FB29CBBC56}"/>
          </ac:picMkLst>
        </pc:picChg>
        <pc:picChg chg="mod">
          <ac:chgData name="Tư Bùi" userId="dcfa3037cac84c70" providerId="LiveId" clId="{3C84643A-0AD8-405A-AA91-9C66420E2961}" dt="2023-12-30T06:58:32.156" v="1342" actId="1076"/>
          <ac:picMkLst>
            <pc:docMk/>
            <pc:sldMk cId="1787073323" sldId="279"/>
            <ac:picMk id="4" creationId="{00000000-0000-0000-0000-000000000000}"/>
          </ac:picMkLst>
        </pc:picChg>
      </pc:sldChg>
      <pc:sldChg chg="del">
        <pc:chgData name="Tư Bùi" userId="dcfa3037cac84c70" providerId="LiveId" clId="{3C84643A-0AD8-405A-AA91-9C66420E2961}" dt="2023-12-29T14:36:09.517" v="29" actId="47"/>
        <pc:sldMkLst>
          <pc:docMk/>
          <pc:sldMk cId="1651895565" sldId="281"/>
        </pc:sldMkLst>
      </pc:sldChg>
      <pc:sldChg chg="addSp delSp modSp mod delAnim modAnim">
        <pc:chgData name="Tư Bùi" userId="dcfa3037cac84c70" providerId="LiveId" clId="{3C84643A-0AD8-405A-AA91-9C66420E2961}" dt="2023-12-29T15:15:36.219" v="402"/>
        <pc:sldMkLst>
          <pc:docMk/>
          <pc:sldMk cId="4036102561" sldId="282"/>
        </pc:sldMkLst>
        <pc:spChg chg="del mod">
          <ac:chgData name="Tư Bùi" userId="dcfa3037cac84c70" providerId="LiveId" clId="{3C84643A-0AD8-405A-AA91-9C66420E2961}" dt="2023-12-29T15:07:45.212" v="235" actId="478"/>
          <ac:spMkLst>
            <pc:docMk/>
            <pc:sldMk cId="4036102561" sldId="282"/>
            <ac:spMk id="2" creationId="{00000000-0000-0000-0000-000000000000}"/>
          </ac:spMkLst>
        </pc:spChg>
        <pc:spChg chg="add mod">
          <ac:chgData name="Tư Bùi" userId="dcfa3037cac84c70" providerId="LiveId" clId="{3C84643A-0AD8-405A-AA91-9C66420E2961}" dt="2023-12-29T15:15:00.948" v="400" actId="1076"/>
          <ac:spMkLst>
            <pc:docMk/>
            <pc:sldMk cId="4036102561" sldId="282"/>
            <ac:spMk id="3" creationId="{985D0036-5276-C859-7120-6A59AD697FB5}"/>
          </ac:spMkLst>
        </pc:spChg>
        <pc:spChg chg="add mod">
          <ac:chgData name="Tư Bùi" userId="dcfa3037cac84c70" providerId="LiveId" clId="{3C84643A-0AD8-405A-AA91-9C66420E2961}" dt="2023-12-29T15:15:13.935" v="401" actId="1076"/>
          <ac:spMkLst>
            <pc:docMk/>
            <pc:sldMk cId="4036102561" sldId="282"/>
            <ac:spMk id="4" creationId="{D0FFCEA6-26F7-7723-6079-501B5B4951D1}"/>
          </ac:spMkLst>
        </pc:spChg>
        <pc:spChg chg="del mod">
          <ac:chgData name="Tư Bùi" userId="dcfa3037cac84c70" providerId="LiveId" clId="{3C84643A-0AD8-405A-AA91-9C66420E2961}" dt="2023-12-29T15:14:32.887" v="395" actId="21"/>
          <ac:spMkLst>
            <pc:docMk/>
            <pc:sldMk cId="4036102561" sldId="282"/>
            <ac:spMk id="5" creationId="{00000000-0000-0000-0000-000000000000}"/>
          </ac:spMkLst>
        </pc:spChg>
      </pc:sldChg>
      <pc:sldChg chg="delSp modSp mod delAnim modAnim">
        <pc:chgData name="Tư Bùi" userId="dcfa3037cac84c70" providerId="LiveId" clId="{3C84643A-0AD8-405A-AA91-9C66420E2961}" dt="2023-12-29T15:50:43.730" v="853" actId="1076"/>
        <pc:sldMkLst>
          <pc:docMk/>
          <pc:sldMk cId="1044815677" sldId="283"/>
        </pc:sldMkLst>
        <pc:spChg chg="mod">
          <ac:chgData name="Tư Bùi" userId="dcfa3037cac84c70" providerId="LiveId" clId="{3C84643A-0AD8-405A-AA91-9C66420E2961}" dt="2023-12-29T15:47:19.693" v="825" actId="207"/>
          <ac:spMkLst>
            <pc:docMk/>
            <pc:sldMk cId="1044815677" sldId="283"/>
            <ac:spMk id="11" creationId="{26BE0DB1-98DC-5C4B-C56F-DFB2149B93ED}"/>
          </ac:spMkLst>
        </pc:spChg>
        <pc:spChg chg="mod">
          <ac:chgData name="Tư Bùi" userId="dcfa3037cac84c70" providerId="LiveId" clId="{3C84643A-0AD8-405A-AA91-9C66420E2961}" dt="2023-12-29T15:48:04.478" v="834" actId="255"/>
          <ac:spMkLst>
            <pc:docMk/>
            <pc:sldMk cId="1044815677" sldId="283"/>
            <ac:spMk id="19" creationId="{C7CAD93A-DFC1-3AE0-DE81-9BE1F526F33F}"/>
          </ac:spMkLst>
        </pc:spChg>
        <pc:spChg chg="mod">
          <ac:chgData name="Tư Bùi" userId="dcfa3037cac84c70" providerId="LiveId" clId="{3C84643A-0AD8-405A-AA91-9C66420E2961}" dt="2023-12-29T15:47:33.443" v="828" actId="1076"/>
          <ac:spMkLst>
            <pc:docMk/>
            <pc:sldMk cId="1044815677" sldId="283"/>
            <ac:spMk id="31" creationId="{18D52284-262B-F5F2-2DAB-ABB94EC72394}"/>
          </ac:spMkLst>
        </pc:spChg>
        <pc:spChg chg="mod">
          <ac:chgData name="Tư Bùi" userId="dcfa3037cac84c70" providerId="LiveId" clId="{3C84643A-0AD8-405A-AA91-9C66420E2961}" dt="2023-12-29T15:48:18.103" v="841"/>
          <ac:spMkLst>
            <pc:docMk/>
            <pc:sldMk cId="1044815677" sldId="283"/>
            <ac:spMk id="42" creationId="{18D52284-262B-F5F2-2DAB-ABB94EC72394}"/>
          </ac:spMkLst>
        </pc:spChg>
        <pc:spChg chg="mod">
          <ac:chgData name="Tư Bùi" userId="dcfa3037cac84c70" providerId="LiveId" clId="{3C84643A-0AD8-405A-AA91-9C66420E2961}" dt="2023-12-29T15:48:10.134" v="835" actId="1076"/>
          <ac:spMkLst>
            <pc:docMk/>
            <pc:sldMk cId="1044815677" sldId="283"/>
            <ac:spMk id="43" creationId="{9E465B04-032C-5405-21C4-83186D9FB41C}"/>
          </ac:spMkLst>
        </pc:spChg>
        <pc:grpChg chg="mod">
          <ac:chgData name="Tư Bùi" userId="dcfa3037cac84c70" providerId="LiveId" clId="{3C84643A-0AD8-405A-AA91-9C66420E2961}" dt="2023-12-29T15:46:38.455" v="811" actId="1076"/>
          <ac:grpSpMkLst>
            <pc:docMk/>
            <pc:sldMk cId="1044815677" sldId="283"/>
            <ac:grpSpMk id="9" creationId="{7F189E3D-4A92-0898-D212-05BE8223FB1D}"/>
          </ac:grpSpMkLst>
        </pc:grpChg>
        <pc:grpChg chg="mod">
          <ac:chgData name="Tư Bùi" userId="dcfa3037cac84c70" providerId="LiveId" clId="{3C84643A-0AD8-405A-AA91-9C66420E2961}" dt="2023-12-29T15:46:38.455" v="811" actId="1076"/>
          <ac:grpSpMkLst>
            <pc:docMk/>
            <pc:sldMk cId="1044815677" sldId="283"/>
            <ac:grpSpMk id="14" creationId="{BA1949A0-5FDD-12F2-8101-9150EC441915}"/>
          </ac:grpSpMkLst>
        </pc:grpChg>
        <pc:grpChg chg="del">
          <ac:chgData name="Tư Bùi" userId="dcfa3037cac84c70" providerId="LiveId" clId="{3C84643A-0AD8-405A-AA91-9C66420E2961}" dt="2023-12-29T15:46:18.899" v="807" actId="478"/>
          <ac:grpSpMkLst>
            <pc:docMk/>
            <pc:sldMk cId="1044815677" sldId="283"/>
            <ac:grpSpMk id="24" creationId="{A44338A9-366B-14B4-D9B0-56CBE1F0010E}"/>
          </ac:grpSpMkLst>
        </pc:grpChg>
        <pc:grpChg chg="mod">
          <ac:chgData name="Tư Bùi" userId="dcfa3037cac84c70" providerId="LiveId" clId="{3C84643A-0AD8-405A-AA91-9C66420E2961}" dt="2023-12-29T15:47:03.049" v="817" actId="14100"/>
          <ac:grpSpMkLst>
            <pc:docMk/>
            <pc:sldMk cId="1044815677" sldId="283"/>
            <ac:grpSpMk id="29" creationId="{EF2C2F84-8950-FD38-239C-1F500C1814CB}"/>
          </ac:grpSpMkLst>
        </pc:grpChg>
        <pc:grpChg chg="del">
          <ac:chgData name="Tư Bùi" userId="dcfa3037cac84c70" providerId="LiveId" clId="{3C84643A-0AD8-405A-AA91-9C66420E2961}" dt="2023-12-29T15:46:18.899" v="807" actId="478"/>
          <ac:grpSpMkLst>
            <pc:docMk/>
            <pc:sldMk cId="1044815677" sldId="283"/>
            <ac:grpSpMk id="35" creationId="{A44338A9-366B-14B4-D9B0-56CBE1F0010E}"/>
          </ac:grpSpMkLst>
        </pc:grpChg>
        <pc:grpChg chg="mod">
          <ac:chgData name="Tư Bùi" userId="dcfa3037cac84c70" providerId="LiveId" clId="{3C84643A-0AD8-405A-AA91-9C66420E2961}" dt="2023-12-29T15:47:45.942" v="831" actId="14100"/>
          <ac:grpSpMkLst>
            <pc:docMk/>
            <pc:sldMk cId="1044815677" sldId="283"/>
            <ac:grpSpMk id="40" creationId="{EF2C2F84-8950-FD38-239C-1F500C1814CB}"/>
          </ac:grpSpMkLst>
        </pc:grpChg>
        <pc:picChg chg="mod">
          <ac:chgData name="Tư Bùi" userId="dcfa3037cac84c70" providerId="LiveId" clId="{3C84643A-0AD8-405A-AA91-9C66420E2961}" dt="2023-12-29T15:50:43.730" v="853" actId="1076"/>
          <ac:picMkLst>
            <pc:docMk/>
            <pc:sldMk cId="1044815677" sldId="283"/>
            <ac:picMk id="34" creationId="{AC186C54-EFA0-4A18-A39B-94919C22EE4A}"/>
          </ac:picMkLst>
        </pc:picChg>
      </pc:sldChg>
      <pc:sldChg chg="del">
        <pc:chgData name="Tư Bùi" userId="dcfa3037cac84c70" providerId="LiveId" clId="{3C84643A-0AD8-405A-AA91-9C66420E2961}" dt="2023-12-29T15:50:02.199" v="846" actId="47"/>
        <pc:sldMkLst>
          <pc:docMk/>
          <pc:sldMk cId="4009919071" sldId="284"/>
        </pc:sldMkLst>
      </pc:sldChg>
      <pc:sldChg chg="addSp delSp modSp mod delAnim modAnim">
        <pc:chgData name="Tư Bùi" userId="dcfa3037cac84c70" providerId="LiveId" clId="{3C84643A-0AD8-405A-AA91-9C66420E2961}" dt="2023-12-30T07:05:34.953" v="1804"/>
        <pc:sldMkLst>
          <pc:docMk/>
          <pc:sldMk cId="3218005117" sldId="285"/>
        </pc:sldMkLst>
        <pc:spChg chg="add mod">
          <ac:chgData name="Tư Bùi" userId="dcfa3037cac84c70" providerId="LiveId" clId="{3C84643A-0AD8-405A-AA91-9C66420E2961}" dt="2023-12-29T15:30:59.680" v="446" actId="255"/>
          <ac:spMkLst>
            <pc:docMk/>
            <pc:sldMk cId="3218005117" sldId="285"/>
            <ac:spMk id="3" creationId="{955AF160-1B1E-CAD9-C6B6-600F856FBBBF}"/>
          </ac:spMkLst>
        </pc:spChg>
        <pc:spChg chg="add mod">
          <ac:chgData name="Tư Bùi" userId="dcfa3037cac84c70" providerId="LiveId" clId="{3C84643A-0AD8-405A-AA91-9C66420E2961}" dt="2023-12-29T15:32:54.270" v="456"/>
          <ac:spMkLst>
            <pc:docMk/>
            <pc:sldMk cId="3218005117" sldId="285"/>
            <ac:spMk id="4" creationId="{34802F0B-0126-99E3-1B3E-F017A9EF3871}"/>
          </ac:spMkLst>
        </pc:spChg>
        <pc:spChg chg="add mod">
          <ac:chgData name="Tư Bùi" userId="dcfa3037cac84c70" providerId="LiveId" clId="{3C84643A-0AD8-405A-AA91-9C66420E2961}" dt="2023-12-29T15:32:56.807" v="461"/>
          <ac:spMkLst>
            <pc:docMk/>
            <pc:sldMk cId="3218005117" sldId="285"/>
            <ac:spMk id="5" creationId="{2F4C5640-5B46-6786-B170-A217CBE0A90E}"/>
          </ac:spMkLst>
        </pc:spChg>
        <pc:spChg chg="add mod">
          <ac:chgData name="Tư Bùi" userId="dcfa3037cac84c70" providerId="LiveId" clId="{3C84643A-0AD8-405A-AA91-9C66420E2961}" dt="2023-12-29T15:33:00.415" v="466"/>
          <ac:spMkLst>
            <pc:docMk/>
            <pc:sldMk cId="3218005117" sldId="285"/>
            <ac:spMk id="6" creationId="{FB5A2A96-6DBE-451E-C5DF-3E3510CC70CC}"/>
          </ac:spMkLst>
        </pc:spChg>
        <pc:spChg chg="add mod">
          <ac:chgData name="Tư Bùi" userId="dcfa3037cac84c70" providerId="LiveId" clId="{3C84643A-0AD8-405A-AA91-9C66420E2961}" dt="2023-12-29T15:35:42.253" v="657" actId="1076"/>
          <ac:spMkLst>
            <pc:docMk/>
            <pc:sldMk cId="3218005117" sldId="285"/>
            <ac:spMk id="7" creationId="{74EDB4BE-D7CC-3D93-BE1C-EAC2C4EF09B6}"/>
          </ac:spMkLst>
        </pc:spChg>
        <pc:spChg chg="mod">
          <ac:chgData name="Tư Bùi" userId="dcfa3037cac84c70" providerId="LiveId" clId="{3C84643A-0AD8-405A-AA91-9C66420E2961}" dt="2023-12-29T15:36:44.471" v="665" actId="1076"/>
          <ac:spMkLst>
            <pc:docMk/>
            <pc:sldMk cId="3218005117" sldId="285"/>
            <ac:spMk id="10" creationId="{36157325-1EA1-BC43-76A4-81B3D0429005}"/>
          </ac:spMkLst>
        </pc:spChg>
        <pc:spChg chg="mod">
          <ac:chgData name="Tư Bùi" userId="dcfa3037cac84c70" providerId="LiveId" clId="{3C84643A-0AD8-405A-AA91-9C66420E2961}" dt="2023-12-29T15:35:55.217" v="658" actId="255"/>
          <ac:spMkLst>
            <pc:docMk/>
            <pc:sldMk cId="3218005117" sldId="285"/>
            <ac:spMk id="11" creationId="{15251111-3619-3E30-19BC-1ACB0186D8C4}"/>
          </ac:spMkLst>
        </pc:spChg>
        <pc:spChg chg="mod">
          <ac:chgData name="Tư Bùi" userId="dcfa3037cac84c70" providerId="LiveId" clId="{3C84643A-0AD8-405A-AA91-9C66420E2961}" dt="2023-12-29T15:35:55.217" v="658" actId="255"/>
          <ac:spMkLst>
            <pc:docMk/>
            <pc:sldMk cId="3218005117" sldId="285"/>
            <ac:spMk id="12" creationId="{BFD21F37-602D-D277-E07F-3EFD30AE6869}"/>
          </ac:spMkLst>
        </pc:spChg>
        <pc:spChg chg="mod">
          <ac:chgData name="Tư Bùi" userId="dcfa3037cac84c70" providerId="LiveId" clId="{3C84643A-0AD8-405A-AA91-9C66420E2961}" dt="2023-12-29T15:35:55.217" v="658" actId="255"/>
          <ac:spMkLst>
            <pc:docMk/>
            <pc:sldMk cId="3218005117" sldId="285"/>
            <ac:spMk id="25" creationId="{08C0AB92-8CFF-0402-0DEF-FDC8C6055AEC}"/>
          </ac:spMkLst>
        </pc:spChg>
        <pc:spChg chg="mod">
          <ac:chgData name="Tư Bùi" userId="dcfa3037cac84c70" providerId="LiveId" clId="{3C84643A-0AD8-405A-AA91-9C66420E2961}" dt="2023-12-29T15:35:55.217" v="658" actId="255"/>
          <ac:spMkLst>
            <pc:docMk/>
            <pc:sldMk cId="3218005117" sldId="285"/>
            <ac:spMk id="26" creationId="{305A463D-AEF9-6C58-5431-6E9B1E2356F6}"/>
          </ac:spMkLst>
        </pc:spChg>
        <pc:spChg chg="mod">
          <ac:chgData name="Tư Bùi" userId="dcfa3037cac84c70" providerId="LiveId" clId="{3C84643A-0AD8-405A-AA91-9C66420E2961}" dt="2023-12-29T15:35:55.217" v="658" actId="255"/>
          <ac:spMkLst>
            <pc:docMk/>
            <pc:sldMk cId="3218005117" sldId="285"/>
            <ac:spMk id="27" creationId="{C7F9C397-E9BF-FAAA-364F-AE2A86E20D34}"/>
          </ac:spMkLst>
        </pc:spChg>
        <pc:spChg chg="mod">
          <ac:chgData name="Tư Bùi" userId="dcfa3037cac84c70" providerId="LiveId" clId="{3C84643A-0AD8-405A-AA91-9C66420E2961}" dt="2023-12-29T15:36:59.602" v="668" actId="114"/>
          <ac:spMkLst>
            <pc:docMk/>
            <pc:sldMk cId="3218005117" sldId="285"/>
            <ac:spMk id="30" creationId="{D2A0FFC3-DD0C-D576-6C42-AAB6BBD22D5C}"/>
          </ac:spMkLst>
        </pc:spChg>
        <pc:spChg chg="mod">
          <ac:chgData name="Tư Bùi" userId="dcfa3037cac84c70" providerId="LiveId" clId="{3C84643A-0AD8-405A-AA91-9C66420E2961}" dt="2023-12-29T15:35:55.217" v="658" actId="255"/>
          <ac:spMkLst>
            <pc:docMk/>
            <pc:sldMk cId="3218005117" sldId="285"/>
            <ac:spMk id="31" creationId="{B3043BB5-AD57-B2D5-6D2D-69341894C604}"/>
          </ac:spMkLst>
        </pc:spChg>
        <pc:spChg chg="mod">
          <ac:chgData name="Tư Bùi" userId="dcfa3037cac84c70" providerId="LiveId" clId="{3C84643A-0AD8-405A-AA91-9C66420E2961}" dt="2023-12-29T15:36:06.086" v="660" actId="14100"/>
          <ac:spMkLst>
            <pc:docMk/>
            <pc:sldMk cId="3218005117" sldId="285"/>
            <ac:spMk id="32" creationId="{A0266E30-1C73-3D46-3B16-8183BEB9E67A}"/>
          </ac:spMkLst>
        </pc:spChg>
        <pc:spChg chg="mod">
          <ac:chgData name="Tư Bùi" userId="dcfa3037cac84c70" providerId="LiveId" clId="{3C84643A-0AD8-405A-AA91-9C66420E2961}" dt="2023-12-29T15:36:53.260" v="667" actId="114"/>
          <ac:spMkLst>
            <pc:docMk/>
            <pc:sldMk cId="3218005117" sldId="285"/>
            <ac:spMk id="41" creationId="{AC7EB92A-6D9C-B0C5-B0C8-2310E572E608}"/>
          </ac:spMkLst>
        </pc:spChg>
        <pc:spChg chg="mod">
          <ac:chgData name="Tư Bùi" userId="dcfa3037cac84c70" providerId="LiveId" clId="{3C84643A-0AD8-405A-AA91-9C66420E2961}" dt="2023-12-29T15:36:13.845" v="661" actId="14100"/>
          <ac:spMkLst>
            <pc:docMk/>
            <pc:sldMk cId="3218005117" sldId="285"/>
            <ac:spMk id="42" creationId="{27117D37-45D5-E4D3-6A39-85D2964E83EE}"/>
          </ac:spMkLst>
        </pc:spChg>
        <pc:spChg chg="mod">
          <ac:chgData name="Tư Bùi" userId="dcfa3037cac84c70" providerId="LiveId" clId="{3C84643A-0AD8-405A-AA91-9C66420E2961}" dt="2023-12-29T15:36:19.067" v="662" actId="14100"/>
          <ac:spMkLst>
            <pc:docMk/>
            <pc:sldMk cId="3218005117" sldId="285"/>
            <ac:spMk id="43" creationId="{F401C8CC-6A58-D256-410C-A36A5303FFD3}"/>
          </ac:spMkLst>
        </pc:spChg>
        <pc:spChg chg="mod">
          <ac:chgData name="Tư Bùi" userId="dcfa3037cac84c70" providerId="LiveId" clId="{3C84643A-0AD8-405A-AA91-9C66420E2961}" dt="2023-12-29T15:36:49.210" v="666" actId="114"/>
          <ac:spMkLst>
            <pc:docMk/>
            <pc:sldMk cId="3218005117" sldId="285"/>
            <ac:spMk id="46" creationId="{0415F265-4CA9-C970-025A-178E9226D3B1}"/>
          </ac:spMkLst>
        </pc:spChg>
        <pc:spChg chg="mod">
          <ac:chgData name="Tư Bùi" userId="dcfa3037cac84c70" providerId="LiveId" clId="{3C84643A-0AD8-405A-AA91-9C66420E2961}" dt="2023-12-29T15:36:27.185" v="663" actId="14100"/>
          <ac:spMkLst>
            <pc:docMk/>
            <pc:sldMk cId="3218005117" sldId="285"/>
            <ac:spMk id="47" creationId="{BFB3CE5E-6E45-AF1B-2ADE-9ED009B3E2EF}"/>
          </ac:spMkLst>
        </pc:spChg>
        <pc:spChg chg="mod">
          <ac:chgData name="Tư Bùi" userId="dcfa3037cac84c70" providerId="LiveId" clId="{3C84643A-0AD8-405A-AA91-9C66420E2961}" dt="2023-12-29T15:36:32.508" v="664" actId="14100"/>
          <ac:spMkLst>
            <pc:docMk/>
            <pc:sldMk cId="3218005117" sldId="285"/>
            <ac:spMk id="48" creationId="{634673C6-F57D-84A9-2912-32248C2E2D93}"/>
          </ac:spMkLst>
        </pc:spChg>
        <pc:grpChg chg="add mod">
          <ac:chgData name="Tư Bùi" userId="dcfa3037cac84c70" providerId="LiveId" clId="{3C84643A-0AD8-405A-AA91-9C66420E2961}" dt="2023-12-29T15:33:07.957" v="473" actId="1076"/>
          <ac:grpSpMkLst>
            <pc:docMk/>
            <pc:sldMk cId="3218005117" sldId="285"/>
            <ac:grpSpMk id="8" creationId="{191AE890-81D2-67B8-7D08-A440C2A5CF0B}"/>
          </ac:grpSpMkLst>
        </pc:grpChg>
        <pc:grpChg chg="mod">
          <ac:chgData name="Tư Bùi" userId="dcfa3037cac84c70" providerId="LiveId" clId="{3C84643A-0AD8-405A-AA91-9C66420E2961}" dt="2023-12-29T15:33:05.577" v="472"/>
          <ac:grpSpMkLst>
            <pc:docMk/>
            <pc:sldMk cId="3218005117" sldId="285"/>
            <ac:grpSpMk id="9" creationId="{F5A91FD8-B98E-F09B-099E-F722C81820F2}"/>
          </ac:grpSpMkLst>
        </pc:grpChg>
        <pc:grpChg chg="mod">
          <ac:chgData name="Tư Bùi" userId="dcfa3037cac84c70" providerId="LiveId" clId="{3C84643A-0AD8-405A-AA91-9C66420E2961}" dt="2023-12-29T15:29:35.387" v="419" actId="1076"/>
          <ac:grpSpMkLst>
            <pc:docMk/>
            <pc:sldMk cId="3218005117" sldId="285"/>
            <ac:grpSpMk id="23" creationId="{85C56351-589F-3B5A-C21E-E426EBA15B27}"/>
          </ac:grpSpMkLst>
        </pc:grpChg>
        <pc:grpChg chg="mod">
          <ac:chgData name="Tư Bùi" userId="dcfa3037cac84c70" providerId="LiveId" clId="{3C84643A-0AD8-405A-AA91-9C66420E2961}" dt="2023-12-29T15:29:35.387" v="419" actId="1076"/>
          <ac:grpSpMkLst>
            <pc:docMk/>
            <pc:sldMk cId="3218005117" sldId="285"/>
            <ac:grpSpMk id="28" creationId="{4EA7395E-188A-4772-C2F5-BD7C67FD0350}"/>
          </ac:grpSpMkLst>
        </pc:grpChg>
        <pc:grpChg chg="mod">
          <ac:chgData name="Tư Bùi" userId="dcfa3037cac84c70" providerId="LiveId" clId="{3C84643A-0AD8-405A-AA91-9C66420E2961}" dt="2023-12-29T15:34:13.637" v="577" actId="1076"/>
          <ac:grpSpMkLst>
            <pc:docMk/>
            <pc:sldMk cId="3218005117" sldId="285"/>
            <ac:grpSpMk id="29" creationId="{CC89CF56-A5DE-D17E-DC39-44D7F94AA336}"/>
          </ac:grpSpMkLst>
        </pc:grpChg>
        <pc:grpChg chg="mod">
          <ac:chgData name="Tư Bùi" userId="dcfa3037cac84c70" providerId="LiveId" clId="{3C84643A-0AD8-405A-AA91-9C66420E2961}" dt="2023-12-29T15:29:35.387" v="419" actId="1076"/>
          <ac:grpSpMkLst>
            <pc:docMk/>
            <pc:sldMk cId="3218005117" sldId="285"/>
            <ac:grpSpMk id="33" creationId="{3250AFC8-A180-6FC0-675D-DDA8FB75CD5A}"/>
          </ac:grpSpMkLst>
        </pc:grpChg>
        <pc:grpChg chg="mod">
          <ac:chgData name="Tư Bùi" userId="dcfa3037cac84c70" providerId="LiveId" clId="{3C84643A-0AD8-405A-AA91-9C66420E2961}" dt="2023-12-29T15:29:35.387" v="419" actId="1076"/>
          <ac:grpSpMkLst>
            <pc:docMk/>
            <pc:sldMk cId="3218005117" sldId="285"/>
            <ac:grpSpMk id="44" creationId="{AB912C4E-5BC6-B9E5-F73D-154AD84AE780}"/>
          </ac:grpSpMkLst>
        </pc:grpChg>
        <pc:picChg chg="del mod">
          <ac:chgData name="Tư Bùi" userId="dcfa3037cac84c70" providerId="LiveId" clId="{3C84643A-0AD8-405A-AA91-9C66420E2961}" dt="2023-12-29T15:29:52.498" v="422" actId="21"/>
          <ac:picMkLst>
            <pc:docMk/>
            <pc:sldMk cId="3218005117" sldId="285"/>
            <ac:picMk id="14" creationId="{044F42B5-D089-AE1A-F829-E397702EBE27}"/>
          </ac:picMkLst>
        </pc:picChg>
        <pc:picChg chg="del mod">
          <ac:chgData name="Tư Bùi" userId="dcfa3037cac84c70" providerId="LiveId" clId="{3C84643A-0AD8-405A-AA91-9C66420E2961}" dt="2023-12-29T15:29:52.498" v="422" actId="21"/>
          <ac:picMkLst>
            <pc:docMk/>
            <pc:sldMk cId="3218005117" sldId="285"/>
            <ac:picMk id="15" creationId="{B41D7F35-05A4-5D99-B6BD-15E1C928C2D3}"/>
          </ac:picMkLst>
        </pc:picChg>
        <pc:picChg chg="del mod">
          <ac:chgData name="Tư Bùi" userId="dcfa3037cac84c70" providerId="LiveId" clId="{3C84643A-0AD8-405A-AA91-9C66420E2961}" dt="2023-12-29T15:29:52.498" v="422" actId="21"/>
          <ac:picMkLst>
            <pc:docMk/>
            <pc:sldMk cId="3218005117" sldId="285"/>
            <ac:picMk id="19" creationId="{0977F735-5E76-3462-9FD9-86751EF30E3D}"/>
          </ac:picMkLst>
        </pc:picChg>
        <pc:picChg chg="del mod">
          <ac:chgData name="Tư Bùi" userId="dcfa3037cac84c70" providerId="LiveId" clId="{3C84643A-0AD8-405A-AA91-9C66420E2961}" dt="2023-12-29T15:29:46.146" v="421" actId="478"/>
          <ac:picMkLst>
            <pc:docMk/>
            <pc:sldMk cId="3218005117" sldId="285"/>
            <ac:picMk id="20" creationId="{1E6AF0DA-67CD-BB18-355A-DE5190A66C11}"/>
          </ac:picMkLst>
        </pc:picChg>
        <pc:picChg chg="mod">
          <ac:chgData name="Tư Bùi" userId="dcfa3037cac84c70" providerId="LiveId" clId="{3C84643A-0AD8-405A-AA91-9C66420E2961}" dt="2023-12-29T15:29:28.482" v="418" actId="1076"/>
          <ac:picMkLst>
            <pc:docMk/>
            <pc:sldMk cId="3218005117" sldId="285"/>
            <ac:picMk id="49" creationId="{1FA9C86A-1306-47FB-1853-CB1025026D65}"/>
          </ac:picMkLst>
        </pc:picChg>
      </pc:sldChg>
      <pc:sldChg chg="delSp modSp mod modAnim">
        <pc:chgData name="Tư Bùi" userId="dcfa3037cac84c70" providerId="LiveId" clId="{3C84643A-0AD8-405A-AA91-9C66420E2961}" dt="2023-12-30T10:35:02.374" v="2016" actId="20577"/>
        <pc:sldMkLst>
          <pc:docMk/>
          <pc:sldMk cId="4184309169" sldId="290"/>
        </pc:sldMkLst>
        <pc:spChg chg="mod">
          <ac:chgData name="Tư Bùi" userId="dcfa3037cac84c70" providerId="LiveId" clId="{3C84643A-0AD8-405A-AA91-9C66420E2961}" dt="2023-12-29T16:07:23.101" v="897" actId="1076"/>
          <ac:spMkLst>
            <pc:docMk/>
            <pc:sldMk cId="4184309169" sldId="290"/>
            <ac:spMk id="2" creationId="{00000000-0000-0000-0000-000000000000}"/>
          </ac:spMkLst>
        </pc:spChg>
        <pc:spChg chg="mod">
          <ac:chgData name="Tư Bùi" userId="dcfa3037cac84c70" providerId="LiveId" clId="{3C84643A-0AD8-405A-AA91-9C66420E2961}" dt="2023-12-29T15:57:27.087" v="894" actId="1076"/>
          <ac:spMkLst>
            <pc:docMk/>
            <pc:sldMk cId="4184309169" sldId="290"/>
            <ac:spMk id="37" creationId="{1D70379B-611B-4261-F6E1-CA63B17CE26F}"/>
          </ac:spMkLst>
        </pc:spChg>
        <pc:spChg chg="mod">
          <ac:chgData name="Tư Bùi" userId="dcfa3037cac84c70" providerId="LiveId" clId="{3C84643A-0AD8-405A-AA91-9C66420E2961}" dt="2023-12-29T15:55:00.348" v="860" actId="14100"/>
          <ac:spMkLst>
            <pc:docMk/>
            <pc:sldMk cId="4184309169" sldId="290"/>
            <ac:spMk id="38" creationId="{6463F51D-3F4A-546C-0739-3C09CCBC5806}"/>
          </ac:spMkLst>
        </pc:spChg>
        <pc:spChg chg="mod">
          <ac:chgData name="Tư Bùi" userId="dcfa3037cac84c70" providerId="LiveId" clId="{3C84643A-0AD8-405A-AA91-9C66420E2961}" dt="2023-12-29T15:55:06.098" v="861" actId="14100"/>
          <ac:spMkLst>
            <pc:docMk/>
            <pc:sldMk cId="4184309169" sldId="290"/>
            <ac:spMk id="39" creationId="{20CB954F-CD7E-D312-5239-942BD06327C0}"/>
          </ac:spMkLst>
        </pc:spChg>
        <pc:spChg chg="mod">
          <ac:chgData name="Tư Bùi" userId="dcfa3037cac84c70" providerId="LiveId" clId="{3C84643A-0AD8-405A-AA91-9C66420E2961}" dt="2023-12-30T10:35:02.374" v="2016" actId="20577"/>
          <ac:spMkLst>
            <pc:docMk/>
            <pc:sldMk cId="4184309169" sldId="290"/>
            <ac:spMk id="50" creationId="{7851818D-4FCD-459E-2044-49C2845710C1}"/>
          </ac:spMkLst>
        </pc:spChg>
        <pc:grpChg chg="mod">
          <ac:chgData name="Tư Bùi" userId="dcfa3037cac84c70" providerId="LiveId" clId="{3C84643A-0AD8-405A-AA91-9C66420E2961}" dt="2023-12-29T15:57:11.215" v="889" actId="14100"/>
          <ac:grpSpMkLst>
            <pc:docMk/>
            <pc:sldMk cId="4184309169" sldId="290"/>
            <ac:grpSpMk id="35" creationId="{DDF48529-2476-112C-E07A-3682D0D5CAC2}"/>
          </ac:grpSpMkLst>
        </pc:grpChg>
        <pc:picChg chg="mod">
          <ac:chgData name="Tư Bùi" userId="dcfa3037cac84c70" providerId="LiveId" clId="{3C84643A-0AD8-405A-AA91-9C66420E2961}" dt="2023-12-29T15:57:06.688" v="888" actId="1076"/>
          <ac:picMkLst>
            <pc:docMk/>
            <pc:sldMk cId="4184309169" sldId="290"/>
            <ac:picMk id="40" creationId="{D9DF344E-D4ED-7937-C049-FD312523B328}"/>
          </ac:picMkLst>
        </pc:picChg>
        <pc:picChg chg="del">
          <ac:chgData name="Tư Bùi" userId="dcfa3037cac84c70" providerId="LiveId" clId="{3C84643A-0AD8-405A-AA91-9C66420E2961}" dt="2023-12-29T15:56:48.413" v="882" actId="478"/>
          <ac:picMkLst>
            <pc:docMk/>
            <pc:sldMk cId="4184309169" sldId="290"/>
            <ac:picMk id="1026" creationId="{00000000-0000-0000-0000-000000000000}"/>
          </ac:picMkLst>
        </pc:picChg>
        <pc:picChg chg="del">
          <ac:chgData name="Tư Bùi" userId="dcfa3037cac84c70" providerId="LiveId" clId="{3C84643A-0AD8-405A-AA91-9C66420E2961}" dt="2023-12-29T15:56:48.413" v="882" actId="478"/>
          <ac:picMkLst>
            <pc:docMk/>
            <pc:sldMk cId="4184309169" sldId="290"/>
            <ac:picMk id="1028" creationId="{00000000-0000-0000-0000-000000000000}"/>
          </ac:picMkLst>
        </pc:picChg>
        <pc:picChg chg="del mod">
          <ac:chgData name="Tư Bùi" userId="dcfa3037cac84c70" providerId="LiveId" clId="{3C84643A-0AD8-405A-AA91-9C66420E2961}" dt="2023-12-29T15:56:50.944" v="884" actId="478"/>
          <ac:picMkLst>
            <pc:docMk/>
            <pc:sldMk cId="4184309169" sldId="290"/>
            <ac:picMk id="1030" creationId="{00000000-0000-0000-0000-000000000000}"/>
          </ac:picMkLst>
        </pc:picChg>
      </pc:sldChg>
      <pc:sldChg chg="addSp modSp mod">
        <pc:chgData name="Tư Bùi" userId="dcfa3037cac84c70" providerId="LiveId" clId="{3C84643A-0AD8-405A-AA91-9C66420E2961}" dt="2023-12-30T06:07:46.646" v="1004" actId="1076"/>
        <pc:sldMkLst>
          <pc:docMk/>
          <pc:sldMk cId="2853740720" sldId="291"/>
        </pc:sldMkLst>
        <pc:picChg chg="add mod ord">
          <ac:chgData name="Tư Bùi" userId="dcfa3037cac84c70" providerId="LiveId" clId="{3C84643A-0AD8-405A-AA91-9C66420E2961}" dt="2023-12-30T06:07:33.452" v="1001" actId="167"/>
          <ac:picMkLst>
            <pc:docMk/>
            <pc:sldMk cId="2853740720" sldId="291"/>
            <ac:picMk id="2" creationId="{8289A44C-CD23-193F-3EBA-BADAA6B4C9BB}"/>
          </ac:picMkLst>
        </pc:picChg>
        <pc:picChg chg="mod">
          <ac:chgData name="Tư Bùi" userId="dcfa3037cac84c70" providerId="LiveId" clId="{3C84643A-0AD8-405A-AA91-9C66420E2961}" dt="2023-12-30T06:07:40.959" v="1003" actId="1076"/>
          <ac:picMkLst>
            <pc:docMk/>
            <pc:sldMk cId="2853740720" sldId="291"/>
            <ac:picMk id="9" creationId="{00000000-0000-0000-0000-000000000000}"/>
          </ac:picMkLst>
        </pc:picChg>
        <pc:picChg chg="mod">
          <ac:chgData name="Tư Bùi" userId="dcfa3037cac84c70" providerId="LiveId" clId="{3C84643A-0AD8-405A-AA91-9C66420E2961}" dt="2023-12-30T06:07:46.646" v="1004" actId="1076"/>
          <ac:picMkLst>
            <pc:docMk/>
            <pc:sldMk cId="2853740720" sldId="291"/>
            <ac:picMk id="10" creationId="{826617FB-3C77-8F99-4970-58442E758EDA}"/>
          </ac:picMkLst>
        </pc:picChg>
      </pc:sldChg>
      <pc:sldChg chg="delSp modSp mod delAnim">
        <pc:chgData name="Tư Bùi" userId="dcfa3037cac84c70" providerId="LiveId" clId="{3C84643A-0AD8-405A-AA91-9C66420E2961}" dt="2023-12-30T06:26:19.204" v="1140" actId="207"/>
        <pc:sldMkLst>
          <pc:docMk/>
          <pc:sldMk cId="494852048" sldId="292"/>
        </pc:sldMkLst>
        <pc:spChg chg="mod">
          <ac:chgData name="Tư Bùi" userId="dcfa3037cac84c70" providerId="LiveId" clId="{3C84643A-0AD8-405A-AA91-9C66420E2961}" dt="2023-12-30T06:26:04.999" v="1137" actId="207"/>
          <ac:spMkLst>
            <pc:docMk/>
            <pc:sldMk cId="494852048" sldId="292"/>
            <ac:spMk id="2" creationId="{00000000-0000-0000-0000-000000000000}"/>
          </ac:spMkLst>
        </pc:spChg>
        <pc:spChg chg="mod">
          <ac:chgData name="Tư Bùi" userId="dcfa3037cac84c70" providerId="LiveId" clId="{3C84643A-0AD8-405A-AA91-9C66420E2961}" dt="2023-12-30T06:26:19.204" v="1140" actId="207"/>
          <ac:spMkLst>
            <pc:docMk/>
            <pc:sldMk cId="494852048" sldId="292"/>
            <ac:spMk id="3" creationId="{00000000-0000-0000-0000-000000000000}"/>
          </ac:spMkLst>
        </pc:spChg>
        <pc:picChg chg="del">
          <ac:chgData name="Tư Bùi" userId="dcfa3037cac84c70" providerId="LiveId" clId="{3C84643A-0AD8-405A-AA91-9C66420E2961}" dt="2023-12-30T06:22:15.471" v="1107" actId="478"/>
          <ac:picMkLst>
            <pc:docMk/>
            <pc:sldMk cId="494852048" sldId="292"/>
            <ac:picMk id="6" creationId="{00000000-0000-0000-0000-000000000000}"/>
          </ac:picMkLst>
        </pc:picChg>
        <pc:picChg chg="mod">
          <ac:chgData name="Tư Bùi" userId="dcfa3037cac84c70" providerId="LiveId" clId="{3C84643A-0AD8-405A-AA91-9C66420E2961}" dt="2023-12-30T06:26:12.491" v="1139" actId="1076"/>
          <ac:picMkLst>
            <pc:docMk/>
            <pc:sldMk cId="494852048" sldId="292"/>
            <ac:picMk id="12" creationId="{5077B7ED-9C4A-596A-0DB2-B7D17E5B18F9}"/>
          </ac:picMkLst>
        </pc:picChg>
      </pc:sldChg>
      <pc:sldChg chg="modSp mod">
        <pc:chgData name="Tư Bùi" userId="dcfa3037cac84c70" providerId="LiveId" clId="{3C84643A-0AD8-405A-AA91-9C66420E2961}" dt="2023-12-30T07:02:57.867" v="1794" actId="113"/>
        <pc:sldMkLst>
          <pc:docMk/>
          <pc:sldMk cId="1528031020" sldId="293"/>
        </pc:sldMkLst>
        <pc:spChg chg="mod">
          <ac:chgData name="Tư Bùi" userId="dcfa3037cac84c70" providerId="LiveId" clId="{3C84643A-0AD8-405A-AA91-9C66420E2961}" dt="2023-12-30T07:02:57.867" v="1794" actId="113"/>
          <ac:spMkLst>
            <pc:docMk/>
            <pc:sldMk cId="1528031020" sldId="293"/>
            <ac:spMk id="24" creationId="{140FD2DF-B36B-9ED0-B943-D6B739C8822A}"/>
          </ac:spMkLst>
        </pc:spChg>
      </pc:sldChg>
      <pc:sldChg chg="modSp mod">
        <pc:chgData name="Tư Bùi" userId="dcfa3037cac84c70" providerId="LiveId" clId="{3C84643A-0AD8-405A-AA91-9C66420E2961}" dt="2023-12-30T06:57:36.865" v="1334" actId="1076"/>
        <pc:sldMkLst>
          <pc:docMk/>
          <pc:sldMk cId="3573716855" sldId="294"/>
        </pc:sldMkLst>
        <pc:picChg chg="mod">
          <ac:chgData name="Tư Bùi" userId="dcfa3037cac84c70" providerId="LiveId" clId="{3C84643A-0AD8-405A-AA91-9C66420E2961}" dt="2023-12-30T06:57:35.262" v="1333" actId="1076"/>
          <ac:picMkLst>
            <pc:docMk/>
            <pc:sldMk cId="3573716855" sldId="294"/>
            <ac:picMk id="11" creationId="{00000000-0000-0000-0000-000000000000}"/>
          </ac:picMkLst>
        </pc:picChg>
        <pc:picChg chg="mod">
          <ac:chgData name="Tư Bùi" userId="dcfa3037cac84c70" providerId="LiveId" clId="{3C84643A-0AD8-405A-AA91-9C66420E2961}" dt="2023-12-30T06:57:36.865" v="1334" actId="1076"/>
          <ac:picMkLst>
            <pc:docMk/>
            <pc:sldMk cId="3573716855" sldId="294"/>
            <ac:picMk id="12" creationId="{58773157-2C9D-FB21-75AF-6564DB80F426}"/>
          </ac:picMkLst>
        </pc:picChg>
      </pc:sldChg>
      <pc:sldChg chg="addSp delSp modSp mod delAnim modAnim">
        <pc:chgData name="Tư Bùi" userId="dcfa3037cac84c70" providerId="LiveId" clId="{3C84643A-0AD8-405A-AA91-9C66420E2961}" dt="2023-12-30T06:19:13.154" v="1093"/>
        <pc:sldMkLst>
          <pc:docMk/>
          <pc:sldMk cId="2232516867" sldId="297"/>
        </pc:sldMkLst>
        <pc:spChg chg="mod">
          <ac:chgData name="Tư Bùi" userId="dcfa3037cac84c70" providerId="LiveId" clId="{3C84643A-0AD8-405A-AA91-9C66420E2961}" dt="2023-12-30T06:11:30.559" v="1058" actId="14100"/>
          <ac:spMkLst>
            <pc:docMk/>
            <pc:sldMk cId="2232516867" sldId="297"/>
            <ac:spMk id="2" creationId="{00000000-0000-0000-0000-000000000000}"/>
          </ac:spMkLst>
        </pc:spChg>
        <pc:spChg chg="add mod">
          <ac:chgData name="Tư Bùi" userId="dcfa3037cac84c70" providerId="LiveId" clId="{3C84643A-0AD8-405A-AA91-9C66420E2961}" dt="2023-12-30T06:19:09.952" v="1092" actId="1076"/>
          <ac:spMkLst>
            <pc:docMk/>
            <pc:sldMk cId="2232516867" sldId="297"/>
            <ac:spMk id="3" creationId="{CF491EB1-F015-BA33-96AA-A52B87CD7F25}"/>
          </ac:spMkLst>
        </pc:spChg>
        <pc:spChg chg="mod">
          <ac:chgData name="Tư Bùi" userId="dcfa3037cac84c70" providerId="LiveId" clId="{3C84643A-0AD8-405A-AA91-9C66420E2961}" dt="2023-12-30T06:14:01.443" v="1091" actId="255"/>
          <ac:spMkLst>
            <pc:docMk/>
            <pc:sldMk cId="2232516867" sldId="297"/>
            <ac:spMk id="5" creationId="{00000000-0000-0000-0000-000000000000}"/>
          </ac:spMkLst>
        </pc:spChg>
        <pc:spChg chg="del mod">
          <ac:chgData name="Tư Bùi" userId="dcfa3037cac84c70" providerId="LiveId" clId="{3C84643A-0AD8-405A-AA91-9C66420E2961}" dt="2023-12-30T06:10:42.651" v="1025" actId="478"/>
          <ac:spMkLst>
            <pc:docMk/>
            <pc:sldMk cId="2232516867" sldId="297"/>
            <ac:spMk id="6" creationId="{00000000-0000-0000-0000-000000000000}"/>
          </ac:spMkLst>
        </pc:spChg>
        <pc:spChg chg="del">
          <ac:chgData name="Tư Bùi" userId="dcfa3037cac84c70" providerId="LiveId" clId="{3C84643A-0AD8-405A-AA91-9C66420E2961}" dt="2023-12-30T06:10:45.321" v="1026" actId="478"/>
          <ac:spMkLst>
            <pc:docMk/>
            <pc:sldMk cId="2232516867" sldId="297"/>
            <ac:spMk id="19" creationId="{00000000-0000-0000-0000-000000000000}"/>
          </ac:spMkLst>
        </pc:spChg>
        <pc:spChg chg="del mod">
          <ac:chgData name="Tư Bùi" userId="dcfa3037cac84c70" providerId="LiveId" clId="{3C84643A-0AD8-405A-AA91-9C66420E2961}" dt="2023-12-30T06:10:42.651" v="1025" actId="478"/>
          <ac:spMkLst>
            <pc:docMk/>
            <pc:sldMk cId="2232516867" sldId="297"/>
            <ac:spMk id="20" creationId="{00000000-0000-0000-0000-000000000000}"/>
          </ac:spMkLst>
        </pc:spChg>
        <pc:spChg chg="del">
          <ac:chgData name="Tư Bùi" userId="dcfa3037cac84c70" providerId="LiveId" clId="{3C84643A-0AD8-405A-AA91-9C66420E2961}" dt="2023-12-30T06:10:45.321" v="1026" actId="478"/>
          <ac:spMkLst>
            <pc:docMk/>
            <pc:sldMk cId="2232516867" sldId="297"/>
            <ac:spMk id="23" creationId="{00000000-0000-0000-0000-000000000000}"/>
          </ac:spMkLst>
        </pc:spChg>
      </pc:sldChg>
      <pc:sldChg chg="modSp mod modAnim">
        <pc:chgData name="Tư Bùi" userId="dcfa3037cac84c70" providerId="LiveId" clId="{3C84643A-0AD8-405A-AA91-9C66420E2961}" dt="2023-12-30T06:35:42.255" v="1191" actId="1076"/>
        <pc:sldMkLst>
          <pc:docMk/>
          <pc:sldMk cId="160358578" sldId="298"/>
        </pc:sldMkLst>
        <pc:spChg chg="mod">
          <ac:chgData name="Tư Bùi" userId="dcfa3037cac84c70" providerId="LiveId" clId="{3C84643A-0AD8-405A-AA91-9C66420E2961}" dt="2023-12-30T06:35:34.995" v="1189" actId="1076"/>
          <ac:spMkLst>
            <pc:docMk/>
            <pc:sldMk cId="160358578" sldId="298"/>
            <ac:spMk id="3" creationId="{00000000-0000-0000-0000-000000000000}"/>
          </ac:spMkLst>
        </pc:spChg>
        <pc:spChg chg="mod">
          <ac:chgData name="Tư Bùi" userId="dcfa3037cac84c70" providerId="LiveId" clId="{3C84643A-0AD8-405A-AA91-9C66420E2961}" dt="2023-12-30T06:35:40.074" v="1190" actId="1076"/>
          <ac:spMkLst>
            <pc:docMk/>
            <pc:sldMk cId="160358578" sldId="298"/>
            <ac:spMk id="20" creationId="{00000000-0000-0000-0000-000000000000}"/>
          </ac:spMkLst>
        </pc:spChg>
        <pc:picChg chg="mod">
          <ac:chgData name="Tư Bùi" userId="dcfa3037cac84c70" providerId="LiveId" clId="{3C84643A-0AD8-405A-AA91-9C66420E2961}" dt="2023-12-30T06:35:42.255" v="1191" actId="1076"/>
          <ac:picMkLst>
            <pc:docMk/>
            <pc:sldMk cId="160358578" sldId="298"/>
            <ac:picMk id="2" creationId="{00000000-0000-0000-0000-000000000000}"/>
          </ac:picMkLst>
        </pc:picChg>
      </pc:sldChg>
      <pc:sldChg chg="addSp delSp modSp mod delAnim modAnim">
        <pc:chgData name="Tư Bùi" userId="dcfa3037cac84c70" providerId="LiveId" clId="{3C84643A-0AD8-405A-AA91-9C66420E2961}" dt="2023-12-30T06:48:13.931" v="1237" actId="1076"/>
        <pc:sldMkLst>
          <pc:docMk/>
          <pc:sldMk cId="1261252425" sldId="299"/>
        </pc:sldMkLst>
        <pc:spChg chg="del">
          <ac:chgData name="Tư Bùi" userId="dcfa3037cac84c70" providerId="LiveId" clId="{3C84643A-0AD8-405A-AA91-9C66420E2961}" dt="2023-12-30T06:39:57.059" v="1216" actId="478"/>
          <ac:spMkLst>
            <pc:docMk/>
            <pc:sldMk cId="1261252425" sldId="299"/>
            <ac:spMk id="2" creationId="{00000000-0000-0000-0000-000000000000}"/>
          </ac:spMkLst>
        </pc:spChg>
        <pc:spChg chg="del">
          <ac:chgData name="Tư Bùi" userId="dcfa3037cac84c70" providerId="LiveId" clId="{3C84643A-0AD8-405A-AA91-9C66420E2961}" dt="2023-12-30T06:39:57.059" v="1216" actId="478"/>
          <ac:spMkLst>
            <pc:docMk/>
            <pc:sldMk cId="1261252425" sldId="299"/>
            <ac:spMk id="3" creationId="{00000000-0000-0000-0000-000000000000}"/>
          </ac:spMkLst>
        </pc:spChg>
        <pc:spChg chg="mod">
          <ac:chgData name="Tư Bùi" userId="dcfa3037cac84c70" providerId="LiveId" clId="{3C84643A-0AD8-405A-AA91-9C66420E2961}" dt="2023-12-30T06:46:57.688" v="1226" actId="1076"/>
          <ac:spMkLst>
            <pc:docMk/>
            <pc:sldMk cId="1261252425" sldId="299"/>
            <ac:spMk id="20" creationId="{00000000-0000-0000-0000-000000000000}"/>
          </ac:spMkLst>
        </pc:spChg>
        <pc:picChg chg="add mod">
          <ac:chgData name="Tư Bùi" userId="dcfa3037cac84c70" providerId="LiveId" clId="{3C84643A-0AD8-405A-AA91-9C66420E2961}" dt="2023-12-30T06:47:15.130" v="1230" actId="1076"/>
          <ac:picMkLst>
            <pc:docMk/>
            <pc:sldMk cId="1261252425" sldId="299"/>
            <ac:picMk id="5" creationId="{FFBB420B-067D-ED5A-DA5B-D5C1C7E4C3F7}"/>
          </ac:picMkLst>
        </pc:picChg>
        <pc:picChg chg="add mod">
          <ac:chgData name="Tư Bùi" userId="dcfa3037cac84c70" providerId="LiveId" clId="{3C84643A-0AD8-405A-AA91-9C66420E2961}" dt="2023-12-30T06:48:11.534" v="1236" actId="1076"/>
          <ac:picMkLst>
            <pc:docMk/>
            <pc:sldMk cId="1261252425" sldId="299"/>
            <ac:picMk id="7" creationId="{83F190B9-0EA3-578D-1060-5FF5C31C03DC}"/>
          </ac:picMkLst>
        </pc:picChg>
        <pc:picChg chg="mod">
          <ac:chgData name="Tư Bùi" userId="dcfa3037cac84c70" providerId="LiveId" clId="{3C84643A-0AD8-405A-AA91-9C66420E2961}" dt="2023-12-30T06:48:13.931" v="1237" actId="1076"/>
          <ac:picMkLst>
            <pc:docMk/>
            <pc:sldMk cId="1261252425" sldId="299"/>
            <ac:picMk id="19" creationId="{7214A891-CBAD-01ED-AF7F-4432077DE9AA}"/>
          </ac:picMkLst>
        </pc:picChg>
      </pc:sldChg>
      <pc:sldChg chg="modSp add del mod ord">
        <pc:chgData name="Tư Bùi" userId="dcfa3037cac84c70" providerId="LiveId" clId="{3C84643A-0AD8-405A-AA91-9C66420E2961}" dt="2023-12-30T06:57:24.865" v="1331" actId="47"/>
        <pc:sldMkLst>
          <pc:docMk/>
          <pc:sldMk cId="1868969297" sldId="300"/>
        </pc:sldMkLst>
        <pc:spChg chg="mod">
          <ac:chgData name="Tư Bùi" userId="dcfa3037cac84c70" providerId="LiveId" clId="{3C84643A-0AD8-405A-AA91-9C66420E2961}" dt="2023-12-30T06:51:42.928" v="1260" actId="1076"/>
          <ac:spMkLst>
            <pc:docMk/>
            <pc:sldMk cId="1868969297" sldId="300"/>
            <ac:spMk id="20" creationId="{00000000-0000-0000-0000-000000000000}"/>
          </ac:spMkLst>
        </pc:spChg>
      </pc:sldChg>
      <pc:sldChg chg="delSp modSp del mod">
        <pc:chgData name="Tư Bùi" userId="dcfa3037cac84c70" providerId="LiveId" clId="{3C84643A-0AD8-405A-AA91-9C66420E2961}" dt="2023-12-29T15:02:50.663" v="159" actId="47"/>
        <pc:sldMkLst>
          <pc:docMk/>
          <pc:sldMk cId="3084538962" sldId="303"/>
        </pc:sldMkLst>
        <pc:picChg chg="mod">
          <ac:chgData name="Tư Bùi" userId="dcfa3037cac84c70" providerId="LiveId" clId="{3C84643A-0AD8-405A-AA91-9C66420E2961}" dt="2023-12-29T15:02:35.866" v="153" actId="1076"/>
          <ac:picMkLst>
            <pc:docMk/>
            <pc:sldMk cId="3084538962" sldId="303"/>
            <ac:picMk id="2" creationId="{00000000-0000-0000-0000-000000000000}"/>
          </ac:picMkLst>
        </pc:picChg>
        <pc:picChg chg="del mod">
          <ac:chgData name="Tư Bùi" userId="dcfa3037cac84c70" providerId="LiveId" clId="{3C84643A-0AD8-405A-AA91-9C66420E2961}" dt="2023-12-29T15:02:38.792" v="155" actId="21"/>
          <ac:picMkLst>
            <pc:docMk/>
            <pc:sldMk cId="3084538962" sldId="303"/>
            <ac:picMk id="18" creationId="{F4324FF9-FBC6-4822-BD36-A2F3554DFF6D}"/>
          </ac:picMkLst>
        </pc:picChg>
      </pc:sldChg>
      <pc:sldChg chg="addSp delSp modSp mod modAnim">
        <pc:chgData name="Tư Bùi" userId="dcfa3037cac84c70" providerId="LiveId" clId="{3C84643A-0AD8-405A-AA91-9C66420E2961}" dt="2023-12-29T15:02:47.131" v="158" actId="1076"/>
        <pc:sldMkLst>
          <pc:docMk/>
          <pc:sldMk cId="1141614548" sldId="306"/>
        </pc:sldMkLst>
        <pc:picChg chg="add mod">
          <ac:chgData name="Tư Bùi" userId="dcfa3037cac84c70" providerId="LiveId" clId="{3C84643A-0AD8-405A-AA91-9C66420E2961}" dt="2023-12-29T14:36:03.533" v="28" actId="1076"/>
          <ac:picMkLst>
            <pc:docMk/>
            <pc:sldMk cId="1141614548" sldId="306"/>
            <ac:picMk id="2" creationId="{36A742A0-F033-ED94-F873-567E1F815713}"/>
          </ac:picMkLst>
        </pc:picChg>
        <pc:picChg chg="add mod">
          <ac:chgData name="Tư Bùi" userId="dcfa3037cac84c70" providerId="LiveId" clId="{3C84643A-0AD8-405A-AA91-9C66420E2961}" dt="2023-12-29T15:02:47.131" v="158" actId="1076"/>
          <ac:picMkLst>
            <pc:docMk/>
            <pc:sldMk cId="1141614548" sldId="306"/>
            <ac:picMk id="3" creationId="{0404A7FF-2293-460C-8098-C038C8C4C1DF}"/>
          </ac:picMkLst>
        </pc:picChg>
        <pc:picChg chg="add mod">
          <ac:chgData name="Tư Bùi" userId="dcfa3037cac84c70" providerId="LiveId" clId="{3C84643A-0AD8-405A-AA91-9C66420E2961}" dt="2023-12-29T15:02:44.089" v="157" actId="1076"/>
          <ac:picMkLst>
            <pc:docMk/>
            <pc:sldMk cId="1141614548" sldId="306"/>
            <ac:picMk id="4" creationId="{695F3D09-7347-1C5F-E052-302A29DD5F11}"/>
          </ac:picMkLst>
        </pc:picChg>
        <pc:picChg chg="del">
          <ac:chgData name="Tư Bùi" userId="dcfa3037cac84c70" providerId="LiveId" clId="{3C84643A-0AD8-405A-AA91-9C66420E2961}" dt="2023-12-29T14:30:49.619" v="17" actId="478"/>
          <ac:picMkLst>
            <pc:docMk/>
            <pc:sldMk cId="1141614548" sldId="306"/>
            <ac:picMk id="21" creationId="{00000000-0000-0000-0000-000000000000}"/>
          </ac:picMkLst>
        </pc:picChg>
      </pc:sldChg>
      <pc:sldChg chg="delSp del mod delAnim">
        <pc:chgData name="Tư Bùi" userId="dcfa3037cac84c70" providerId="LiveId" clId="{3C84643A-0AD8-405A-AA91-9C66420E2961}" dt="2023-12-29T15:16:09.683" v="407" actId="47"/>
        <pc:sldMkLst>
          <pc:docMk/>
          <pc:sldMk cId="3038547520" sldId="307"/>
        </pc:sldMkLst>
        <pc:picChg chg="del">
          <ac:chgData name="Tư Bùi" userId="dcfa3037cac84c70" providerId="LiveId" clId="{3C84643A-0AD8-405A-AA91-9C66420E2961}" dt="2023-12-29T15:15:57.329" v="403" actId="21"/>
          <ac:picMkLst>
            <pc:docMk/>
            <pc:sldMk cId="3038547520" sldId="307"/>
            <ac:picMk id="9" creationId="{E8FA0475-C738-47AE-5522-19243E78034A}"/>
          </ac:picMkLst>
        </pc:picChg>
      </pc:sldChg>
      <pc:sldChg chg="delSp modSp del mod delAnim">
        <pc:chgData name="Tư Bùi" userId="dcfa3037cac84c70" providerId="LiveId" clId="{3C84643A-0AD8-405A-AA91-9C66420E2961}" dt="2023-12-29T15:39:06.437" v="691" actId="47"/>
        <pc:sldMkLst>
          <pc:docMk/>
          <pc:sldMk cId="1838417818" sldId="308"/>
        </pc:sldMkLst>
        <pc:spChg chg="del mod">
          <ac:chgData name="Tư Bùi" userId="dcfa3037cac84c70" providerId="LiveId" clId="{3C84643A-0AD8-405A-AA91-9C66420E2961}" dt="2023-12-29T15:26:58.894" v="409" actId="478"/>
          <ac:spMkLst>
            <pc:docMk/>
            <pc:sldMk cId="1838417818" sldId="308"/>
            <ac:spMk id="2" creationId="{00000000-0000-0000-0000-000000000000}"/>
          </ac:spMkLst>
        </pc:spChg>
        <pc:spChg chg="del">
          <ac:chgData name="Tư Bùi" userId="dcfa3037cac84c70" providerId="LiveId" clId="{3C84643A-0AD8-405A-AA91-9C66420E2961}" dt="2023-12-29T15:27:09.480" v="411" actId="478"/>
          <ac:spMkLst>
            <pc:docMk/>
            <pc:sldMk cId="1838417818" sldId="308"/>
            <ac:spMk id="11" creationId="{7E9B94A3-0FE0-BFB4-916A-37C6C7FCE035}"/>
          </ac:spMkLst>
        </pc:spChg>
        <pc:spChg chg="del">
          <ac:chgData name="Tư Bùi" userId="dcfa3037cac84c70" providerId="LiveId" clId="{3C84643A-0AD8-405A-AA91-9C66420E2961}" dt="2023-12-29T15:27:06.204" v="410" actId="478"/>
          <ac:spMkLst>
            <pc:docMk/>
            <pc:sldMk cId="1838417818" sldId="308"/>
            <ac:spMk id="12" creationId="{DE009553-2ED2-078E-5F04-FB52220076B2}"/>
          </ac:spMkLst>
        </pc:spChg>
        <pc:spChg chg="del">
          <ac:chgData name="Tư Bùi" userId="dcfa3037cac84c70" providerId="LiveId" clId="{3C84643A-0AD8-405A-AA91-9C66420E2961}" dt="2023-12-29T15:27:06.204" v="410" actId="478"/>
          <ac:spMkLst>
            <pc:docMk/>
            <pc:sldMk cId="1838417818" sldId="308"/>
            <ac:spMk id="13" creationId="{3D2CCFE9-75CE-F19E-7A84-FB1D1A80AB2D}"/>
          </ac:spMkLst>
        </pc:spChg>
        <pc:spChg chg="del">
          <ac:chgData name="Tư Bùi" userId="dcfa3037cac84c70" providerId="LiveId" clId="{3C84643A-0AD8-405A-AA91-9C66420E2961}" dt="2023-12-29T15:27:06.204" v="410" actId="478"/>
          <ac:spMkLst>
            <pc:docMk/>
            <pc:sldMk cId="1838417818" sldId="308"/>
            <ac:spMk id="14" creationId="{3D2CCFE9-75CE-F19E-7A84-FB1D1A80AB2D}"/>
          </ac:spMkLst>
        </pc:spChg>
        <pc:spChg chg="del mod">
          <ac:chgData name="Tư Bùi" userId="dcfa3037cac84c70" providerId="LiveId" clId="{3C84643A-0AD8-405A-AA91-9C66420E2961}" dt="2023-12-29T15:27:20.154" v="415" actId="478"/>
          <ac:spMkLst>
            <pc:docMk/>
            <pc:sldMk cId="1838417818" sldId="308"/>
            <ac:spMk id="15" creationId="{00000000-0000-0000-0000-000000000000}"/>
          </ac:spMkLst>
        </pc:spChg>
        <pc:picChg chg="del">
          <ac:chgData name="Tư Bùi" userId="dcfa3037cac84c70" providerId="LiveId" clId="{3C84643A-0AD8-405A-AA91-9C66420E2961}" dt="2023-12-29T15:27:06.204" v="410" actId="478"/>
          <ac:picMkLst>
            <pc:docMk/>
            <pc:sldMk cId="1838417818" sldId="308"/>
            <ac:picMk id="18" creationId="{F4324FF9-FBC6-4822-BD36-A2F3554DFF6D}"/>
          </ac:picMkLst>
        </pc:picChg>
        <pc:picChg chg="del mod">
          <ac:chgData name="Tư Bùi" userId="dcfa3037cac84c70" providerId="LiveId" clId="{3C84643A-0AD8-405A-AA91-9C66420E2961}" dt="2023-12-29T15:27:15.023" v="413" actId="478"/>
          <ac:picMkLst>
            <pc:docMk/>
            <pc:sldMk cId="1838417818" sldId="308"/>
            <ac:picMk id="22" creationId="{67998B7F-35EB-436E-A190-D7B0FFCF0EC4}"/>
          </ac:picMkLst>
        </pc:picChg>
      </pc:sldChg>
      <pc:sldChg chg="del">
        <pc:chgData name="Tư Bùi" userId="dcfa3037cac84c70" providerId="LiveId" clId="{3C84643A-0AD8-405A-AA91-9C66420E2961}" dt="2023-12-29T15:50:36.411" v="851" actId="47"/>
        <pc:sldMkLst>
          <pc:docMk/>
          <pc:sldMk cId="6061882" sldId="309"/>
        </pc:sldMkLst>
      </pc:sldChg>
      <pc:sldChg chg="del">
        <pc:chgData name="Tư Bùi" userId="dcfa3037cac84c70" providerId="LiveId" clId="{3C84643A-0AD8-405A-AA91-9C66420E2961}" dt="2023-12-30T06:07:07.293" v="999" actId="47"/>
        <pc:sldMkLst>
          <pc:docMk/>
          <pc:sldMk cId="74309295" sldId="310"/>
        </pc:sldMkLst>
      </pc:sldChg>
      <pc:sldChg chg="delSp modSp mod modAnim">
        <pc:chgData name="Tư Bùi" userId="dcfa3037cac84c70" providerId="LiveId" clId="{3C84643A-0AD8-405A-AA91-9C66420E2961}" dt="2023-12-30T06:06:16.156" v="997" actId="1076"/>
        <pc:sldMkLst>
          <pc:docMk/>
          <pc:sldMk cId="4067269934" sldId="311"/>
        </pc:sldMkLst>
        <pc:spChg chg="mod">
          <ac:chgData name="Tư Bùi" userId="dcfa3037cac84c70" providerId="LiveId" clId="{3C84643A-0AD8-405A-AA91-9C66420E2961}" dt="2023-12-30T06:06:09.650" v="996" actId="1076"/>
          <ac:spMkLst>
            <pc:docMk/>
            <pc:sldMk cId="4067269934" sldId="311"/>
            <ac:spMk id="2" creationId="{00000000-0000-0000-0000-000000000000}"/>
          </ac:spMkLst>
        </pc:spChg>
        <pc:spChg chg="mod">
          <ac:chgData name="Tư Bùi" userId="dcfa3037cac84c70" providerId="LiveId" clId="{3C84643A-0AD8-405A-AA91-9C66420E2961}" dt="2023-12-30T06:02:43.120" v="971" actId="1076"/>
          <ac:spMkLst>
            <pc:docMk/>
            <pc:sldMk cId="4067269934" sldId="311"/>
            <ac:spMk id="37" creationId="{1D70379B-611B-4261-F6E1-CA63B17CE26F}"/>
          </ac:spMkLst>
        </pc:spChg>
        <pc:spChg chg="mod">
          <ac:chgData name="Tư Bùi" userId="dcfa3037cac84c70" providerId="LiveId" clId="{3C84643A-0AD8-405A-AA91-9C66420E2961}" dt="2023-12-30T06:02:30.194" v="968" actId="1076"/>
          <ac:spMkLst>
            <pc:docMk/>
            <pc:sldMk cId="4067269934" sldId="311"/>
            <ac:spMk id="38" creationId="{6463F51D-3F4A-546C-0739-3C09CCBC5806}"/>
          </ac:spMkLst>
        </pc:spChg>
        <pc:spChg chg="mod">
          <ac:chgData name="Tư Bùi" userId="dcfa3037cac84c70" providerId="LiveId" clId="{3C84643A-0AD8-405A-AA91-9C66420E2961}" dt="2023-12-30T06:02:38.466" v="970" actId="14100"/>
          <ac:spMkLst>
            <pc:docMk/>
            <pc:sldMk cId="4067269934" sldId="311"/>
            <ac:spMk id="39" creationId="{20CB954F-CD7E-D312-5239-942BD06327C0}"/>
          </ac:spMkLst>
        </pc:spChg>
        <pc:spChg chg="mod">
          <ac:chgData name="Tư Bùi" userId="dcfa3037cac84c70" providerId="LiveId" clId="{3C84643A-0AD8-405A-AA91-9C66420E2961}" dt="2023-12-30T06:06:16.156" v="997" actId="1076"/>
          <ac:spMkLst>
            <pc:docMk/>
            <pc:sldMk cId="4067269934" sldId="311"/>
            <ac:spMk id="50" creationId="{7851818D-4FCD-459E-2044-49C2845710C1}"/>
          </ac:spMkLst>
        </pc:spChg>
        <pc:grpChg chg="mod">
          <ac:chgData name="Tư Bùi" userId="dcfa3037cac84c70" providerId="LiveId" clId="{3C84643A-0AD8-405A-AA91-9C66420E2961}" dt="2023-12-30T06:02:07.714" v="961" actId="14100"/>
          <ac:grpSpMkLst>
            <pc:docMk/>
            <pc:sldMk cId="4067269934" sldId="311"/>
            <ac:grpSpMk id="35" creationId="{DDF48529-2476-112C-E07A-3682D0D5CAC2}"/>
          </ac:grpSpMkLst>
        </pc:grpChg>
        <pc:picChg chg="mod">
          <ac:chgData name="Tư Bùi" userId="dcfa3037cac84c70" providerId="LiveId" clId="{3C84643A-0AD8-405A-AA91-9C66420E2961}" dt="2023-12-30T06:03:01.707" v="973" actId="14100"/>
          <ac:picMkLst>
            <pc:docMk/>
            <pc:sldMk cId="4067269934" sldId="311"/>
            <ac:picMk id="40" creationId="{D9DF344E-D4ED-7937-C049-FD312523B328}"/>
          </ac:picMkLst>
        </pc:picChg>
        <pc:picChg chg="del">
          <ac:chgData name="Tư Bùi" userId="dcfa3037cac84c70" providerId="LiveId" clId="{3C84643A-0AD8-405A-AA91-9C66420E2961}" dt="2023-12-30T06:01:41.225" v="955" actId="478"/>
          <ac:picMkLst>
            <pc:docMk/>
            <pc:sldMk cId="4067269934" sldId="311"/>
            <ac:picMk id="2050" creationId="{00000000-0000-0000-0000-000000000000}"/>
          </ac:picMkLst>
        </pc:picChg>
        <pc:picChg chg="del">
          <ac:chgData name="Tư Bùi" userId="dcfa3037cac84c70" providerId="LiveId" clId="{3C84643A-0AD8-405A-AA91-9C66420E2961}" dt="2023-12-30T06:01:41.225" v="955" actId="478"/>
          <ac:picMkLst>
            <pc:docMk/>
            <pc:sldMk cId="4067269934" sldId="311"/>
            <ac:picMk id="2052" creationId="{00000000-0000-0000-0000-000000000000}"/>
          </ac:picMkLst>
        </pc:picChg>
      </pc:sldChg>
      <pc:sldChg chg="del">
        <pc:chgData name="Tư Bùi" userId="dcfa3037cac84c70" providerId="LiveId" clId="{3C84643A-0AD8-405A-AA91-9C66420E2961}" dt="2023-12-30T06:07:01.614" v="998" actId="47"/>
        <pc:sldMkLst>
          <pc:docMk/>
          <pc:sldMk cId="1650972976" sldId="312"/>
        </pc:sldMkLst>
      </pc:sldChg>
      <pc:sldChg chg="delSp modSp mod modAnim">
        <pc:chgData name="Tư Bùi" userId="dcfa3037cac84c70" providerId="LiveId" clId="{3C84643A-0AD8-405A-AA91-9C66420E2961}" dt="2023-12-30T06:01:34.038" v="954" actId="1076"/>
        <pc:sldMkLst>
          <pc:docMk/>
          <pc:sldMk cId="680290648" sldId="313"/>
        </pc:sldMkLst>
        <pc:spChg chg="mod">
          <ac:chgData name="Tư Bùi" userId="dcfa3037cac84c70" providerId="LiveId" clId="{3C84643A-0AD8-405A-AA91-9C66420E2961}" dt="2023-12-30T06:01:16.681" v="950" actId="255"/>
          <ac:spMkLst>
            <pc:docMk/>
            <pc:sldMk cId="680290648" sldId="313"/>
            <ac:spMk id="37" creationId="{1D70379B-611B-4261-F6E1-CA63B17CE26F}"/>
          </ac:spMkLst>
        </pc:spChg>
        <pc:spChg chg="mod">
          <ac:chgData name="Tư Bùi" userId="dcfa3037cac84c70" providerId="LiveId" clId="{3C84643A-0AD8-405A-AA91-9C66420E2961}" dt="2023-12-30T06:01:32.099" v="953" actId="1076"/>
          <ac:spMkLst>
            <pc:docMk/>
            <pc:sldMk cId="680290648" sldId="313"/>
            <ac:spMk id="50" creationId="{7851818D-4FCD-459E-2044-49C2845710C1}"/>
          </ac:spMkLst>
        </pc:spChg>
        <pc:grpChg chg="mod">
          <ac:chgData name="Tư Bùi" userId="dcfa3037cac84c70" providerId="LiveId" clId="{3C84643A-0AD8-405A-AA91-9C66420E2961}" dt="2023-12-30T06:01:03.275" v="946" actId="14100"/>
          <ac:grpSpMkLst>
            <pc:docMk/>
            <pc:sldMk cId="680290648" sldId="313"/>
            <ac:grpSpMk id="35" creationId="{DDF48529-2476-112C-E07A-3682D0D5CAC2}"/>
          </ac:grpSpMkLst>
        </pc:grpChg>
        <pc:picChg chg="mod">
          <ac:chgData name="Tư Bùi" userId="dcfa3037cac84c70" providerId="LiveId" clId="{3C84643A-0AD8-405A-AA91-9C66420E2961}" dt="2023-12-30T06:01:34.038" v="954" actId="1076"/>
          <ac:picMkLst>
            <pc:docMk/>
            <pc:sldMk cId="680290648" sldId="313"/>
            <ac:picMk id="40" creationId="{D9DF344E-D4ED-7937-C049-FD312523B328}"/>
          </ac:picMkLst>
        </pc:picChg>
        <pc:picChg chg="del">
          <ac:chgData name="Tư Bùi" userId="dcfa3037cac84c70" providerId="LiveId" clId="{3C84643A-0AD8-405A-AA91-9C66420E2961}" dt="2023-12-30T06:00:46.292" v="941" actId="478"/>
          <ac:picMkLst>
            <pc:docMk/>
            <pc:sldMk cId="680290648" sldId="313"/>
            <ac:picMk id="3074" creationId="{00000000-0000-0000-0000-000000000000}"/>
          </ac:picMkLst>
        </pc:picChg>
        <pc:picChg chg="del">
          <ac:chgData name="Tư Bùi" userId="dcfa3037cac84c70" providerId="LiveId" clId="{3C84643A-0AD8-405A-AA91-9C66420E2961}" dt="2023-12-30T06:00:46.292" v="941" actId="478"/>
          <ac:picMkLst>
            <pc:docMk/>
            <pc:sldMk cId="680290648" sldId="313"/>
            <ac:picMk id="3076" creationId="{00000000-0000-0000-0000-000000000000}"/>
          </ac:picMkLst>
        </pc:picChg>
        <pc:picChg chg="del">
          <ac:chgData name="Tư Bùi" userId="dcfa3037cac84c70" providerId="LiveId" clId="{3C84643A-0AD8-405A-AA91-9C66420E2961}" dt="2023-12-30T06:00:46.292" v="941" actId="478"/>
          <ac:picMkLst>
            <pc:docMk/>
            <pc:sldMk cId="680290648" sldId="313"/>
            <ac:picMk id="3078" creationId="{00000000-0000-0000-0000-000000000000}"/>
          </ac:picMkLst>
        </pc:picChg>
      </pc:sldChg>
      <pc:sldChg chg="del">
        <pc:chgData name="Tư Bùi" userId="dcfa3037cac84c70" providerId="LiveId" clId="{3C84643A-0AD8-405A-AA91-9C66420E2961}" dt="2023-12-30T06:57:41.987" v="1335" actId="47"/>
        <pc:sldMkLst>
          <pc:docMk/>
          <pc:sldMk cId="1841237173" sldId="314"/>
        </pc:sldMkLst>
      </pc:sldChg>
      <pc:sldChg chg="modSp del mod">
        <pc:chgData name="Tư Bùi" userId="dcfa3037cac84c70" providerId="LiveId" clId="{3C84643A-0AD8-405A-AA91-9C66420E2961}" dt="2023-12-30T07:03:51.614" v="1795" actId="47"/>
        <pc:sldMkLst>
          <pc:docMk/>
          <pc:sldMk cId="1657669820" sldId="315"/>
        </pc:sldMkLst>
        <pc:picChg chg="mod">
          <ac:chgData name="Tư Bùi" userId="dcfa3037cac84c70" providerId="LiveId" clId="{3C84643A-0AD8-405A-AA91-9C66420E2961}" dt="2023-12-30T06:58:15.907" v="1337" actId="1076"/>
          <ac:picMkLst>
            <pc:docMk/>
            <pc:sldMk cId="1657669820" sldId="315"/>
            <ac:picMk id="3" creationId="{00000000-0000-0000-0000-000000000000}"/>
          </ac:picMkLst>
        </pc:picChg>
        <pc:picChg chg="mod">
          <ac:chgData name="Tư Bùi" userId="dcfa3037cac84c70" providerId="LiveId" clId="{3C84643A-0AD8-405A-AA91-9C66420E2961}" dt="2023-12-30T06:58:15.907" v="1337" actId="1076"/>
          <ac:picMkLst>
            <pc:docMk/>
            <pc:sldMk cId="1657669820" sldId="315"/>
            <ac:picMk id="11" creationId="{00000000-0000-0000-0000-000000000000}"/>
          </ac:picMkLst>
        </pc:picChg>
      </pc:sldChg>
      <pc:sldChg chg="modSp del mod">
        <pc:chgData name="Tư Bùi" userId="dcfa3037cac84c70" providerId="LiveId" clId="{3C84643A-0AD8-405A-AA91-9C66420E2961}" dt="2023-12-30T07:03:51.614" v="1795" actId="47"/>
        <pc:sldMkLst>
          <pc:docMk/>
          <pc:sldMk cId="223898682" sldId="316"/>
        </pc:sldMkLst>
        <pc:spChg chg="mod">
          <ac:chgData name="Tư Bùi" userId="dcfa3037cac84c70" providerId="LiveId" clId="{3C84643A-0AD8-405A-AA91-9C66420E2961}" dt="2023-12-30T06:58:05.548" v="1336" actId="20577"/>
          <ac:spMkLst>
            <pc:docMk/>
            <pc:sldMk cId="223898682" sldId="316"/>
            <ac:spMk id="24" creationId="{140FD2DF-B36B-9ED0-B943-D6B739C8822A}"/>
          </ac:spMkLst>
        </pc:spChg>
      </pc:sldChg>
      <pc:sldChg chg="addSp modSp mod modAnim">
        <pc:chgData name="Tư Bùi" userId="dcfa3037cac84c70" providerId="LiveId" clId="{3C84643A-0AD8-405A-AA91-9C66420E2961}" dt="2023-12-29T15:16:05.954" v="406"/>
        <pc:sldMkLst>
          <pc:docMk/>
          <pc:sldMk cId="519810102" sldId="318"/>
        </pc:sldMkLst>
        <pc:picChg chg="add mod">
          <ac:chgData name="Tư Bùi" userId="dcfa3037cac84c70" providerId="LiveId" clId="{3C84643A-0AD8-405A-AA91-9C66420E2961}" dt="2023-12-29T15:16:03.114" v="405" actId="1076"/>
          <ac:picMkLst>
            <pc:docMk/>
            <pc:sldMk cId="519810102" sldId="318"/>
            <ac:picMk id="2" creationId="{BD6492BD-28F7-D7B3-1CFA-764E194CD1C7}"/>
          </ac:picMkLst>
        </pc:picChg>
      </pc:sldChg>
      <pc:sldChg chg="delSp modSp mod">
        <pc:chgData name="Tư Bùi" userId="dcfa3037cac84c70" providerId="LiveId" clId="{3C84643A-0AD8-405A-AA91-9C66420E2961}" dt="2023-12-29T15:38:28.355" v="690" actId="20577"/>
        <pc:sldMkLst>
          <pc:docMk/>
          <pc:sldMk cId="727741230" sldId="319"/>
        </pc:sldMkLst>
        <pc:spChg chg="mod">
          <ac:chgData name="Tư Bùi" userId="dcfa3037cac84c70" providerId="LiveId" clId="{3C84643A-0AD8-405A-AA91-9C66420E2961}" dt="2023-12-29T15:38:28.355" v="690" actId="20577"/>
          <ac:spMkLst>
            <pc:docMk/>
            <pc:sldMk cId="727741230" sldId="319"/>
            <ac:spMk id="3" creationId="{985D0036-5276-C859-7120-6A59AD697FB5}"/>
          </ac:spMkLst>
        </pc:spChg>
        <pc:picChg chg="del">
          <ac:chgData name="Tư Bùi" userId="dcfa3037cac84c70" providerId="LiveId" clId="{3C84643A-0AD8-405A-AA91-9C66420E2961}" dt="2023-12-29T15:27:33.266" v="416" actId="478"/>
          <ac:picMkLst>
            <pc:docMk/>
            <pc:sldMk cId="727741230" sldId="319"/>
            <ac:picMk id="2" creationId="{BD6492BD-28F7-D7B3-1CFA-764E194CD1C7}"/>
          </ac:picMkLst>
        </pc:picChg>
      </pc:sldChg>
      <pc:sldChg chg="addSp delSp modSp mod modAnim">
        <pc:chgData name="Tư Bùi" userId="dcfa3037cac84c70" providerId="LiveId" clId="{3C84643A-0AD8-405A-AA91-9C66420E2961}" dt="2023-12-29T15:50:31.538" v="850" actId="1076"/>
        <pc:sldMkLst>
          <pc:docMk/>
          <pc:sldMk cId="1259781398" sldId="320"/>
        </pc:sldMkLst>
        <pc:picChg chg="del mod">
          <ac:chgData name="Tư Bùi" userId="dcfa3037cac84c70" providerId="LiveId" clId="{3C84643A-0AD8-405A-AA91-9C66420E2961}" dt="2023-12-29T15:50:26.314" v="848" actId="478"/>
          <ac:picMkLst>
            <pc:docMk/>
            <pc:sldMk cId="1259781398" sldId="320"/>
            <ac:picMk id="2" creationId="{BD6492BD-28F7-D7B3-1CFA-764E194CD1C7}"/>
          </ac:picMkLst>
        </pc:picChg>
        <pc:picChg chg="add mod">
          <ac:chgData name="Tư Bùi" userId="dcfa3037cac84c70" providerId="LiveId" clId="{3C84643A-0AD8-405A-AA91-9C66420E2961}" dt="2023-12-29T15:50:31.538" v="850" actId="1076"/>
          <ac:picMkLst>
            <pc:docMk/>
            <pc:sldMk cId="1259781398" sldId="320"/>
            <ac:picMk id="5" creationId="{AC5BD2A0-B72C-F627-6949-97FD997B8702}"/>
          </ac:picMkLst>
        </pc:picChg>
      </pc:sldChg>
      <pc:sldChg chg="addSp delSp modSp mod ord delAnim modAnim">
        <pc:chgData name="Tư Bùi" userId="dcfa3037cac84c70" providerId="LiveId" clId="{3C84643A-0AD8-405A-AA91-9C66420E2961}" dt="2023-12-30T07:04:49.690" v="1799"/>
        <pc:sldMkLst>
          <pc:docMk/>
          <pc:sldMk cId="2783829902" sldId="321"/>
        </pc:sldMkLst>
        <pc:spChg chg="del">
          <ac:chgData name="Tư Bùi" userId="dcfa3037cac84c70" providerId="LiveId" clId="{3C84643A-0AD8-405A-AA91-9C66420E2961}" dt="2023-12-30T06:53:55.034" v="1290" actId="478"/>
          <ac:spMkLst>
            <pc:docMk/>
            <pc:sldMk cId="2783829902" sldId="321"/>
            <ac:spMk id="2" creationId="{00000000-0000-0000-0000-000000000000}"/>
          </ac:spMkLst>
        </pc:spChg>
        <pc:spChg chg="mod">
          <ac:chgData name="Tư Bùi" userId="dcfa3037cac84c70" providerId="LiveId" clId="{3C84643A-0AD8-405A-AA91-9C66420E2961}" dt="2023-12-30T06:56:17.229" v="1326" actId="255"/>
          <ac:spMkLst>
            <pc:docMk/>
            <pc:sldMk cId="2783829902" sldId="321"/>
            <ac:spMk id="3" creationId="{00000000-0000-0000-0000-000000000000}"/>
          </ac:spMkLst>
        </pc:spChg>
        <pc:spChg chg="mod">
          <ac:chgData name="Tư Bùi" userId="dcfa3037cac84c70" providerId="LiveId" clId="{3C84643A-0AD8-405A-AA91-9C66420E2961}" dt="2023-12-30T06:56:06.088" v="1324" actId="1076"/>
          <ac:spMkLst>
            <pc:docMk/>
            <pc:sldMk cId="2783829902" sldId="321"/>
            <ac:spMk id="20" creationId="{00000000-0000-0000-0000-000000000000}"/>
          </ac:spMkLst>
        </pc:spChg>
        <pc:picChg chg="add mod">
          <ac:chgData name="Tư Bùi" userId="dcfa3037cac84c70" providerId="LiveId" clId="{3C84643A-0AD8-405A-AA91-9C66420E2961}" dt="2023-12-30T06:57:21.537" v="1330"/>
          <ac:picMkLst>
            <pc:docMk/>
            <pc:sldMk cId="2783829902" sldId="321"/>
            <ac:picMk id="4" creationId="{AA1B657E-8A77-E47F-07D3-72750F2CAFF0}"/>
          </ac:picMkLst>
        </pc:picChg>
        <pc:picChg chg="del">
          <ac:chgData name="Tư Bùi" userId="dcfa3037cac84c70" providerId="LiveId" clId="{3C84643A-0AD8-405A-AA91-9C66420E2961}" dt="2023-12-30T06:53:50.618" v="1289" actId="478"/>
          <ac:picMkLst>
            <pc:docMk/>
            <pc:sldMk cId="2783829902" sldId="321"/>
            <ac:picMk id="5" creationId="{FFBB420B-067D-ED5A-DA5B-D5C1C7E4C3F7}"/>
          </ac:picMkLst>
        </pc:picChg>
        <pc:picChg chg="del">
          <ac:chgData name="Tư Bùi" userId="dcfa3037cac84c70" providerId="LiveId" clId="{3C84643A-0AD8-405A-AA91-9C66420E2961}" dt="2023-12-30T06:57:20.736" v="1329" actId="478"/>
          <ac:picMkLst>
            <pc:docMk/>
            <pc:sldMk cId="2783829902" sldId="321"/>
            <ac:picMk id="19" creationId="{7214A891-CBAD-01ED-AF7F-4432077DE9AA}"/>
          </ac:picMkLst>
        </pc:picChg>
      </pc:sldChg>
      <pc:sldChg chg="addSp delSp modSp new mod addAnim delAnim modAnim">
        <pc:chgData name="Tư Bùi" userId="dcfa3037cac84c70" providerId="LiveId" clId="{3C84643A-0AD8-405A-AA91-9C66420E2961}" dt="2023-12-30T07:04:38.616" v="1798"/>
        <pc:sldMkLst>
          <pc:docMk/>
          <pc:sldMk cId="2090591879" sldId="322"/>
        </pc:sldMkLst>
        <pc:spChg chg="add del">
          <ac:chgData name="Tư Bùi" userId="dcfa3037cac84c70" providerId="LiveId" clId="{3C84643A-0AD8-405A-AA91-9C66420E2961}" dt="2023-12-30T06:49:21.382" v="1242" actId="22"/>
          <ac:spMkLst>
            <pc:docMk/>
            <pc:sldMk cId="2090591879" sldId="322"/>
            <ac:spMk id="3" creationId="{51246F18-3B1E-3A86-A6C4-B2FB618103FB}"/>
          </ac:spMkLst>
        </pc:spChg>
        <pc:spChg chg="add del mod">
          <ac:chgData name="Tư Bùi" userId="dcfa3037cac84c70" providerId="LiveId" clId="{3C84643A-0AD8-405A-AA91-9C66420E2961}" dt="2023-12-30T06:49:32.505" v="1247"/>
          <ac:spMkLst>
            <pc:docMk/>
            <pc:sldMk cId="2090591879" sldId="322"/>
            <ac:spMk id="4" creationId="{117A5E78-EFC6-543D-89B3-C6D9EB946404}"/>
          </ac:spMkLst>
        </pc:spChg>
        <pc:spChg chg="add mod">
          <ac:chgData name="Tư Bùi" userId="dcfa3037cac84c70" providerId="LiveId" clId="{3C84643A-0AD8-405A-AA91-9C66420E2961}" dt="2023-12-30T06:53:24.951" v="1286" actId="1076"/>
          <ac:spMkLst>
            <pc:docMk/>
            <pc:sldMk cId="2090591879" sldId="322"/>
            <ac:spMk id="5" creationId="{6639978B-1E3B-B187-A4B8-F5DC9EDABD6B}"/>
          </ac:spMkLst>
        </pc:spChg>
        <pc:spChg chg="add del mod ord">
          <ac:chgData name="Tư Bùi" userId="dcfa3037cac84c70" providerId="LiveId" clId="{3C84643A-0AD8-405A-AA91-9C66420E2961}" dt="2023-12-30T06:53:16.282" v="1284" actId="14100"/>
          <ac:spMkLst>
            <pc:docMk/>
            <pc:sldMk cId="2090591879" sldId="322"/>
            <ac:spMk id="6" creationId="{6821341B-D7D1-8F44-0015-993579DEC5F2}"/>
          </ac:spMkLst>
        </pc:spChg>
      </pc:sldChg>
      <pc:sldChg chg="delSp mod delAnim">
        <pc:chgData name="Tư Bùi" userId="dcfa3037cac84c70" providerId="LiveId" clId="{3C84643A-0AD8-405A-AA91-9C66420E2961}" dt="2023-12-30T07:05:04.677" v="1800" actId="478"/>
        <pc:sldMkLst>
          <pc:docMk/>
          <pc:sldMk cId="938503137" sldId="323"/>
        </pc:sldMkLst>
        <pc:picChg chg="del">
          <ac:chgData name="Tư Bùi" userId="dcfa3037cac84c70" providerId="LiveId" clId="{3C84643A-0AD8-405A-AA91-9C66420E2961}" dt="2023-12-30T07:05:04.677" v="1800" actId="478"/>
          <ac:picMkLst>
            <pc:docMk/>
            <pc:sldMk cId="938503137" sldId="323"/>
            <ac:picMk id="5" creationId="{AC5BD2A0-B72C-F627-6949-97FD997B8702}"/>
          </ac:picMkLst>
        </pc:picChg>
      </pc:sldChg>
      <pc:sldChg chg="addSp delSp modSp mod addAnim delAnim modAnim">
        <pc:chgData name="Tư Bùi" userId="dcfa3037cac84c70" providerId="LiveId" clId="{3C84643A-0AD8-405A-AA91-9C66420E2961}" dt="2023-12-30T07:10:26.098" v="2008"/>
        <pc:sldMkLst>
          <pc:docMk/>
          <pc:sldMk cId="4070105164" sldId="324"/>
        </pc:sldMkLst>
        <pc:spChg chg="mod">
          <ac:chgData name="Tư Bùi" userId="dcfa3037cac84c70" providerId="LiveId" clId="{3C84643A-0AD8-405A-AA91-9C66420E2961}" dt="2023-12-30T07:08:18.473" v="1930" actId="20577"/>
          <ac:spMkLst>
            <pc:docMk/>
            <pc:sldMk cId="4070105164" sldId="324"/>
            <ac:spMk id="8" creationId="{17759138-ADAD-C250-ADC9-7B30EA7348F5}"/>
          </ac:spMkLst>
        </pc:spChg>
        <pc:spChg chg="mod">
          <ac:chgData name="Tư Bùi" userId="dcfa3037cac84c70" providerId="LiveId" clId="{3C84643A-0AD8-405A-AA91-9C66420E2961}" dt="2023-12-30T07:08:36.890" v="1936" actId="20577"/>
          <ac:spMkLst>
            <pc:docMk/>
            <pc:sldMk cId="4070105164" sldId="324"/>
            <ac:spMk id="9" creationId="{461E5383-827F-62AE-6743-1F9463ACB165}"/>
          </ac:spMkLst>
        </pc:spChg>
        <pc:spChg chg="add del mod">
          <ac:chgData name="Tư Bùi" userId="dcfa3037cac84c70" providerId="LiveId" clId="{3C84643A-0AD8-405A-AA91-9C66420E2961}" dt="2023-12-30T07:10:21.940" v="2006" actId="21"/>
          <ac:spMkLst>
            <pc:docMk/>
            <pc:sldMk cId="4070105164" sldId="324"/>
            <ac:spMk id="11" creationId="{FDB373E2-3D19-D93B-6700-865989195D77}"/>
          </ac:spMkLst>
        </pc:spChg>
        <pc:spChg chg="add mod">
          <ac:chgData name="Tư Bùi" userId="dcfa3037cac84c70" providerId="LiveId" clId="{3C84643A-0AD8-405A-AA91-9C66420E2961}" dt="2023-12-30T07:10:22.908" v="2007"/>
          <ac:spMkLst>
            <pc:docMk/>
            <pc:sldMk cId="4070105164" sldId="324"/>
            <ac:spMk id="12" creationId="{DD2C6054-2DF6-C3DA-70DA-925FDB62A115}"/>
          </ac:spMkLst>
        </pc:spChg>
        <pc:grpChg chg="add del mod">
          <ac:chgData name="Tư Bùi" userId="dcfa3037cac84c70" providerId="LiveId" clId="{3C84643A-0AD8-405A-AA91-9C66420E2961}" dt="2023-12-30T07:08:45.695" v="1941" actId="478"/>
          <ac:grpSpMkLst>
            <pc:docMk/>
            <pc:sldMk cId="4070105164" sldId="324"/>
            <ac:grpSpMk id="7" creationId="{E6660AE9-6B52-80F8-ABF3-92EE47AAF29B}"/>
          </ac:grpSpMkLst>
        </pc:grpChg>
        <pc:picChg chg="mod">
          <ac:chgData name="Tư Bùi" userId="dcfa3037cac84c70" providerId="LiveId" clId="{3C84643A-0AD8-405A-AA91-9C66420E2961}" dt="2023-12-30T07:08:54.697" v="1943" actId="1076"/>
          <ac:picMkLst>
            <pc:docMk/>
            <pc:sldMk cId="4070105164" sldId="324"/>
            <ac:picMk id="2" creationId="{36A742A0-F033-ED94-F873-567E1F815713}"/>
          </ac:picMkLst>
        </pc:picChg>
        <pc:picChg chg="del">
          <ac:chgData name="Tư Bùi" userId="dcfa3037cac84c70" providerId="LiveId" clId="{3C84643A-0AD8-405A-AA91-9C66420E2961}" dt="2023-12-30T07:05:59.464" v="1805" actId="478"/>
          <ac:picMkLst>
            <pc:docMk/>
            <pc:sldMk cId="4070105164" sldId="324"/>
            <ac:picMk id="3" creationId="{0404A7FF-2293-460C-8098-C038C8C4C1DF}"/>
          </ac:picMkLst>
        </pc:picChg>
        <pc:picChg chg="add del mod">
          <ac:chgData name="Tư Bùi" userId="dcfa3037cac84c70" providerId="LiveId" clId="{3C84643A-0AD8-405A-AA91-9C66420E2961}" dt="2023-12-30T07:10:17.165" v="2004" actId="1076"/>
          <ac:picMkLst>
            <pc:docMk/>
            <pc:sldMk cId="4070105164" sldId="324"/>
            <ac:picMk id="5" creationId="{114446FE-44D8-7B7A-350C-D70953EAB13C}"/>
          </ac:picMkLst>
        </pc:picChg>
        <pc:picChg chg="add mod">
          <ac:chgData name="Tư Bùi" userId="dcfa3037cac84c70" providerId="LiveId" clId="{3C84643A-0AD8-405A-AA91-9C66420E2961}" dt="2023-12-30T07:06:42.574" v="1806"/>
          <ac:picMkLst>
            <pc:docMk/>
            <pc:sldMk cId="4070105164" sldId="324"/>
            <ac:picMk id="6" creationId="{EB8271A5-75FF-2488-BE14-C4984260DD42}"/>
          </ac:picMkLst>
        </pc:picChg>
        <pc:picChg chg="add mod">
          <ac:chgData name="Tư Bùi" userId="dcfa3037cac84c70" providerId="LiveId" clId="{3C84643A-0AD8-405A-AA91-9C66420E2961}" dt="2023-12-30T07:10:19.219" v="2005" actId="1076"/>
          <ac:picMkLst>
            <pc:docMk/>
            <pc:sldMk cId="4070105164" sldId="324"/>
            <ac:picMk id="10" creationId="{D3940A86-F18A-24AB-1BBC-19E1414EBC8F}"/>
          </ac:picMkLst>
        </pc:picChg>
      </pc:sldChg>
      <pc:sldMasterChg chg="addSp delSp modSp mod">
        <pc:chgData name="Tư Bùi" userId="dcfa3037cac84c70" providerId="LiveId" clId="{3C84643A-0AD8-405A-AA91-9C66420E2961}" dt="2023-12-30T07:10:47.517" v="2010" actId="478"/>
        <pc:sldMasterMkLst>
          <pc:docMk/>
          <pc:sldMasterMk cId="1914145088" sldId="2147483648"/>
        </pc:sldMasterMkLst>
        <pc:spChg chg="del mod">
          <ac:chgData name="Tư Bùi" userId="dcfa3037cac84c70" providerId="LiveId" clId="{3C84643A-0AD8-405A-AA91-9C66420E2961}" dt="2023-12-30T07:10:47.517" v="2010" actId="478"/>
          <ac:spMkLst>
            <pc:docMk/>
            <pc:sldMasterMk cId="1914145088" sldId="2147483648"/>
            <ac:spMk id="15" creationId="{6108D78E-8090-455C-81F2-F57D8860EAC5}"/>
          </ac:spMkLst>
        </pc:spChg>
        <pc:picChg chg="add mod">
          <ac:chgData name="Tư Bùi" userId="dcfa3037cac84c70" providerId="LiveId" clId="{3C84643A-0AD8-405A-AA91-9C66420E2961}" dt="2023-12-30T06:08:02.603" v="1005"/>
          <ac:picMkLst>
            <pc:docMk/>
            <pc:sldMasterMk cId="1914145088" sldId="2147483648"/>
            <ac:picMk id="22" creationId="{F8D4AE1D-37AC-5033-BE82-D643DF8AB82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4/15/25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96587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79697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69240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943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81140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94255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4093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229136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6033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34636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3566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70787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DAA76C-29DB-4E45-81F7-DE4BC1CB6D42}" type="datetimeFigureOut">
              <a:rPr lang="en-US" smtClean="0"/>
              <a:t>4/15/25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4/15/25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4/15/25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0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4/15/25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DAA76C-29DB-4E45-81F7-DE4BC1CB6D42}" type="datetimeFigureOut">
              <a:rPr lang="en-US" smtClean="0"/>
              <a:t>4/15/25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DAA76C-29DB-4E45-81F7-DE4BC1CB6D42}" type="datetimeFigureOut">
              <a:rPr lang="en-US" smtClean="0"/>
              <a:t>4/15/25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DAA76C-29DB-4E45-81F7-DE4BC1CB6D42}" type="datetimeFigureOut">
              <a:rPr lang="en-US" smtClean="0"/>
              <a:t>4/15/25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E2DAA76C-29DB-4E45-81F7-DE4BC1CB6D42}" type="datetimeFigureOut">
              <a:rPr lang="en-US" smtClean="0"/>
              <a:t>4/15/25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AA76C-29DB-4E45-81F7-DE4BC1CB6D42}" type="datetimeFigureOut">
              <a:rPr lang="en-US" smtClean="0"/>
              <a:t>4/15/25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4/15/25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4/15/25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000" b="-3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AA76C-29DB-4E45-81F7-DE4BC1CB6D42}" type="datetimeFigureOut">
              <a:rPr lang="en-US" smtClean="0"/>
              <a:t>4/15/25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DE8BD-1858-4CB1-BE58-281344279973}"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22.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2.png"/><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68CE89-3561-9B57-2798-009106AA57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5377">
            <a:off x="-33361" y="71326"/>
            <a:ext cx="5184547" cy="3101410"/>
          </a:xfrm>
          <a:prstGeom prst="rect">
            <a:avLst/>
          </a:prstGeom>
        </p:spPr>
      </p:pic>
      <p:pic>
        <p:nvPicPr>
          <p:cNvPr id="4" name="Picture 3">
            <a:extLst>
              <a:ext uri="{FF2B5EF4-FFF2-40B4-BE49-F238E27FC236}">
                <a16:creationId xmlns:a16="http://schemas.microsoft.com/office/drawing/2014/main" id="{BEF5F993-E9E9-34CA-C358-B3678CC7368E}"/>
              </a:ext>
            </a:extLst>
          </p:cNvPr>
          <p:cNvPicPr>
            <a:picLocks noChangeAspect="1"/>
          </p:cNvPicPr>
          <p:nvPr/>
        </p:nvPicPr>
        <p:blipFill>
          <a:blip r:embed="rId5"/>
          <a:stretch>
            <a:fillRect/>
          </a:stretch>
        </p:blipFill>
        <p:spPr>
          <a:xfrm>
            <a:off x="4780160" y="1134909"/>
            <a:ext cx="2091109" cy="1341236"/>
          </a:xfrm>
          <a:prstGeom prst="rect">
            <a:avLst/>
          </a:prstGeom>
        </p:spPr>
      </p:pic>
      <p:pic>
        <p:nvPicPr>
          <p:cNvPr id="5" name="Picture 4" descr="A green and white logo&#10;&#10;Description automatically generated">
            <a:extLst>
              <a:ext uri="{FF2B5EF4-FFF2-40B4-BE49-F238E27FC236}">
                <a16:creationId xmlns:a16="http://schemas.microsoft.com/office/drawing/2014/main" id="{D6729E86-0A40-4A44-71B8-9AB9FA713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5005" y="-254964"/>
            <a:ext cx="1876995" cy="1876995"/>
          </a:xfrm>
          <a:prstGeom prst="rect">
            <a:avLst/>
          </a:prstGeom>
        </p:spPr>
      </p:pic>
      <p:pic>
        <p:nvPicPr>
          <p:cNvPr id="7" name="Picture 6">
            <a:extLst>
              <a:ext uri="{FF2B5EF4-FFF2-40B4-BE49-F238E27FC236}">
                <a16:creationId xmlns:a16="http://schemas.microsoft.com/office/drawing/2014/main" id="{5353C7E1-5ED7-3D6C-C9C6-26123D6B1268}"/>
              </a:ext>
            </a:extLst>
          </p:cNvPr>
          <p:cNvPicPr>
            <a:picLocks noChangeAspect="1"/>
          </p:cNvPicPr>
          <p:nvPr/>
        </p:nvPicPr>
        <p:blipFill>
          <a:blip r:embed="rId7"/>
          <a:stretch>
            <a:fillRect/>
          </a:stretch>
        </p:blipFill>
        <p:spPr>
          <a:xfrm>
            <a:off x="-1603102" y="1997749"/>
            <a:ext cx="13904792" cy="4121592"/>
          </a:xfrm>
          <a:prstGeom prst="rect">
            <a:avLst/>
          </a:prstGeom>
        </p:spPr>
      </p:pic>
      <p:pic>
        <p:nvPicPr>
          <p:cNvPr id="8" name="Picture 7">
            <a:extLst>
              <a:ext uri="{FF2B5EF4-FFF2-40B4-BE49-F238E27FC236}">
                <a16:creationId xmlns:a16="http://schemas.microsoft.com/office/drawing/2014/main" id="{15CE4435-6D77-61F8-6B92-7E5ADAB9448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7667"/>
          <a:stretch/>
        </p:blipFill>
        <p:spPr>
          <a:xfrm>
            <a:off x="959934" y="5815094"/>
            <a:ext cx="916379" cy="971354"/>
          </a:xfrm>
          <a:prstGeom prst="rect">
            <a:avLst/>
          </a:prstGeom>
        </p:spPr>
      </p:pic>
      <p:pic>
        <p:nvPicPr>
          <p:cNvPr id="9" name="Picture 8" descr="A cartoon of a child running with a kite&#10;&#10;Description automatically generated">
            <a:extLst>
              <a:ext uri="{FF2B5EF4-FFF2-40B4-BE49-F238E27FC236}">
                <a16:creationId xmlns:a16="http://schemas.microsoft.com/office/drawing/2014/main" id="{DB57083A-425F-F3CB-3079-508B09E1F4E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3150" l="10000" r="90000">
                        <a14:foregroundMark x1="30650" y1="61900" x2="36100" y2="68400"/>
                        <a14:foregroundMark x1="36100" y1="68400" x2="38150" y2="73150"/>
                        <a14:foregroundMark x1="39400" y1="79350" x2="38650" y2="88050"/>
                        <a14:foregroundMark x1="25600" y1="59700" x2="33550" y2="54050"/>
                        <a14:foregroundMark x1="24050" y1="75400" x2="29150" y2="71450"/>
                        <a14:foregroundMark x1="45500" y1="11650" x2="56250" y2="11150"/>
                        <a14:foregroundMark x1="56250" y1="11150" x2="60450" y2="22300"/>
                        <a14:foregroundMark x1="60450" y1="22300" x2="51700" y2="25700"/>
                        <a14:foregroundMark x1="51700" y1="25700" x2="46700" y2="18400"/>
                        <a14:foregroundMark x1="46700" y1="18400" x2="45850" y2="12700"/>
                        <a14:foregroundMark x1="27750" y1="59000" x2="38050" y2="63700"/>
                        <a14:foregroundMark x1="38050" y1="63700" x2="38800" y2="64450"/>
                        <a14:foregroundMark x1="41550" y1="58800" x2="39550" y2="66000"/>
                        <a14:foregroundMark x1="24850" y1="76950" x2="30500" y2="73350"/>
                        <a14:foregroundMark x1="32950" y1="89250" x2="38000" y2="93150"/>
                        <a14:foregroundMark x1="38000" y1="87850" x2="38000" y2="87850"/>
                        <a14:foregroundMark x1="53950" y1="26850" x2="50050" y2="36300"/>
                        <a14:foregroundMark x1="50050" y1="36300" x2="40200" y2="50150"/>
                        <a14:foregroundMark x1="40200" y1="50150" x2="39900" y2="58250"/>
                        <a14:foregroundMark x1="39900" y1="58250" x2="39100" y2="56450"/>
                        <a14:foregroundMark x1="24600" y1="76200" x2="26750" y2="85600"/>
                        <a14:foregroundMark x1="26750" y1="85600" x2="23850" y2="92250"/>
                        <a14:backgroundMark x1="22100" y1="12000" x2="35950" y2="35950"/>
                        <a14:backgroundMark x1="35950" y1="35950" x2="37850" y2="43600"/>
                        <a14:backgroundMark x1="37850" y1="43600" x2="37850" y2="43600"/>
                        <a14:backgroundMark x1="46150" y1="17800" x2="27150" y2="42900"/>
                        <a14:backgroundMark x1="27150" y1="42900" x2="26850" y2="48050"/>
                        <a14:backgroundMark x1="59950" y1="29250" x2="50900" y2="58150"/>
                        <a14:backgroundMark x1="63150" y1="12000" x2="73000" y2="17400"/>
                        <a14:backgroundMark x1="73000" y1="17400" x2="79950" y2="24200"/>
                        <a14:backgroundMark x1="79950" y1="24200" x2="80150" y2="24650"/>
                        <a14:backgroundMark x1="62850" y1="22600" x2="68650" y2="17600"/>
                        <a14:backgroundMark x1="68650" y1="17600" x2="73250" y2="9800"/>
                        <a14:backgroundMark x1="58850" y1="32500" x2="66800" y2="39400"/>
                        <a14:backgroundMark x1="66800" y1="39400" x2="71050" y2="54300"/>
                        <a14:backgroundMark x1="71050" y1="54300" x2="62400" y2="59150"/>
                        <a14:backgroundMark x1="62400" y1="59150" x2="48550" y2="53000"/>
                        <a14:backgroundMark x1="48550" y1="53000" x2="49866" y2="38755"/>
                        <a14:backgroundMark x1="51270" y1="36688" x2="57050" y2="31600"/>
                        <a14:backgroundMark x1="57050" y1="31600" x2="67000" y2="35700"/>
                        <a14:backgroundMark x1="67000" y1="35700" x2="71100" y2="42850"/>
                        <a14:backgroundMark x1="71100" y1="42850" x2="73100" y2="54050"/>
                        <a14:backgroundMark x1="60400" y1="12350" x2="68950" y2="19650"/>
                        <a14:backgroundMark x1="68950" y1="19650" x2="76650" y2="19800"/>
                        <a14:backgroundMark x1="76650" y1="19800" x2="77150" y2="31000"/>
                        <a14:backgroundMark x1="77150" y1="31000" x2="81800" y2="41100"/>
                        <a14:backgroundMark x1="81800" y1="41100" x2="88250" y2="44800"/>
                        <a14:backgroundMark x1="88250" y1="44800" x2="81950" y2="49200"/>
                        <a14:backgroundMark x1="81950" y1="49200" x2="73400" y2="33650"/>
                        <a14:backgroundMark x1="73400" y1="33650" x2="66400" y2="28350"/>
                        <a14:backgroundMark x1="66400" y1="28350" x2="62300" y2="20250"/>
                        <a14:backgroundMark x1="62300" y1="20250" x2="61300" y2="14400"/>
                        <a14:backgroundMark x1="81400" y1="7550" x2="64550" y2="10550"/>
                        <a14:backgroundMark x1="64550" y1="10550" x2="75700" y2="19500"/>
                        <a14:backgroundMark x1="75700" y1="19500" x2="82700" y2="14550"/>
                        <a14:backgroundMark x1="82700" y1="14550" x2="79150" y2="4750"/>
                        <a14:backgroundMark x1="79150" y1="4750" x2="77400" y2="6000"/>
                        <a14:backgroundMark x1="39550" y1="7900" x2="27100" y2="9600"/>
                        <a14:backgroundMark x1="27100" y1="9600" x2="17200" y2="15000"/>
                        <a14:backgroundMark x1="17200" y1="15000" x2="14150" y2="32250"/>
                        <a14:backgroundMark x1="14150" y1="32250" x2="18750" y2="44300"/>
                        <a14:backgroundMark x1="18750" y1="44300" x2="28550" y2="50950"/>
                        <a14:backgroundMark x1="28550" y1="50950" x2="36950" y2="48350"/>
                        <a14:backgroundMark x1="36950" y1="48350" x2="47250" y2="28200"/>
                        <a14:backgroundMark x1="47250" y1="28200" x2="39300" y2="7600"/>
                        <a14:backgroundMark x1="39300" y1="7600" x2="36800" y2="7400"/>
                        <a14:backgroundMark x1="46750" y1="6550" x2="40150" y2="11050"/>
                        <a14:backgroundMark x1="40150" y1="11050" x2="43400" y2="20200"/>
                        <a14:backgroundMark x1="43400" y1="20200" x2="45150" y2="9550"/>
                        <a14:backgroundMark x1="45150" y1="9550" x2="43700" y2="5150"/>
                        <a14:backgroundMark x1="43171" y1="48169" x2="42900" y2="49750"/>
                        <a14:backgroundMark x1="41494" y1="50527" x2="44750" y2="57650"/>
                        <a14:backgroundMark x1="44750" y1="57650" x2="46600" y2="49750"/>
                        <a14:backgroundMark x1="46600" y1="49750" x2="42273" y2="49431"/>
                        <a14:backgroundMark x1="62250" y1="32500" x2="70000" y2="35400"/>
                        <a14:backgroundMark x1="70000" y1="35400" x2="76000" y2="48250"/>
                        <a14:backgroundMark x1="22400" y1="51450" x2="20550" y2="68200"/>
                        <a14:backgroundMark x1="19300" y1="75050" x2="17350" y2="90950"/>
                        <a14:backgroundMark x1="44150" y1="75750" x2="56400" y2="81400"/>
                        <a14:backgroundMark x1="44450" y1="59000" x2="46750" y2="69050"/>
                        <a14:backgroundMark x1="27711" y1="86588" x2="27300" y2="88050"/>
                        <a14:backgroundMark x1="28027" y1="85462" x2="27860" y2="86056"/>
                        <a14:backgroundMark x1="29900" y1="78800" x2="28072" y2="85303"/>
                        <a14:backgroundMark x1="19850" y1="76900" x2="24850" y2="83900"/>
                        <a14:backgroundMark x1="24850" y1="83900" x2="25074" y2="83996"/>
                      </a14:backgroundRemoval>
                    </a14:imgEffect>
                  </a14:imgLayer>
                </a14:imgProps>
              </a:ext>
              <a:ext uri="{28A0092B-C50C-407E-A947-70E740481C1C}">
                <a14:useLocalDpi xmlns:a14="http://schemas.microsoft.com/office/drawing/2010/main" val="0"/>
              </a:ext>
            </a:extLst>
          </a:blip>
          <a:stretch>
            <a:fillRect/>
          </a:stretch>
        </p:blipFill>
        <p:spPr>
          <a:xfrm>
            <a:off x="7850066" y="223145"/>
            <a:ext cx="3160494" cy="2834717"/>
          </a:xfrm>
          <a:prstGeom prst="rect">
            <a:avLst/>
          </a:prstGeom>
        </p:spPr>
      </p:pic>
      <p:pic>
        <p:nvPicPr>
          <p:cNvPr id="10" name="Picture 9">
            <a:extLst>
              <a:ext uri="{FF2B5EF4-FFF2-40B4-BE49-F238E27FC236}">
                <a16:creationId xmlns:a16="http://schemas.microsoft.com/office/drawing/2014/main" id="{9E93D652-3AAB-ECA2-C3E7-79EC85BF81D5}"/>
              </a:ext>
            </a:extLst>
          </p:cNvPr>
          <p:cNvPicPr>
            <a:picLocks noChangeAspect="1"/>
          </p:cNvPicPr>
          <p:nvPr/>
        </p:nvPicPr>
        <p:blipFill>
          <a:blip r:embed="rId11"/>
          <a:stretch>
            <a:fillRect/>
          </a:stretch>
        </p:blipFill>
        <p:spPr>
          <a:xfrm>
            <a:off x="591710" y="624676"/>
            <a:ext cx="3733937" cy="3425015"/>
          </a:xfrm>
          <a:prstGeom prst="rect">
            <a:avLst/>
          </a:prstGeom>
        </p:spPr>
      </p:pic>
    </p:spTree>
    <p:extLst>
      <p:ext uri="{BB962C8B-B14F-4D97-AF65-F5344CB8AC3E}">
        <p14:creationId xmlns:p14="http://schemas.microsoft.com/office/powerpoint/2010/main" val="3681584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1939916" y="2174411"/>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639878" y="4286189"/>
              <a:ext cx="3258018" cy="688426"/>
            </a:xfrm>
            <a:prstGeom prst="rect">
              <a:avLst/>
            </a:prstGeom>
            <a:noFill/>
          </p:spPr>
          <p:txBody>
            <a:bodyPr wrap="none" rtlCol="0">
              <a:spAutoFit/>
            </a:bodyPr>
            <a:lstStyle/>
            <a:p>
              <a:pPr lvl="0" algn="dist">
                <a:defRPr/>
              </a:pPr>
              <a:r>
                <a:rPr kumimoji="0" lang="vi-VN" altLang="zh-CN"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mơn mởn</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713948" y="3597445"/>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242576" y="4190424"/>
              <a:ext cx="2622150"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mênh mông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125603" y="3482930"/>
            <a:ext cx="4371098" cy="1144268"/>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3482940" y="4286309"/>
              <a:ext cx="2230295" cy="552213"/>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lấp lánh</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5"/>
          <a:stretch>
            <a:fillRect/>
          </a:stretch>
        </p:blipFill>
        <p:spPr>
          <a:xfrm>
            <a:off x="896427" y="301783"/>
            <a:ext cx="9888119" cy="2341480"/>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461050" y="2176015"/>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112813" y="4209496"/>
              <a:ext cx="2843295" cy="648822"/>
            </a:xfrm>
            <a:prstGeom prst="rect">
              <a:avLst/>
            </a:prstGeom>
            <a:noFill/>
          </p:spPr>
          <p:txBody>
            <a:bodyPr wrap="none" rtlCol="0">
              <a:spAutoFit/>
            </a:bodyPr>
            <a:lstStyle/>
            <a:p>
              <a:pPr lvl="0" algn="dist">
                <a:defRPr/>
              </a:pPr>
              <a:r>
                <a:rPr kumimoji="0" lang="vi-VN" altLang="zh-CN"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thì thầm</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 name="组合 47">
            <a:extLst>
              <a:ext uri="{FF2B5EF4-FFF2-40B4-BE49-F238E27FC236}">
                <a16:creationId xmlns:a16="http://schemas.microsoft.com/office/drawing/2014/main" id="{317019E1-3A71-1304-5CC1-D711E9953724}"/>
              </a:ext>
            </a:extLst>
          </p:cNvPr>
          <p:cNvGrpSpPr/>
          <p:nvPr/>
        </p:nvGrpSpPr>
        <p:grpSpPr>
          <a:xfrm>
            <a:off x="1125604" y="4919935"/>
            <a:ext cx="3841464" cy="1132961"/>
            <a:chOff x="2516305" y="3985310"/>
            <a:chExt cx="3422158" cy="1013671"/>
          </a:xfrm>
        </p:grpSpPr>
        <p:grpSp>
          <p:nvGrpSpPr>
            <p:cNvPr id="4"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6"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7"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5" name="文本框 41">
              <a:extLst>
                <a:ext uri="{FF2B5EF4-FFF2-40B4-BE49-F238E27FC236}">
                  <a16:creationId xmlns:a16="http://schemas.microsoft.com/office/drawing/2014/main" id="{2951492E-B398-8A1C-8EEE-8B1DD8EEA026}"/>
                </a:ext>
              </a:extLst>
            </p:cNvPr>
            <p:cNvSpPr txBox="1"/>
            <p:nvPr/>
          </p:nvSpPr>
          <p:spPr>
            <a:xfrm>
              <a:off x="2635142" y="4185453"/>
              <a:ext cx="3303321"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thoang thoảng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6" name="组合 47">
            <a:extLst>
              <a:ext uri="{FF2B5EF4-FFF2-40B4-BE49-F238E27FC236}">
                <a16:creationId xmlns:a16="http://schemas.microsoft.com/office/drawing/2014/main" id="{317019E1-3A71-1304-5CC1-D711E9953724}"/>
              </a:ext>
            </a:extLst>
          </p:cNvPr>
          <p:cNvGrpSpPr/>
          <p:nvPr/>
        </p:nvGrpSpPr>
        <p:grpSpPr>
          <a:xfrm>
            <a:off x="6318027" y="4878433"/>
            <a:ext cx="3828058" cy="1132961"/>
            <a:chOff x="2516305" y="3985310"/>
            <a:chExt cx="3410215" cy="1013671"/>
          </a:xfrm>
        </p:grpSpPr>
        <p:grpSp>
          <p:nvGrpSpPr>
            <p:cNvPr id="37"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5"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8" name="文本框 41">
              <a:extLst>
                <a:ext uri="{FF2B5EF4-FFF2-40B4-BE49-F238E27FC236}">
                  <a16:creationId xmlns:a16="http://schemas.microsoft.com/office/drawing/2014/main" id="{2951492E-B398-8A1C-8EEE-8B1DD8EEA026}"/>
                </a:ext>
              </a:extLst>
            </p:cNvPr>
            <p:cNvSpPr txBox="1"/>
            <p:nvPr/>
          </p:nvSpPr>
          <p:spPr>
            <a:xfrm>
              <a:off x="3256337" y="4185453"/>
              <a:ext cx="2060934" cy="633352"/>
            </a:xfrm>
            <a:prstGeom prst="rect">
              <a:avLst/>
            </a:prstGeom>
            <a:noFill/>
          </p:spPr>
          <p:txBody>
            <a:bodyPr wrap="none" rtlCol="0">
              <a:spAutoFit/>
            </a:bodyPr>
            <a:lstStyle/>
            <a:p>
              <a:pPr lvl="0" algn="di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04481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80">
                                          <p:stCondLst>
                                            <p:cond delay="0"/>
                                          </p:stCondLst>
                                        </p:cTn>
                                        <p:tgtEl>
                                          <p:spTgt spid="3"/>
                                        </p:tgtEl>
                                      </p:cBhvr>
                                    </p:animEffect>
                                    <p:anim calcmode="lin" valueType="num">
                                      <p:cBhvr>
                                        <p:cTn id="7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gtEl>
                                      </p:cBhvr>
                                      <p:to x="100000" y="60000"/>
                                    </p:animScale>
                                    <p:animScale>
                                      <p:cBhvr>
                                        <p:cTn id="78" dur="166" decel="50000">
                                          <p:stCondLst>
                                            <p:cond delay="676"/>
                                          </p:stCondLst>
                                        </p:cTn>
                                        <p:tgtEl>
                                          <p:spTgt spid="3"/>
                                        </p:tgtEl>
                                      </p:cBhvr>
                                      <p:to x="100000" y="100000"/>
                                    </p:animScale>
                                    <p:animScale>
                                      <p:cBhvr>
                                        <p:cTn id="79" dur="26">
                                          <p:stCondLst>
                                            <p:cond delay="1312"/>
                                          </p:stCondLst>
                                        </p:cTn>
                                        <p:tgtEl>
                                          <p:spTgt spid="3"/>
                                        </p:tgtEl>
                                      </p:cBhvr>
                                      <p:to x="100000" y="80000"/>
                                    </p:animScale>
                                    <p:animScale>
                                      <p:cBhvr>
                                        <p:cTn id="80" dur="166" decel="50000">
                                          <p:stCondLst>
                                            <p:cond delay="1338"/>
                                          </p:stCondLst>
                                        </p:cTn>
                                        <p:tgtEl>
                                          <p:spTgt spid="3"/>
                                        </p:tgtEl>
                                      </p:cBhvr>
                                      <p:to x="100000" y="100000"/>
                                    </p:animScale>
                                    <p:animScale>
                                      <p:cBhvr>
                                        <p:cTn id="81" dur="26">
                                          <p:stCondLst>
                                            <p:cond delay="1642"/>
                                          </p:stCondLst>
                                        </p:cTn>
                                        <p:tgtEl>
                                          <p:spTgt spid="3"/>
                                        </p:tgtEl>
                                      </p:cBhvr>
                                      <p:to x="100000" y="90000"/>
                                    </p:animScale>
                                    <p:animScale>
                                      <p:cBhvr>
                                        <p:cTn id="82" dur="166" decel="50000">
                                          <p:stCondLst>
                                            <p:cond delay="1668"/>
                                          </p:stCondLst>
                                        </p:cTn>
                                        <p:tgtEl>
                                          <p:spTgt spid="3"/>
                                        </p:tgtEl>
                                      </p:cBhvr>
                                      <p:to x="100000" y="100000"/>
                                    </p:animScale>
                                    <p:animScale>
                                      <p:cBhvr>
                                        <p:cTn id="83" dur="26">
                                          <p:stCondLst>
                                            <p:cond delay="1808"/>
                                          </p:stCondLst>
                                        </p:cTn>
                                        <p:tgtEl>
                                          <p:spTgt spid="3"/>
                                        </p:tgtEl>
                                      </p:cBhvr>
                                      <p:to x="100000" y="95000"/>
                                    </p:animScale>
                                    <p:animScale>
                                      <p:cBhvr>
                                        <p:cTn id="84" dur="166" decel="50000">
                                          <p:stCondLst>
                                            <p:cond delay="1834"/>
                                          </p:stCondLst>
                                        </p:cTn>
                                        <p:tgtEl>
                                          <p:spTgt spid="3"/>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wipe(down)">
                                      <p:cBhvr>
                                        <p:cTn id="89" dur="580">
                                          <p:stCondLst>
                                            <p:cond delay="0"/>
                                          </p:stCondLst>
                                        </p:cTn>
                                        <p:tgtEl>
                                          <p:spTgt spid="36"/>
                                        </p:tgtEl>
                                      </p:cBhvr>
                                    </p:animEffect>
                                    <p:anim calcmode="lin" valueType="num">
                                      <p:cBhvr>
                                        <p:cTn id="9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5" dur="26">
                                          <p:stCondLst>
                                            <p:cond delay="650"/>
                                          </p:stCondLst>
                                        </p:cTn>
                                        <p:tgtEl>
                                          <p:spTgt spid="36"/>
                                        </p:tgtEl>
                                      </p:cBhvr>
                                      <p:to x="100000" y="60000"/>
                                    </p:animScale>
                                    <p:animScale>
                                      <p:cBhvr>
                                        <p:cTn id="96" dur="166" decel="50000">
                                          <p:stCondLst>
                                            <p:cond delay="676"/>
                                          </p:stCondLst>
                                        </p:cTn>
                                        <p:tgtEl>
                                          <p:spTgt spid="36"/>
                                        </p:tgtEl>
                                      </p:cBhvr>
                                      <p:to x="100000" y="100000"/>
                                    </p:animScale>
                                    <p:animScale>
                                      <p:cBhvr>
                                        <p:cTn id="97" dur="26">
                                          <p:stCondLst>
                                            <p:cond delay="1312"/>
                                          </p:stCondLst>
                                        </p:cTn>
                                        <p:tgtEl>
                                          <p:spTgt spid="36"/>
                                        </p:tgtEl>
                                      </p:cBhvr>
                                      <p:to x="100000" y="80000"/>
                                    </p:animScale>
                                    <p:animScale>
                                      <p:cBhvr>
                                        <p:cTn id="98" dur="166" decel="50000">
                                          <p:stCondLst>
                                            <p:cond delay="1338"/>
                                          </p:stCondLst>
                                        </p:cTn>
                                        <p:tgtEl>
                                          <p:spTgt spid="36"/>
                                        </p:tgtEl>
                                      </p:cBhvr>
                                      <p:to x="100000" y="100000"/>
                                    </p:animScale>
                                    <p:animScale>
                                      <p:cBhvr>
                                        <p:cTn id="99" dur="26">
                                          <p:stCondLst>
                                            <p:cond delay="1642"/>
                                          </p:stCondLst>
                                        </p:cTn>
                                        <p:tgtEl>
                                          <p:spTgt spid="36"/>
                                        </p:tgtEl>
                                      </p:cBhvr>
                                      <p:to x="100000" y="90000"/>
                                    </p:animScale>
                                    <p:animScale>
                                      <p:cBhvr>
                                        <p:cTn id="100" dur="166" decel="50000">
                                          <p:stCondLst>
                                            <p:cond delay="1668"/>
                                          </p:stCondLst>
                                        </p:cTn>
                                        <p:tgtEl>
                                          <p:spTgt spid="36"/>
                                        </p:tgtEl>
                                      </p:cBhvr>
                                      <p:to x="100000" y="100000"/>
                                    </p:animScale>
                                    <p:animScale>
                                      <p:cBhvr>
                                        <p:cTn id="101" dur="26">
                                          <p:stCondLst>
                                            <p:cond delay="1808"/>
                                          </p:stCondLst>
                                        </p:cTn>
                                        <p:tgtEl>
                                          <p:spTgt spid="36"/>
                                        </p:tgtEl>
                                      </p:cBhvr>
                                      <p:to x="100000" y="95000"/>
                                    </p:animScale>
                                    <p:animScale>
                                      <p:cBhvr>
                                        <p:cTn id="102"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1777" y="963831"/>
            <a:ext cx="10519491" cy="493033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2299C02-343C-BF98-1640-5531DB684660}"/>
              </a:ext>
            </a:extLst>
          </p:cNvPr>
          <p:cNvSpPr txBox="1"/>
          <p:nvPr/>
        </p:nvSpPr>
        <p:spPr>
          <a:xfrm>
            <a:off x="1347538" y="1511166"/>
            <a:ext cx="9769642" cy="3477875"/>
          </a:xfrm>
          <a:prstGeom prst="rect">
            <a:avLst/>
          </a:prstGeom>
          <a:noFill/>
        </p:spPr>
        <p:txBody>
          <a:bodyPr wrap="square" rtlCol="0">
            <a:spAutoFit/>
          </a:bodyPr>
          <a:lstStyle/>
          <a:p>
            <a:pPr algn="just"/>
            <a:r>
              <a:rPr kumimoji="0" lang="vi-VN" sz="55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Ngồi bên nơi cắm diều, lòng tôi lâng lâng, tôi muốn gửi ước mơ của mình theo những cánh diều lên tận mây xanh.</a:t>
            </a:r>
          </a:p>
        </p:txBody>
      </p:sp>
      <p:sp>
        <p:nvSpPr>
          <p:cNvPr id="4" name="TextBox 3">
            <a:extLst>
              <a:ext uri="{FF2B5EF4-FFF2-40B4-BE49-F238E27FC236}">
                <a16:creationId xmlns:a16="http://schemas.microsoft.com/office/drawing/2014/main" id="{55626E74-EC0C-831C-4C42-4D541F3255B4}"/>
              </a:ext>
            </a:extLst>
          </p:cNvPr>
          <p:cNvSpPr txBox="1"/>
          <p:nvPr/>
        </p:nvSpPr>
        <p:spPr>
          <a:xfrm>
            <a:off x="9278754" y="1590548"/>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9605E17-0299-1A25-2406-705236854D8A}"/>
              </a:ext>
            </a:extLst>
          </p:cNvPr>
          <p:cNvSpPr txBox="1"/>
          <p:nvPr/>
        </p:nvSpPr>
        <p:spPr>
          <a:xfrm>
            <a:off x="6030228" y="2439215"/>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87B0549-42C4-8AB4-F68A-DC123FF45883}"/>
              </a:ext>
            </a:extLst>
          </p:cNvPr>
          <p:cNvSpPr txBox="1"/>
          <p:nvPr/>
        </p:nvSpPr>
        <p:spPr>
          <a:xfrm>
            <a:off x="7010401" y="3280810"/>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8088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79721" y="52564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359354" y="1640797"/>
            <a:ext cx="6574846" cy="1615898"/>
            <a:chOff x="1078970" y="4012845"/>
            <a:chExt cx="9381685" cy="1117295"/>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078970" y="4012845"/>
              <a:ext cx="9381685" cy="1117295"/>
              <a:chOff x="-456059" y="3198229"/>
              <a:chExt cx="8157986" cy="1239924"/>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8061599" cy="123992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456059" y="3198229"/>
                <a:ext cx="8061599" cy="1108214"/>
              </a:xfrm>
              <a:prstGeom prst="roundRect">
                <a:avLst>
                  <a:gd name="adj" fmla="val 50000"/>
                </a:avLst>
              </a:prstGeom>
              <a:solidFill>
                <a:srgbClr val="127366"/>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394623" y="4305043"/>
              <a:ext cx="8861224" cy="489460"/>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ô (hay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thành</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5139802" y="400269"/>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1726315" y="3537947"/>
            <a:ext cx="9695224" cy="861774"/>
          </a:xfrm>
          <a:prstGeom prst="rect">
            <a:avLst/>
          </a:prstGeom>
          <a:noFill/>
        </p:spPr>
        <p:txBody>
          <a:bodyPr wrap="square">
            <a:spAutoFit/>
          </a:bodyPr>
          <a:lstStyle/>
          <a:p>
            <a:pPr algn="ctr"/>
            <a:r>
              <a:rPr lang="en-US" sz="5000" b="1" dirty="0" err="1">
                <a:solidFill>
                  <a:srgbClr val="FFC000"/>
                </a:solidFill>
                <a:latin typeface="Cambria" panose="02040503050406030204" pitchFamily="18" charset="0"/>
                <a:ea typeface="Cambria" panose="02040503050406030204" pitchFamily="18" charset="0"/>
              </a:rPr>
              <a:t>khu</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vực</a:t>
            </a:r>
            <a:r>
              <a:rPr lang="en-US" sz="5000" b="1" dirty="0">
                <a:solidFill>
                  <a:srgbClr val="FFC000"/>
                </a:solidFill>
                <a:latin typeface="Cambria" panose="02040503050406030204" pitchFamily="18" charset="0"/>
                <a:ea typeface="Cambria" panose="02040503050406030204" pitchFamily="18" charset="0"/>
              </a:rPr>
              <a:t> bao </a:t>
            </a:r>
            <a:r>
              <a:rPr lang="en-US" sz="5000" b="1" dirty="0" err="1">
                <a:solidFill>
                  <a:srgbClr val="FFC000"/>
                </a:solidFill>
                <a:latin typeface="Cambria" panose="02040503050406030204" pitchFamily="18" charset="0"/>
                <a:ea typeface="Cambria" panose="02040503050406030204" pitchFamily="18" charset="0"/>
              </a:rPr>
              <a:t>quanh</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thành</a:t>
            </a:r>
            <a:r>
              <a:rPr lang="en-US" sz="5000" b="1" dirty="0">
                <a:solidFill>
                  <a:srgbClr val="FFC000"/>
                </a:solidFill>
                <a:latin typeface="Cambria" panose="02040503050406030204" pitchFamily="18" charset="0"/>
                <a:ea typeface="Cambria" panose="02040503050406030204" pitchFamily="18" charset="0"/>
              </a:rPr>
              <a:t> </a:t>
            </a:r>
            <a:r>
              <a:rPr lang="vi-VN" sz="5000" b="1" dirty="0">
                <a:solidFill>
                  <a:srgbClr val="FFC000"/>
                </a:solidFill>
                <a:latin typeface="Cambria" panose="02040503050406030204" pitchFamily="18" charset="0"/>
                <a:ea typeface="Cambria" panose="02040503050406030204" pitchFamily="18" charset="0"/>
              </a:rPr>
              <a:t>phố.</a:t>
            </a:r>
            <a:endParaRPr lang="en-US" sz="5000" b="1" dirty="0">
              <a:solidFill>
                <a:srgbClr val="FFC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309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28720" y="640494"/>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0" y="2124148"/>
            <a:ext cx="9165707" cy="1586240"/>
            <a:chOff x="3896037" y="4173227"/>
            <a:chExt cx="4764703" cy="1023787"/>
          </a:xfrm>
        </p:grpSpPr>
        <p:sp>
          <p:nvSpPr>
            <p:cNvPr id="38" name="圆角矩形 32">
              <a:extLst>
                <a:ext uri="{FF2B5EF4-FFF2-40B4-BE49-F238E27FC236}">
                  <a16:creationId xmlns:a16="http://schemas.microsoft.com/office/drawing/2014/main" id="{6463F51D-3F4A-546C-0739-3C09CCBC5806}"/>
                </a:ext>
              </a:extLst>
            </p:cNvPr>
            <p:cNvSpPr/>
            <p:nvPr/>
          </p:nvSpPr>
          <p:spPr>
            <a:xfrm>
              <a:off x="4181295" y="4173227"/>
              <a:ext cx="4182027" cy="1023787"/>
            </a:xfrm>
            <a:prstGeom prst="roundRect">
              <a:avLst>
                <a:gd name="adj" fmla="val 50000"/>
              </a:avLst>
            </a:prstGeom>
            <a:solidFill>
              <a:srgbClr val="127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ea typeface="思源黑体 CN"/>
                <a:cs typeface="+mn-cs"/>
              </a:endParaRPr>
            </a:p>
          </p:txBody>
        </p:sp>
        <p:sp>
          <p:nvSpPr>
            <p:cNvPr id="37" name="文本框 41">
              <a:extLst>
                <a:ext uri="{FF2B5EF4-FFF2-40B4-BE49-F238E27FC236}">
                  <a16:creationId xmlns:a16="http://schemas.microsoft.com/office/drawing/2014/main" id="{1D70379B-611B-4261-F6E1-CA63B17CE26F}"/>
                </a:ext>
              </a:extLst>
            </p:cNvPr>
            <p:cNvSpPr txBox="1"/>
            <p:nvPr/>
          </p:nvSpPr>
          <p:spPr>
            <a:xfrm>
              <a:off x="3896037" y="4390923"/>
              <a:ext cx="4764703" cy="5065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cốc</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sáo:</a:t>
              </a:r>
              <a:endParaRPr kumimoji="0" lang="zh-CN" altLang="en-US"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4987261" y="367362"/>
            <a:ext cx="6693880" cy="2020520"/>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105880" y="3935607"/>
            <a:ext cx="7256890" cy="1015663"/>
          </a:xfrm>
          <a:prstGeom prst="rect">
            <a:avLst/>
          </a:prstGeom>
          <a:noFill/>
        </p:spPr>
        <p:txBody>
          <a:bodyPr wrap="square">
            <a:spAutoFit/>
          </a:bodyPr>
          <a:lstStyle/>
          <a:p>
            <a:pPr algn="ctr"/>
            <a:r>
              <a:rPr lang="en-US" sz="6000" b="1" dirty="0" err="1">
                <a:solidFill>
                  <a:srgbClr val="FFC000"/>
                </a:solidFill>
                <a:latin typeface="Cambria" panose="02040503050406030204" pitchFamily="18" charset="0"/>
                <a:ea typeface="Cambria" panose="02040503050406030204" pitchFamily="18" charset="0"/>
              </a:rPr>
              <a:t>các</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loại</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diều</a:t>
            </a:r>
            <a:r>
              <a:rPr lang="en-US" sz="6000" b="1" dirty="0">
                <a:solidFill>
                  <a:srgbClr val="FFC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68029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2826" y="122213"/>
            <a:ext cx="7957464" cy="6006706"/>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412826" y="490329"/>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4"/>
          <a:stretch>
            <a:fillRect/>
          </a:stretch>
        </p:blipFill>
        <p:spPr>
          <a:xfrm>
            <a:off x="-137918" y="646454"/>
            <a:ext cx="2847079" cy="1536325"/>
          </a:xfrm>
          <a:prstGeom prst="rect">
            <a:avLst/>
          </a:prstGeom>
        </p:spPr>
      </p:pic>
      <p:sp>
        <p:nvSpPr>
          <p:cNvPr id="2" name="Rectangle 1"/>
          <p:cNvSpPr/>
          <p:nvPr/>
        </p:nvSpPr>
        <p:spPr>
          <a:xfrm>
            <a:off x="3784784" y="549733"/>
            <a:ext cx="8383006" cy="1477328"/>
          </a:xfrm>
          <a:prstGeom prst="rect">
            <a:avLst/>
          </a:prstGeom>
          <a:solidFill>
            <a:schemeClr val="tx1">
              <a:lumMod val="65000"/>
              <a:lumOff val="35000"/>
            </a:schemeClr>
          </a:solidFill>
        </p:spPr>
        <p:txBody>
          <a:bodyPr wrap="square">
            <a:spAutoFit/>
          </a:bodyPr>
          <a:lstStyle/>
          <a:p>
            <a:pPr algn="ctr"/>
            <a:r>
              <a:rPr lang="vi-VN" sz="4500" b="1" dirty="0">
                <a:solidFill>
                  <a:schemeClr val="bg1"/>
                </a:solidFill>
                <a:latin typeface="Cambria" panose="02040503050406030204" pitchFamily="18" charset="0"/>
                <a:ea typeface="Cambria" panose="02040503050406030204" pitchFamily="18" charset="0"/>
              </a:rPr>
              <a:t>Đoạn mở đầu giới thiệu những gì về chiều hè ở ngoại ô? </a:t>
            </a:r>
            <a:endParaRPr lang="vi-VN" sz="45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p:cNvSpPr/>
          <p:nvPr/>
        </p:nvSpPr>
        <p:spPr>
          <a:xfrm>
            <a:off x="5486400" y="2471071"/>
            <a:ext cx="6681389" cy="3970318"/>
          </a:xfrm>
          <a:prstGeom prst="rect">
            <a:avLst/>
          </a:prstGeom>
          <a:solidFill>
            <a:schemeClr val="bg1"/>
          </a:solidFill>
        </p:spPr>
        <p:txBody>
          <a:bodyPr wrap="square">
            <a:spAutoFit/>
          </a:bodyPr>
          <a:lstStyle/>
          <a:p>
            <a:pPr algn="just"/>
            <a:r>
              <a:rPr lang="vi-VN" sz="3600" b="1" dirty="0">
                <a:solidFill>
                  <a:schemeClr val="accent2">
                    <a:lumMod val="50000"/>
                  </a:schemeClr>
                </a:solidFill>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3" name="Rectangle 2">
            <a:extLst>
              <a:ext uri="{FF2B5EF4-FFF2-40B4-BE49-F238E27FC236}">
                <a16:creationId xmlns:a16="http://schemas.microsoft.com/office/drawing/2014/main" id="{CF491EB1-F015-BA33-96AA-A52B87CD7F25}"/>
              </a:ext>
            </a:extLst>
          </p:cNvPr>
          <p:cNvSpPr/>
          <p:nvPr/>
        </p:nvSpPr>
        <p:spPr>
          <a:xfrm>
            <a:off x="24210" y="3753722"/>
            <a:ext cx="5299279" cy="2554545"/>
          </a:xfrm>
          <a:prstGeom prst="rect">
            <a:avLst/>
          </a:prstGeom>
          <a:solidFill>
            <a:schemeClr val="bg1"/>
          </a:solidFill>
        </p:spPr>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Đoạn mở đầu giới thiệu về không khí và cảnh vật về chiều hè ở ngoại ô. </a:t>
            </a:r>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2043" y="94604"/>
            <a:ext cx="10819856" cy="1631216"/>
          </a:xfrm>
          <a:prstGeom prst="roundRect">
            <a:avLst>
              <a:gd name="adj" fmla="val 0"/>
            </a:avLst>
          </a:prstGeom>
          <a:solidFill>
            <a:schemeClr val="bg1"/>
          </a:solidFill>
        </p:spPr>
        <p:txBody>
          <a:bodyPr wrap="square">
            <a:spAutoFit/>
          </a:bodyPr>
          <a:lstStyle/>
          <a:p>
            <a:pPr algn="ctr"/>
            <a:r>
              <a:rPr lang="vi-VN" sz="5000" b="1" dirty="0">
                <a:solidFill>
                  <a:srgbClr val="C00000"/>
                </a:solidFill>
                <a:latin typeface="Cambria" panose="02040503050406030204" pitchFamily="18" charset="0"/>
                <a:ea typeface="Cambria" panose="02040503050406030204" pitchFamily="18" charset="0"/>
                <a:cs typeface="Calibri" panose="020F0502020204030204" pitchFamily="34" charset="0"/>
              </a:rPr>
              <a:t> Cảnh vật ở ngoại ô được miêu tả như thế nào? </a:t>
            </a:r>
          </a:p>
        </p:txBody>
      </p:sp>
      <p:sp>
        <p:nvSpPr>
          <p:cNvPr id="3" name="Rectangle 2"/>
          <p:cNvSpPr/>
          <p:nvPr/>
        </p:nvSpPr>
        <p:spPr>
          <a:xfrm>
            <a:off x="0" y="2011515"/>
            <a:ext cx="2373549"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con kênh</a:t>
            </a:r>
          </a:p>
        </p:txBody>
      </p:sp>
      <p:pic>
        <p:nvPicPr>
          <p:cNvPr id="4" name="Picture 3">
            <a:extLst>
              <a:ext uri="{FF2B5EF4-FFF2-40B4-BE49-F238E27FC236}">
                <a16:creationId xmlns:a16="http://schemas.microsoft.com/office/drawing/2014/main" id="{5077B7ED-9C4A-596A-0DB2-B7D17E5B18F9}"/>
              </a:ext>
            </a:extLst>
          </p:cNvPr>
          <p:cNvPicPr>
            <a:picLocks noChangeAspect="1"/>
          </p:cNvPicPr>
          <p:nvPr/>
        </p:nvPicPr>
        <p:blipFill>
          <a:blip r:embed="rId4"/>
          <a:stretch>
            <a:fillRect/>
          </a:stretch>
        </p:blipFill>
        <p:spPr>
          <a:xfrm>
            <a:off x="-226191" y="602004"/>
            <a:ext cx="3103018" cy="1612290"/>
          </a:xfrm>
          <a:prstGeom prst="rect">
            <a:avLst/>
          </a:prstGeom>
        </p:spPr>
      </p:pic>
      <p:sp>
        <p:nvSpPr>
          <p:cNvPr id="7" name="Rectangle 6">
            <a:extLst>
              <a:ext uri="{FF2B5EF4-FFF2-40B4-BE49-F238E27FC236}">
                <a16:creationId xmlns:a16="http://schemas.microsoft.com/office/drawing/2014/main" id="{D330576A-1F4F-1157-6581-B4F70482C875}"/>
              </a:ext>
            </a:extLst>
          </p:cNvPr>
          <p:cNvSpPr/>
          <p:nvPr/>
        </p:nvSpPr>
        <p:spPr>
          <a:xfrm>
            <a:off x="-508000" y="2985460"/>
            <a:ext cx="5075255"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t>
            </a: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uộng </a:t>
            </a: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rau muống</a:t>
            </a:r>
          </a:p>
        </p:txBody>
      </p:sp>
      <p:sp>
        <p:nvSpPr>
          <p:cNvPr id="8" name="Rectangle 7">
            <a:extLst>
              <a:ext uri="{FF2B5EF4-FFF2-40B4-BE49-F238E27FC236}">
                <a16:creationId xmlns:a16="http://schemas.microsoft.com/office/drawing/2014/main" id="{D2B4820B-4A47-F7F2-96A0-A4DD0F80D440}"/>
              </a:ext>
            </a:extLst>
          </p:cNvPr>
          <p:cNvSpPr/>
          <p:nvPr/>
        </p:nvSpPr>
        <p:spPr>
          <a:xfrm>
            <a:off x="1228374" y="3858361"/>
            <a:ext cx="2712231"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rặng tre</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9FB94FA3-D8E4-3AD3-3870-D53E0EB4E870}"/>
              </a:ext>
            </a:extLst>
          </p:cNvPr>
          <p:cNvSpPr/>
          <p:nvPr/>
        </p:nvSpPr>
        <p:spPr>
          <a:xfrm>
            <a:off x="1567056" y="4859862"/>
            <a:ext cx="3215509"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tiếng chim</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Rectangle 9">
            <a:extLst>
              <a:ext uri="{FF2B5EF4-FFF2-40B4-BE49-F238E27FC236}">
                <a16:creationId xmlns:a16="http://schemas.microsoft.com/office/drawing/2014/main" id="{53816FD3-E661-9FFB-AA06-E9DC6D3F2CEF}"/>
              </a:ext>
            </a:extLst>
          </p:cNvPr>
          <p:cNvSpPr/>
          <p:nvPr/>
        </p:nvSpPr>
        <p:spPr>
          <a:xfrm>
            <a:off x="1059864" y="5739142"/>
            <a:ext cx="4457700"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cánh đồng lúa</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1" name="组合 44">
            <a:extLst>
              <a:ext uri="{FF2B5EF4-FFF2-40B4-BE49-F238E27FC236}">
                <a16:creationId xmlns:a16="http://schemas.microsoft.com/office/drawing/2014/main" id="{C51341FD-E4B7-A7A0-009A-4071F8D18092}"/>
              </a:ext>
            </a:extLst>
          </p:cNvPr>
          <p:cNvGrpSpPr/>
          <p:nvPr/>
        </p:nvGrpSpPr>
        <p:grpSpPr>
          <a:xfrm>
            <a:off x="2599740" y="1785615"/>
            <a:ext cx="9202159" cy="1024409"/>
            <a:chOff x="2360277" y="2669668"/>
            <a:chExt cx="3532635" cy="916548"/>
          </a:xfrm>
        </p:grpSpPr>
        <p:sp>
          <p:nvSpPr>
            <p:cNvPr id="15" name="圆角矩形 27">
              <a:extLst>
                <a:ext uri="{FF2B5EF4-FFF2-40B4-BE49-F238E27FC236}">
                  <a16:creationId xmlns:a16="http://schemas.microsoft.com/office/drawing/2014/main" id="{305864FB-43CE-8B74-CE48-B0462B3ABB48}"/>
                </a:ext>
              </a:extLst>
            </p:cNvPr>
            <p:cNvSpPr/>
            <p:nvPr/>
          </p:nvSpPr>
          <p:spPr>
            <a:xfrm>
              <a:off x="2360277" y="2669668"/>
              <a:ext cx="3532635" cy="89262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14" name="文本框 40">
              <a:extLst>
                <a:ext uri="{FF2B5EF4-FFF2-40B4-BE49-F238E27FC236}">
                  <a16:creationId xmlns:a16="http://schemas.microsoft.com/office/drawing/2014/main" id="{41F7C6FC-8E01-96B0-71F2-D971444B9012}"/>
                </a:ext>
              </a:extLst>
            </p:cNvPr>
            <p:cNvSpPr txBox="1"/>
            <p:nvPr/>
          </p:nvSpPr>
          <p:spPr>
            <a:xfrm>
              <a:off x="2404714" y="2677493"/>
              <a:ext cx="3088912" cy="908723"/>
            </a:xfrm>
            <a:prstGeom prst="rect">
              <a:avLst/>
            </a:prstGeom>
            <a:noFill/>
          </p:spPr>
          <p:txBody>
            <a:bodyPr wrap="non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ước trong vắt, dải cỏ xanh êm như tấm thảm </a:t>
              </a:r>
            </a:p>
            <a:p>
              <a:pPr algn="ctr"/>
              <a:r>
                <a:rPr lang="vi-VN" sz="3000" b="1" dirty="0">
                  <a:solidFill>
                    <a:srgbClr val="C00000"/>
                  </a:solidFill>
                  <a:latin typeface="Cambria" panose="02040503050406030204" pitchFamily="18" charset="0"/>
                  <a:ea typeface="Cambria" panose="02040503050406030204" pitchFamily="18" charset="0"/>
                </a:rPr>
                <a:t>ở hai bên bờ kênh.</a:t>
              </a:r>
              <a:endParaRPr lang="en-US" sz="3000" b="1" dirty="0">
                <a:solidFill>
                  <a:srgbClr val="C00000"/>
                </a:solidFill>
                <a:latin typeface="Cambria" panose="02040503050406030204" pitchFamily="18" charset="0"/>
                <a:ea typeface="Cambria" panose="02040503050406030204" pitchFamily="18" charset="0"/>
              </a:endParaRPr>
            </a:p>
          </p:txBody>
        </p:sp>
      </p:grpSp>
      <p:sp>
        <p:nvSpPr>
          <p:cNvPr id="20" name="圆角矩形 27">
            <a:extLst>
              <a:ext uri="{FF2B5EF4-FFF2-40B4-BE49-F238E27FC236}">
                <a16:creationId xmlns:a16="http://schemas.microsoft.com/office/drawing/2014/main" id="{FA12963E-C629-3F8C-B06D-53D6311CEFD5}"/>
              </a:ext>
            </a:extLst>
          </p:cNvPr>
          <p:cNvSpPr/>
          <p:nvPr/>
        </p:nvSpPr>
        <p:spPr>
          <a:xfrm>
            <a:off x="4179522" y="2985460"/>
            <a:ext cx="7746180"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mơn mởn, hoa rau muống tím lấp lánh.</a:t>
            </a:r>
            <a:endParaRPr kumimoji="0" lang="zh-CN" altLang="en-US"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3" name="圆角矩形 27">
            <a:extLst>
              <a:ext uri="{FF2B5EF4-FFF2-40B4-BE49-F238E27FC236}">
                <a16:creationId xmlns:a16="http://schemas.microsoft.com/office/drawing/2014/main" id="{329F2947-6E76-9F5F-B446-859B01B865F7}"/>
              </a:ext>
            </a:extLst>
          </p:cNvPr>
          <p:cNvSpPr/>
          <p:nvPr/>
        </p:nvSpPr>
        <p:spPr>
          <a:xfrm>
            <a:off x="4282551" y="3898244"/>
            <a:ext cx="5456354"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thì thầm trong gió.</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4" name="圆角矩形 27">
            <a:extLst>
              <a:ext uri="{FF2B5EF4-FFF2-40B4-BE49-F238E27FC236}">
                <a16:creationId xmlns:a16="http://schemas.microsoft.com/office/drawing/2014/main" id="{F83907A9-CCF6-763B-7D0D-5CF39F94F332}"/>
              </a:ext>
            </a:extLst>
          </p:cNvPr>
          <p:cNvSpPr/>
          <p:nvPr/>
        </p:nvSpPr>
        <p:spPr>
          <a:xfrm>
            <a:off x="4782565" y="4751723"/>
            <a:ext cx="6563758"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vi-VN" altLang="zh-CN" sz="3500" b="1">
                <a:solidFill>
                  <a:srgbClr val="C00000"/>
                </a:solidFill>
                <a:latin typeface="Cambria" panose="02040503050406030204" pitchFamily="18" charset="0"/>
                <a:ea typeface="思源黑体 CN"/>
              </a:rPr>
              <a:t>c</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ất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tiếng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hót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tự</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do,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thiết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tha.</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5" name="圆角矩形 27">
            <a:extLst>
              <a:ext uri="{FF2B5EF4-FFF2-40B4-BE49-F238E27FC236}">
                <a16:creationId xmlns:a16="http://schemas.microsoft.com/office/drawing/2014/main" id="{27132C48-EE9A-AC60-D4CE-8D95642A89D0}"/>
              </a:ext>
            </a:extLst>
          </p:cNvPr>
          <p:cNvSpPr/>
          <p:nvPr/>
        </p:nvSpPr>
        <p:spPr>
          <a:xfrm>
            <a:off x="5485996" y="5739143"/>
            <a:ext cx="4108529" cy="6771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chín</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mênh</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mông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49485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20" grpId="0" animBg="1"/>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134214" y="24143"/>
            <a:ext cx="12064999" cy="177736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Vì sao tác giả nói vùng ngoại ô mang vẻ đẹp bình dị?</a:t>
            </a:r>
          </a:p>
        </p:txBody>
      </p:sp>
      <p:sp>
        <p:nvSpPr>
          <p:cNvPr id="3" name="Rectangle 2"/>
          <p:cNvSpPr/>
          <p:nvPr/>
        </p:nvSpPr>
        <p:spPr>
          <a:xfrm>
            <a:off x="0" y="2166155"/>
            <a:ext cx="12064998" cy="3862596"/>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500" b="1" dirty="0">
                <a:solidFill>
                  <a:srgbClr val="002060"/>
                </a:solidFill>
                <a:latin typeface="Cambria" panose="02040503050406030204" pitchFamily="18" charset="0"/>
                <a:ea typeface="Cambria" panose="02040503050406030204" pitchFamily="18" charset="0"/>
                <a:cs typeface="Calibri" panose="020F0502020204030204" pitchFamily="34" charset="0"/>
              </a:rPr>
              <a:t>Tác giả nói vùng ngoại ô mang vẻ đẹp bình dị vì: nó gắn liền với hình ảnh tuổi thơ tác giả cùng bạn đi dạo dọc con kênh, gắn liền với những sự vật thân quen như con kênh, ruộng rau muống, rặng tre, tiếng chim, cánh đồng lúa,… hòa cùng đó là ráng chiều vàng dịu và thơm hơi đất, là gió đưa thoang thoảng hương lúa chín và hương sen. Tất cả đã tạo nên một khung cảnh bình dị.</a:t>
            </a:r>
          </a:p>
        </p:txBody>
      </p:sp>
      <p:pic>
        <p:nvPicPr>
          <p:cNvPr id="4" name="Picture 3"/>
          <p:cNvPicPr>
            <a:picLocks noChangeAspect="1"/>
          </p:cNvPicPr>
          <p:nvPr/>
        </p:nvPicPr>
        <p:blipFill>
          <a:blip r:embed="rId5"/>
          <a:stretch>
            <a:fillRect/>
          </a:stretch>
        </p:blipFill>
        <p:spPr>
          <a:xfrm>
            <a:off x="134214" y="629830"/>
            <a:ext cx="2975106" cy="1536325"/>
          </a:xfrm>
          <a:prstGeom prst="rect">
            <a:avLst/>
          </a:prstGeom>
        </p:spPr>
      </p:pic>
    </p:spTree>
    <p:extLst>
      <p:ext uri="{BB962C8B-B14F-4D97-AF65-F5344CB8AC3E}">
        <p14:creationId xmlns:p14="http://schemas.microsoft.com/office/powerpoint/2010/main" val="160358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4355983" y="631220"/>
            <a:ext cx="7708900" cy="261050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Tác giả có cảm nhận như thế nào khi chơi thả diều trong chiều hè ở ngoại ô?</a:t>
            </a:r>
          </a:p>
        </p:txBody>
      </p:sp>
      <p:pic>
        <p:nvPicPr>
          <p:cNvPr id="7" name="Picture 6"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08" y="980660"/>
            <a:ext cx="4349596" cy="2686515"/>
          </a:xfrm>
          <a:prstGeom prst="rect">
            <a:avLst/>
          </a:prstGeom>
        </p:spPr>
      </p:pic>
      <p:sp>
        <p:nvSpPr>
          <p:cNvPr id="2" name="Rounded Rectangle 19">
            <a:extLst>
              <a:ext uri="{FF2B5EF4-FFF2-40B4-BE49-F238E27FC236}">
                <a16:creationId xmlns:a16="http://schemas.microsoft.com/office/drawing/2014/main" id="{6AB805A4-1B4E-B535-D22B-30F0FD623893}"/>
              </a:ext>
            </a:extLst>
          </p:cNvPr>
          <p:cNvSpPr/>
          <p:nvPr/>
        </p:nvSpPr>
        <p:spPr>
          <a:xfrm>
            <a:off x="3908487" y="3241725"/>
            <a:ext cx="8603892" cy="3999071"/>
          </a:xfrm>
          <a:prstGeom prst="roundRect">
            <a:avLst>
              <a:gd name="adj" fmla="val 29749"/>
            </a:avLst>
          </a:prstGeom>
          <a:solidFill>
            <a:schemeClr val="bg1"/>
          </a:solidFill>
        </p:spPr>
        <p:txBody>
          <a:bodyPr wrap="square">
            <a:spAutoFit/>
          </a:bodyPr>
          <a:lstStyle/>
          <a:p>
            <a:pPr algn="just"/>
            <a:r>
              <a:rPr lang="vi-VN" sz="30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Tác giả cảm thấy rất thú vị khi được thả diều cùng lũ bạn. Những cánh diều như những mảnh hồn ấu thơ bay lên với biết bao khát vọng. Ngồi bên nơi cắm diều, lòng tác giả lâng lâng, muốn gửi ước mơ của mình theo những cánh diều lên tận mây xanh.</a:t>
            </a:r>
          </a:p>
        </p:txBody>
      </p:sp>
      <p:pic>
        <p:nvPicPr>
          <p:cNvPr id="3" name="Picture 2">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3408430" y="-1"/>
            <a:ext cx="3005588" cy="1536325"/>
          </a:xfrm>
          <a:prstGeom prst="rect">
            <a:avLst/>
          </a:prstGeom>
        </p:spPr>
      </p:pic>
    </p:spTree>
    <p:extLst>
      <p:ext uri="{BB962C8B-B14F-4D97-AF65-F5344CB8AC3E}">
        <p14:creationId xmlns:p14="http://schemas.microsoft.com/office/powerpoint/2010/main" val="12612524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2335766" y="1492319"/>
            <a:ext cx="9549723" cy="997675"/>
            <a:chOff x="2360277" y="2671670"/>
            <a:chExt cx="366606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666062" cy="892629"/>
              <a:chOff x="1336246" y="3302000"/>
              <a:chExt cx="2863445"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863445"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773632"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3416836"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Giới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thiệu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khung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cảnh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ô.</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209800" y="2988404"/>
            <a:ext cx="9786432" cy="997675"/>
            <a:chOff x="2360277" y="2671670"/>
            <a:chExt cx="354362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420075" y="2764127"/>
              <a:ext cx="3483830"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Vẻ</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đẹp</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bình</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dị</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của</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buổi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chiều</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hè</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vùng</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305684" y="4404942"/>
            <a:ext cx="9026187" cy="1394358"/>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086296" cy="791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Niềm</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vui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của</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tác</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buổi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ô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cùng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lũ</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bạn</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grpSp>
      <p:sp>
        <p:nvSpPr>
          <p:cNvPr id="3" name="TextBox 2">
            <a:extLst>
              <a:ext uri="{FF2B5EF4-FFF2-40B4-BE49-F238E27FC236}">
                <a16:creationId xmlns:a16="http://schemas.microsoft.com/office/drawing/2014/main" id="{955AF160-1B1E-CAD9-C6B6-600F856FBBBF}"/>
              </a:ext>
            </a:extLst>
          </p:cNvPr>
          <p:cNvSpPr txBox="1"/>
          <p:nvPr/>
        </p:nvSpPr>
        <p:spPr>
          <a:xfrm>
            <a:off x="287331" y="164534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1</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270339" y="315346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2</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363862" y="4690382"/>
            <a:ext cx="28648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3</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69152" y="156941"/>
            <a:ext cx="4081670" cy="980661"/>
          </a:xfrm>
          <a:prstGeom prst="rect">
            <a:avLst/>
          </a:prstGeom>
        </p:spPr>
      </p:pic>
      <p:pic>
        <p:nvPicPr>
          <p:cNvPr id="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53640" y="156940"/>
            <a:ext cx="5632172" cy="980661"/>
          </a:xfrm>
          <a:prstGeom prst="rect">
            <a:avLst/>
          </a:prstGeom>
        </p:spPr>
      </p:pic>
      <p:pic>
        <p:nvPicPr>
          <p:cNvPr id="8"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4942" y="156941"/>
            <a:ext cx="4081670" cy="980661"/>
          </a:xfrm>
          <a:prstGeom prst="rect">
            <a:avLst/>
          </a:prstGeom>
        </p:spPr>
      </p:pic>
      <p:pic>
        <p:nvPicPr>
          <p:cNvPr id="9"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77850" y="156940"/>
            <a:ext cx="5632172" cy="980661"/>
          </a:xfrm>
          <a:prstGeom prst="rect">
            <a:avLst/>
          </a:prstGeom>
        </p:spPr>
      </p:pic>
      <p:sp>
        <p:nvSpPr>
          <p:cNvPr id="20" name="Rounded Rectangle 19"/>
          <p:cNvSpPr/>
          <p:nvPr/>
        </p:nvSpPr>
        <p:spPr>
          <a:xfrm>
            <a:off x="143674" y="285898"/>
            <a:ext cx="12077701" cy="851654"/>
          </a:xfrm>
          <a:prstGeom prst="roundRect">
            <a:avLst>
              <a:gd name="adj" fmla="val 29749"/>
            </a:avLst>
          </a:prstGeom>
          <a:solidFill>
            <a:schemeClr val="bg1"/>
          </a:solidFill>
        </p:spPr>
        <p:txBody>
          <a:bodyPr wrap="square">
            <a:spAutoFit/>
          </a:bodyPr>
          <a:lstStyle/>
          <a:p>
            <a:pPr algn="ctr"/>
            <a:r>
              <a:rPr lang="vi-VN" sz="2500" b="1" dirty="0">
                <a:solidFill>
                  <a:srgbClr val="C0000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Nêu ý chính của mỗi đoạn trong bài?</a:t>
            </a:r>
          </a:p>
        </p:txBody>
      </p:sp>
      <p:pic>
        <p:nvPicPr>
          <p:cNvPr id="10" name="Picture 9">
            <a:extLst>
              <a:ext uri="{FF2B5EF4-FFF2-40B4-BE49-F238E27FC236}">
                <a16:creationId xmlns:a16="http://schemas.microsoft.com/office/drawing/2014/main" id="{AA1B657E-8A77-E47F-07D3-72750F2CAFF0}"/>
              </a:ext>
            </a:extLst>
          </p:cNvPr>
          <p:cNvPicPr>
            <a:picLocks noChangeAspect="1"/>
          </p:cNvPicPr>
          <p:nvPr/>
        </p:nvPicPr>
        <p:blipFill>
          <a:blip r:embed="rId5"/>
          <a:stretch>
            <a:fillRect/>
          </a:stretch>
        </p:blipFill>
        <p:spPr>
          <a:xfrm>
            <a:off x="52508" y="156941"/>
            <a:ext cx="2908044" cy="1109568"/>
          </a:xfrm>
          <a:prstGeom prst="rect">
            <a:avLst/>
          </a:prstGeom>
        </p:spPr>
      </p:pic>
    </p:spTree>
    <p:extLst>
      <p:ext uri="{BB962C8B-B14F-4D97-AF65-F5344CB8AC3E}">
        <p14:creationId xmlns:p14="http://schemas.microsoft.com/office/powerpoint/2010/main" val="377092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AE527B-750E-2F4A-DAD6-4D0F57F57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587" y="-155642"/>
            <a:ext cx="11200574" cy="6700214"/>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989" y="1916843"/>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2937754" y="898389"/>
            <a:ext cx="9518839" cy="5061222"/>
            <a:chOff x="2484475" y="1503457"/>
            <a:chExt cx="7989905" cy="4952430"/>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35693" y="1848127"/>
              <a:ext cx="7497570" cy="4607760"/>
            </a:xfrm>
            <a:prstGeom prst="rect">
              <a:avLst/>
            </a:prstGeom>
            <a:noFill/>
          </p:spPr>
          <p:txBody>
            <a:bodyPr wrap="square">
              <a:spAutoFit/>
            </a:bodyPr>
            <a:lstStyle/>
            <a:p>
              <a:pPr algn="just"/>
              <a:r>
                <a:rPr lang="en-US" sz="5000" b="1" dirty="0">
                  <a:effectLst/>
                  <a:latin typeface="Cambria" panose="02040503050406030204" pitchFamily="18" charset="0"/>
                  <a:ea typeface="Cambria" panose="02040503050406030204" pitchFamily="18" charset="0"/>
                </a:rPr>
                <a:t>Ca </a:t>
              </a:r>
              <a:r>
                <a:rPr lang="en-US" sz="5000" b="1" dirty="0" err="1">
                  <a:effectLst/>
                  <a:latin typeface="Cambria" panose="02040503050406030204" pitchFamily="18" charset="0"/>
                  <a:ea typeface="Cambria" panose="02040503050406030204" pitchFamily="18" charset="0"/>
                </a:rPr>
                <a:t>ngợi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vẻ</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đẹp</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bình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dị</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thân</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thuộc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quê</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hương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cảm</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vui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sướng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giả</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khi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được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hòa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mình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vào</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vật</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ngoại</a:t>
              </a:r>
              <a:r>
                <a:rPr lang="en-US" sz="5000" b="1" dirty="0">
                  <a:effectLst/>
                  <a:latin typeface="Cambria" panose="02040503050406030204" pitchFamily="18" charset="0"/>
                  <a:ea typeface="Cambria" panose="02040503050406030204" pitchFamily="18" charset="0"/>
                </a:rPr>
                <a:t> ô.</a:t>
              </a:r>
              <a:endParaRPr lang="en-SG" sz="5000" b="1" dirty="0">
                <a:effectLst/>
                <a:latin typeface="Cambria" panose="02040503050406030204" pitchFamily="18" charset="0"/>
                <a:ea typeface="Cambria" panose="02040503050406030204" pitchFamily="18" charset="0"/>
              </a:endParaRP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6"/>
          <a:stretch>
            <a:fillRect/>
          </a:stretch>
        </p:blipFill>
        <p:spPr>
          <a:xfrm>
            <a:off x="-750939" y="516784"/>
            <a:ext cx="4267570" cy="3468925"/>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01159" y="-381755"/>
            <a:ext cx="9544426" cy="7204627"/>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6"/>
          <a:stretch>
            <a:fillRect/>
          </a:stretch>
        </p:blipFill>
        <p:spPr>
          <a:xfrm>
            <a:off x="3636579" y="509744"/>
            <a:ext cx="7658852" cy="6050370"/>
          </a:xfrm>
          <a:prstGeom prst="rect">
            <a:avLst/>
          </a:prstGeom>
        </p:spPr>
      </p:pic>
    </p:spTree>
    <p:extLst>
      <p:ext uri="{BB962C8B-B14F-4D97-AF65-F5344CB8AC3E}">
        <p14:creationId xmlns:p14="http://schemas.microsoft.com/office/powerpoint/2010/main" val="357371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57864"/>
            <a:ext cx="12073932" cy="6742271"/>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Tree>
    <p:extLst>
      <p:ext uri="{BB962C8B-B14F-4D97-AF65-F5344CB8AC3E}">
        <p14:creationId xmlns:p14="http://schemas.microsoft.com/office/powerpoint/2010/main" val="3540625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10EA844-7F09-21FF-09E5-1722CB1B8C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93076" y="-173314"/>
            <a:ext cx="9544426" cy="7204627"/>
          </a:xfrm>
          <a:prstGeom prst="rect">
            <a:avLst/>
          </a:prstGeom>
        </p:spPr>
      </p:pic>
      <p:pic>
        <p:nvPicPr>
          <p:cNvPr id="6" name="Picture 5">
            <a:extLst>
              <a:ext uri="{FF2B5EF4-FFF2-40B4-BE49-F238E27FC236}">
                <a16:creationId xmlns:a16="http://schemas.microsoft.com/office/drawing/2014/main" id="{81AFA08D-8914-B725-12B2-355761C8342E}"/>
              </a:ext>
            </a:extLst>
          </p:cNvPr>
          <p:cNvPicPr>
            <a:picLocks noChangeAspect="1"/>
          </p:cNvPicPr>
          <p:nvPr/>
        </p:nvPicPr>
        <p:blipFill>
          <a:blip r:embed="rId3"/>
          <a:stretch>
            <a:fillRect/>
          </a:stretch>
        </p:blipFill>
        <p:spPr>
          <a:xfrm>
            <a:off x="1703251" y="2071659"/>
            <a:ext cx="8474471" cy="2714681"/>
          </a:xfrm>
          <a:prstGeom prst="rect">
            <a:avLst/>
          </a:prstGeom>
        </p:spPr>
      </p:pic>
    </p:spTree>
    <p:extLst>
      <p:ext uri="{BB962C8B-B14F-4D97-AF65-F5344CB8AC3E}">
        <p14:creationId xmlns:p14="http://schemas.microsoft.com/office/powerpoint/2010/main" val="6166820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50BDD9-5410-F361-44B3-6690D845C2F5}"/>
              </a:ext>
            </a:extLst>
          </p:cNvPr>
          <p:cNvSpPr txBox="1"/>
          <p:nvPr/>
        </p:nvSpPr>
        <p:spPr>
          <a:xfrm>
            <a:off x="809296" y="478846"/>
            <a:ext cx="10783613" cy="2145268"/>
          </a:xfrm>
          <a:prstGeom prst="roundRect">
            <a:avLst/>
          </a:prstGeom>
          <a:solidFill>
            <a:schemeClr val="bg1"/>
          </a:solidFill>
          <a:ln w="28575">
            <a:solidFill>
              <a:schemeClr val="tx1"/>
            </a:solidFill>
            <a:prstDash val="dash"/>
          </a:ln>
        </p:spPr>
        <p:txBody>
          <a:bodyPr wrap="square" rtlCol="0">
            <a:spAutoFit/>
          </a:bodyPr>
          <a:lstStyle/>
          <a:p>
            <a:pPr marL="342900" indent="-342900" algn="ctr">
              <a:buAutoNum type="arabicPeriod"/>
            </a:pPr>
            <a:r>
              <a:rPr lang="en-SG" sz="4000" b="1" dirty="0" err="1">
                <a:solidFill>
                  <a:srgbClr val="002060"/>
                </a:solidFill>
                <a:latin typeface="Cambria" panose="02040503050406030204" pitchFamily="18" charset="0"/>
                <a:ea typeface="Cambria" panose="02040503050406030204" pitchFamily="18" charset="0"/>
              </a:rPr>
              <a:t>Thêm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trạng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ngữ</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mỗi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dưới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đây</a:t>
            </a:r>
            <a:r>
              <a:rPr lang="en-SG" sz="4000" b="1" dirty="0">
                <a:solidFill>
                  <a:srgbClr val="002060"/>
                </a:solidFill>
                <a:latin typeface="Cambria" panose="02040503050406030204" pitchFamily="18" charset="0"/>
                <a:ea typeface="Cambria" panose="02040503050406030204" pitchFamily="18" charset="0"/>
              </a:rPr>
              <a:t>:</a:t>
            </a:r>
            <a:endParaRPr lang="vi-VN" sz="4000" b="1" dirty="0">
              <a:solidFill>
                <a:srgbClr val="002060"/>
              </a:solidFill>
              <a:latin typeface="Cambria" panose="02040503050406030204" pitchFamily="18" charset="0"/>
              <a:ea typeface="Cambria" panose="02040503050406030204" pitchFamily="18" charset="0"/>
            </a:endParaRPr>
          </a:p>
          <a:p>
            <a:pPr algn="ct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cốc</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đua</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nhau</a:t>
            </a:r>
            <a:r>
              <a:rPr lang="en-SG" sz="4000" dirty="0">
                <a:latin typeface="Cambria" panose="02040503050406030204" pitchFamily="18" charset="0"/>
                <a:ea typeface="Cambria" panose="02040503050406030204" pitchFamily="18" charset="0"/>
              </a:rPr>
              <a:t> bay </a:t>
            </a:r>
            <a:r>
              <a:rPr lang="en-SG" sz="4000" dirty="0" err="1">
                <a:latin typeface="Cambria" panose="02040503050406030204" pitchFamily="18" charset="0"/>
                <a:ea typeface="Cambria" panose="02040503050406030204" pitchFamily="18" charset="0"/>
              </a:rPr>
              <a:t>lên</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cao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Tiếng</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vi vu </a:t>
            </a:r>
            <a:r>
              <a:rPr lang="en-SG" sz="4000" dirty="0" err="1">
                <a:latin typeface="Cambria" panose="02040503050406030204" pitchFamily="18" charset="0"/>
                <a:ea typeface="Cambria" panose="02040503050406030204" pitchFamily="18" charset="0"/>
              </a:rPr>
              <a:t>trầm</a:t>
            </a:r>
            <a:r>
              <a:rPr lang="en-SG"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bổng.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1A6AE35-7F5C-E968-AF12-3E7437769E53}"/>
              </a:ext>
            </a:extLst>
          </p:cNvPr>
          <p:cNvSpPr/>
          <p:nvPr/>
        </p:nvSpPr>
        <p:spPr>
          <a:xfrm>
            <a:off x="3773215" y="2967317"/>
            <a:ext cx="8418785" cy="3170099"/>
          </a:xfrm>
          <a:prstGeom prst="rect">
            <a:avLst/>
          </a:prstGeom>
          <a:solidFill>
            <a:schemeClr val="bg1"/>
          </a:solidFill>
        </p:spPr>
        <p:txBody>
          <a:bodyPr wrap="square">
            <a:spAutoFit/>
          </a:bodyPr>
          <a:lstStyle/>
          <a:p>
            <a:pPr algn="just"/>
            <a:r>
              <a:rPr lang="vi-VN" sz="5000" b="1" dirty="0">
                <a:solidFill>
                  <a:srgbClr val="C00000"/>
                </a:solidFill>
                <a:latin typeface="Cambria" panose="02040503050406030204" pitchFamily="18" charset="0"/>
                <a:ea typeface="Cambria" panose="02040503050406030204" pitchFamily="18" charset="0"/>
              </a:rPr>
              <a:t>Trên bầu trời</a:t>
            </a:r>
            <a:r>
              <a:rPr lang="vi-VN" sz="5000" b="1" dirty="0">
                <a:solidFill>
                  <a:schemeClr val="accent2">
                    <a:lumMod val="50000"/>
                  </a:schemeClr>
                </a:solidFill>
                <a:latin typeface="Cambria" panose="02040503050406030204" pitchFamily="18" charset="0"/>
                <a:ea typeface="Cambria" panose="02040503050406030204" pitchFamily="18" charset="0"/>
              </a:rPr>
              <a:t>, diều cốc, diều tu, diều sáo đua nhau bay lên cao. </a:t>
            </a:r>
            <a:r>
              <a:rPr lang="vi-VN" sz="5000" b="1" dirty="0">
                <a:solidFill>
                  <a:srgbClr val="C00000"/>
                </a:solidFill>
                <a:latin typeface="Cambria" panose="02040503050406030204" pitchFamily="18" charset="0"/>
                <a:ea typeface="Cambria" panose="02040503050406030204" pitchFamily="18" charset="0"/>
              </a:rPr>
              <a:t>Chiều chiều</a:t>
            </a:r>
            <a:r>
              <a:rPr lang="vi-VN" sz="5000" b="1" dirty="0">
                <a:solidFill>
                  <a:schemeClr val="accent2">
                    <a:lumMod val="50000"/>
                  </a:schemeClr>
                </a:solidFill>
                <a:latin typeface="Cambria" panose="02040503050406030204" pitchFamily="18" charset="0"/>
                <a:ea typeface="Cambria" panose="02040503050406030204" pitchFamily="18" charset="0"/>
              </a:rPr>
              <a:t>, tiếng sáo diều vi vu trầm bổng.</a:t>
            </a:r>
            <a:endParaRPr lang="en-SG" sz="50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47370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27">
            <a:extLst>
              <a:ext uri="{FF2B5EF4-FFF2-40B4-BE49-F238E27FC236}">
                <a16:creationId xmlns:a16="http://schemas.microsoft.com/office/drawing/2014/main" id="{4CC2C49A-88FF-AB1B-910C-06EECE7BD2E7}"/>
              </a:ext>
            </a:extLst>
          </p:cNvPr>
          <p:cNvSpPr/>
          <p:nvPr/>
        </p:nvSpPr>
        <p:spPr>
          <a:xfrm>
            <a:off x="2869325" y="4680960"/>
            <a:ext cx="8891752" cy="180392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 name="TextBox 2">
            <a:extLst>
              <a:ext uri="{FF2B5EF4-FFF2-40B4-BE49-F238E27FC236}">
                <a16:creationId xmlns:a16="http://schemas.microsoft.com/office/drawing/2014/main" id="{5D004D32-68A6-B76C-4287-782D1036538F}"/>
              </a:ext>
            </a:extLst>
          </p:cNvPr>
          <p:cNvSpPr txBox="1"/>
          <p:nvPr/>
        </p:nvSpPr>
        <p:spPr>
          <a:xfrm>
            <a:off x="1352737" y="853602"/>
            <a:ext cx="7707087"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62DD35F-802D-69DA-A096-0F37374CA280}"/>
              </a:ext>
            </a:extLst>
          </p:cNvPr>
          <p:cNvSpPr txBox="1"/>
          <p:nvPr/>
        </p:nvSpPr>
        <p:spPr>
          <a:xfrm>
            <a:off x="2869325" y="4921202"/>
            <a:ext cx="88076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ngoặc</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kép</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trong</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văn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dùng</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để</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đánh</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tên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tác</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phẩm</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tài liệu.</a:t>
            </a:r>
            <a:endPar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58443A9-F850-75E6-59E2-E1E5DF915E14}"/>
              </a:ext>
            </a:extLst>
          </p:cNvPr>
          <p:cNvSpPr txBox="1"/>
          <p:nvPr/>
        </p:nvSpPr>
        <p:spPr>
          <a:xfrm>
            <a:off x="231228" y="94593"/>
            <a:ext cx="11775379" cy="4392692"/>
          </a:xfrm>
          <a:prstGeom prst="roundRect">
            <a:avLst/>
          </a:prstGeom>
          <a:solidFill>
            <a:schemeClr val="bg1"/>
          </a:solidFill>
          <a:ln w="28575">
            <a:solidFill>
              <a:schemeClr val="tx1"/>
            </a:solidFill>
            <a:prstDash val="dash"/>
          </a:ln>
        </p:spPr>
        <p:txBody>
          <a:bodyPr wrap="square" rtlCol="0">
            <a:spAutoFit/>
          </a:bodyPr>
          <a:lstStyle/>
          <a:p>
            <a:pPr lvl="0" algn="just">
              <a:defRPr/>
            </a:pPr>
            <a:r>
              <a:rPr lang="vi-VN" sz="3600" b="1" dirty="0">
                <a:solidFill>
                  <a:srgbClr val="002060"/>
                </a:solidFill>
                <a:latin typeface="Cambria" panose="02040503050406030204" pitchFamily="18" charset="0"/>
                <a:ea typeface="Cambria" panose="02040503050406030204" pitchFamily="18" charset="0"/>
              </a:rPr>
              <a:t>2. Nêu công dụng của dấu ngoặc kép trong đoạn dưới đây: Đọc </a:t>
            </a:r>
            <a:r>
              <a:rPr lang="vi-VN" sz="3600" b="1" dirty="0">
                <a:solidFill>
                  <a:srgbClr val="C00000"/>
                </a:solidFill>
                <a:latin typeface="Cambria" panose="02040503050406030204" pitchFamily="18" charset="0"/>
                <a:ea typeface="Cambria" panose="02040503050406030204" pitchFamily="18" charset="0"/>
              </a:rPr>
              <a:t>“Chiều ngoại ô” </a:t>
            </a:r>
            <a:r>
              <a:rPr lang="vi-VN" sz="3600" b="1" dirty="0">
                <a:solidFill>
                  <a:srgbClr val="002060"/>
                </a:solidFill>
                <a:latin typeface="Cambria" panose="02040503050406030204" pitchFamily="18" charset="0"/>
                <a:ea typeface="Cambria" panose="02040503050406030204" pitchFamily="18" charset="0"/>
              </a:rPr>
              <a:t>của Nguyễn Thuỵ Kha, tôi nhớ đến </a:t>
            </a:r>
            <a:r>
              <a:rPr lang="vi-VN" sz="3600" b="1" dirty="0">
                <a:solidFill>
                  <a:srgbClr val="C00000"/>
                </a:solidFill>
                <a:latin typeface="Cambria" panose="02040503050406030204" pitchFamily="18" charset="0"/>
                <a:ea typeface="Cambria" panose="02040503050406030204" pitchFamily="18" charset="0"/>
              </a:rPr>
              <a:t>“Buổi sáng mùa hè trong thung lũng”</a:t>
            </a:r>
            <a:r>
              <a:rPr lang="vi-VN" sz="3600" b="1" dirty="0">
                <a:solidFill>
                  <a:srgbClr val="002060"/>
                </a:solidFill>
                <a:latin typeface="Cambria" panose="02040503050406030204" pitchFamily="18" charset="0"/>
                <a:ea typeface="Cambria" panose="02040503050406030204" pitchFamily="18" charset="0"/>
              </a:rPr>
              <a:t> của Hoàng Hữu Bội, </a:t>
            </a:r>
            <a:r>
              <a:rPr lang="vi-VN" sz="3600" b="1" dirty="0">
                <a:solidFill>
                  <a:srgbClr val="C00000"/>
                </a:solidFill>
                <a:latin typeface="Cambria" panose="02040503050406030204" pitchFamily="18" charset="0"/>
                <a:ea typeface="Cambria" panose="02040503050406030204" pitchFamily="18" charset="0"/>
              </a:rPr>
              <a:t>“Nắng trưa” </a:t>
            </a:r>
            <a:r>
              <a:rPr lang="vi-VN" sz="3600" b="1" dirty="0">
                <a:solidFill>
                  <a:srgbClr val="002060"/>
                </a:solidFill>
                <a:latin typeface="Cambria" panose="02040503050406030204" pitchFamily="18" charset="0"/>
                <a:ea typeface="Cambria" panose="02040503050406030204" pitchFamily="18" charset="0"/>
              </a:rPr>
              <a:t>của Băng Sơn,... Các nhà văn đã cảm nhận cảnh vật trong mỗi mùa bằng nhiều giác quan, tạo nên những bức tranh phong cảnh mang sắc màu, âm thanh, hương vị,... của cuộc sống.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644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5447" y="-13979"/>
            <a:ext cx="7800008" cy="5887850"/>
          </a:xfrm>
          <a:prstGeom prst="rect">
            <a:avLst/>
          </a:prstGeom>
        </p:spPr>
      </p:pic>
      <p:grpSp>
        <p:nvGrpSpPr>
          <p:cNvPr id="40" name="组合 39">
            <a:extLst>
              <a:ext uri="{FF2B5EF4-FFF2-40B4-BE49-F238E27FC236}">
                <a16:creationId xmlns:a16="http://schemas.microsoft.com/office/drawing/2014/main" id="{FF6BF698-8BFF-4A66-ADA9-8662027E0734}"/>
              </a:ext>
            </a:extLst>
          </p:cNvPr>
          <p:cNvGrpSpPr/>
          <p:nvPr/>
        </p:nvGrpSpPr>
        <p:grpSpPr>
          <a:xfrm>
            <a:off x="-115083"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0"/>
          <a:stretch>
            <a:fillRect/>
          </a:stretch>
        </p:blipFill>
        <p:spPr>
          <a:xfrm>
            <a:off x="1140205" y="2033116"/>
            <a:ext cx="7844379" cy="2290210"/>
          </a:xfrm>
          <a:prstGeom prst="rect">
            <a:avLst/>
          </a:prstGeom>
        </p:spPr>
      </p:pic>
    </p:spTree>
    <p:extLst>
      <p:ext uri="{BB962C8B-B14F-4D97-AF65-F5344CB8AC3E}">
        <p14:creationId xmlns:p14="http://schemas.microsoft.com/office/powerpoint/2010/main" val="1787073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293" y="2409094"/>
            <a:ext cx="7039358" cy="4448906"/>
          </a:xfrm>
          <a:prstGeom prst="rect">
            <a:avLst/>
          </a:prstGeom>
        </p:spPr>
      </p:pic>
      <p:sp>
        <p:nvSpPr>
          <p:cNvPr id="3" name="TextBox 2"/>
          <p:cNvSpPr txBox="1"/>
          <p:nvPr/>
        </p:nvSpPr>
        <p:spPr>
          <a:xfrm>
            <a:off x="4149940" y="2894609"/>
            <a:ext cx="6685450" cy="3477875"/>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 </a:t>
            </a:r>
            <a:r>
              <a:rPr lang="vi-VN" sz="5500" b="1" dirty="0">
                <a:solidFill>
                  <a:srgbClr val="002060"/>
                </a:solidFill>
                <a:latin typeface="Cambria" panose="02040503050406030204" pitchFamily="18" charset="0"/>
                <a:ea typeface="Cambria" panose="02040503050406030204" pitchFamily="18" charset="0"/>
              </a:rPr>
              <a:t>Trao đổi với bạn về những điểm khác biệt giữa nông thôn và thành phố?</a:t>
            </a:r>
            <a:endParaRPr lang="en-US" sz="55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150460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2"/>
          <a:stretch>
            <a:fillRect/>
          </a:stretch>
        </p:blipFill>
        <p:spPr>
          <a:xfrm>
            <a:off x="0" y="-519095"/>
            <a:ext cx="11532562" cy="6897465"/>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spTree>
    <p:extLst>
      <p:ext uri="{BB962C8B-B14F-4D97-AF65-F5344CB8AC3E}">
        <p14:creationId xmlns:p14="http://schemas.microsoft.com/office/powerpoint/2010/main" val="1141614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163537"/>
            <a:ext cx="12073932" cy="7508438"/>
          </a:xfrm>
          <a:prstGeom prst="roundRect">
            <a:avLst/>
          </a:prstGeom>
          <a:solidFill>
            <a:schemeClr val="bg1"/>
          </a:solidFill>
          <a:ln w="28575">
            <a:solidFill>
              <a:schemeClr val="tx1"/>
            </a:solidFill>
            <a:prstDash val="dash"/>
          </a:ln>
        </p:spPr>
        <p:txBody>
          <a:bodyPr wrap="square" rtlCol="0">
            <a:spAutoFit/>
          </a:bodyPr>
          <a:lstStyle/>
          <a:p>
            <a:pPr algn="just"/>
            <a:r>
              <a:rPr lang="vi-VN" sz="26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algn="just"/>
            <a:r>
              <a:rPr lang="vi-VN" sz="2700" b="1" dirty="0">
                <a:solidFill>
                  <a:srgbClr val="002060"/>
                </a:solidFill>
                <a:latin typeface="Cambria" panose="02040503050406030204" pitchFamily="18" charset="0"/>
                <a:ea typeface="Cambria" panose="02040503050406030204" pitchFamily="18" charset="0"/>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algn="just"/>
            <a:r>
              <a:rPr lang="vi-VN" sz="3000" b="1" dirty="0">
                <a:solidFill>
                  <a:srgbClr val="002060"/>
                </a:solidFill>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FE1E2888-413F-7A06-E928-428876C67589}"/>
              </a:ext>
            </a:extLst>
          </p:cNvPr>
          <p:cNvSpPr txBox="1"/>
          <p:nvPr/>
        </p:nvSpPr>
        <p:spPr>
          <a:xfrm>
            <a:off x="4413115" y="163537"/>
            <a:ext cx="3365770" cy="507831"/>
          </a:xfrm>
          <a:prstGeom prst="rect">
            <a:avLst/>
          </a:prstGeom>
          <a:noFill/>
        </p:spPr>
        <p:txBody>
          <a:bodyPr wrap="square" rtlCol="0">
            <a:spAutoFit/>
          </a:bodyPr>
          <a:lstStyle/>
          <a:p>
            <a:pPr algn="ctr"/>
            <a:r>
              <a:rPr lang="vi-VN" sz="2700" b="1" dirty="0">
                <a:solidFill>
                  <a:srgbClr val="FF0000"/>
                </a:solidFill>
                <a:latin typeface="Cambria" panose="02040503050406030204" pitchFamily="18" charset="0"/>
                <a:ea typeface="Cambria" panose="02040503050406030204" pitchFamily="18" charset="0"/>
              </a:rPr>
              <a:t>CHIỀU NGOẠI Ô</a:t>
            </a:r>
            <a:endParaRPr lang="en-SG" sz="27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6102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437036" y="200858"/>
            <a:ext cx="11625418" cy="6657142"/>
          </a:xfrm>
          <a:prstGeom prst="roundRect">
            <a:avLst/>
          </a:prstGeom>
          <a:solidFill>
            <a:schemeClr val="bg1"/>
          </a:solidFill>
          <a:ln w="28575">
            <a:solidFill>
              <a:schemeClr val="tx1"/>
            </a:solidFill>
            <a:prstDash val="dash"/>
          </a:ln>
        </p:spPr>
        <p:txBody>
          <a:bodyPr wrap="square" rtlCol="0">
            <a:spAutoFit/>
          </a:bodyPr>
          <a:lstStyle/>
          <a:p>
            <a:pPr algn="just"/>
            <a:r>
              <a:rPr lang="vi-VN" sz="3500" b="1" dirty="0">
                <a:solidFill>
                  <a:srgbClr val="002060"/>
                </a:solidFill>
                <a:latin typeface="Cambria" panose="02040503050406030204" pitchFamily="18" charset="0"/>
                <a:ea typeface="Cambria" panose="02040503050406030204" pitchFamily="18" charset="0"/>
              </a:rPr>
              <a:t>           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algn="just"/>
            <a:r>
              <a:rPr lang="vi-VN" sz="3500" b="1" dirty="0">
                <a:solidFill>
                  <a:srgbClr val="002060"/>
                </a:solidFill>
                <a:latin typeface="Cambria" panose="02040503050406030204" pitchFamily="18" charset="0"/>
                <a:ea typeface="Cambria" panose="02040503050406030204" pitchFamily="18" charset="0"/>
              </a:rPr>
              <a:t>   					(Theo Nguyễn Thuỵ Kha) </a:t>
            </a:r>
          </a:p>
        </p:txBody>
      </p:sp>
    </p:spTree>
    <p:extLst>
      <p:ext uri="{BB962C8B-B14F-4D97-AF65-F5344CB8AC3E}">
        <p14:creationId xmlns:p14="http://schemas.microsoft.com/office/powerpoint/2010/main" val="5198101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3059666" y="1441164"/>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2714416"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Từ</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đầu</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chìm vào nắng</a:t>
              </a:r>
              <a:r>
                <a:rPr lang="en-US" sz="4700" b="1" i="1" dirty="0">
                  <a:solidFill>
                    <a:srgbClr val="C00000"/>
                  </a:solidFill>
                  <a:latin typeface="Cambria" panose="02040503050406030204" pitchFamily="18" charset="0"/>
                  <a:ea typeface="Cambria" panose="02040503050406030204" pitchFamily="18" charset="0"/>
                </a:rPr>
                <a:t>.</a:t>
              </a:r>
              <a:endParaRPr lang="en-US" sz="47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804783" y="2988404"/>
            <a:ext cx="8927622" cy="997675"/>
            <a:chOff x="2360277" y="2671670"/>
            <a:chExt cx="3427242"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16258" y="2763506"/>
              <a:ext cx="3271261" cy="729732"/>
            </a:xfrm>
            <a:prstGeom prst="rect">
              <a:avLst/>
            </a:prstGeom>
            <a:noFill/>
          </p:spPr>
          <p:txBody>
            <a:bodyPr wrap="none" rtlCol="0">
              <a:spAutoFit/>
            </a:bodyPr>
            <a:lstStyle/>
            <a:p>
              <a:pPr lvl="0">
                <a:defRPr/>
              </a:pPr>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cho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thật đáng yêu</a:t>
              </a:r>
              <a:r>
                <a:rPr lang="vi-VN" sz="4700" b="1" i="1" dirty="0">
                  <a:solidFill>
                    <a:srgbClr val="C00000"/>
                  </a:solidFill>
                  <a:latin typeface="Cambria" panose="02040503050406030204" pitchFamily="18" charset="0"/>
                  <a:ea typeface="Cambria" panose="02040503050406030204" pitchFamily="18" charset="0"/>
                </a:rPr>
                <a:t>.</a:t>
              </a:r>
              <a:endParaRPr kumimoji="0" lang="zh-CN" altLang="en-US" sz="47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908235" y="4311938"/>
            <a:ext cx="8678672" cy="1055297"/>
            <a:chOff x="2360277" y="2671668"/>
            <a:chExt cx="3331673"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248394"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vi-VN" sz="4700" dirty="0">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cho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tận mây xanh.</a:t>
              </a:r>
              <a:endParaRPr lang="en-US" sz="4700" b="1" i="1"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5"/>
          <a:stretch>
            <a:fillRect/>
          </a:stretch>
        </p:blipFill>
        <p:spPr>
          <a:xfrm>
            <a:off x="3931284" y="-45276"/>
            <a:ext cx="4694327" cy="1694835"/>
          </a:xfrm>
          <a:prstGeom prst="rect">
            <a:avLst/>
          </a:prstGeom>
        </p:spPr>
      </p:pic>
      <p:sp>
        <p:nvSpPr>
          <p:cNvPr id="3" name="TextBox 2">
            <a:extLst>
              <a:ext uri="{FF2B5EF4-FFF2-40B4-BE49-F238E27FC236}">
                <a16:creationId xmlns:a16="http://schemas.microsoft.com/office/drawing/2014/main" id="{955AF160-1B1E-CAD9-C6B6-600F856FBBBF}"/>
              </a:ext>
            </a:extLst>
          </p:cNvPr>
          <p:cNvSpPr txBox="1"/>
          <p:nvPr/>
        </p:nvSpPr>
        <p:spPr>
          <a:xfrm>
            <a:off x="543412" y="164638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1</a:t>
            </a:r>
            <a:endParaRPr lang="en-SG"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526420" y="315450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2</a:t>
            </a:r>
            <a:endParaRPr lang="en-SG" sz="4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619943" y="4691424"/>
            <a:ext cx="2864811"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3</a:t>
            </a:r>
            <a:endParaRPr lang="en-SG"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80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163537"/>
            <a:ext cx="12073932" cy="7508438"/>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vi-VN" sz="27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FE1E2888-413F-7A06-E928-428876C67589}"/>
              </a:ext>
            </a:extLst>
          </p:cNvPr>
          <p:cNvSpPr txBox="1"/>
          <p:nvPr/>
        </p:nvSpPr>
        <p:spPr>
          <a:xfrm>
            <a:off x="4946448" y="215393"/>
            <a:ext cx="336577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CHIỀU NGOẠI Ô</a:t>
            </a:r>
            <a:endParaRPr kumimoji="0" lang="en-SG" sz="27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5471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437036" y="200858"/>
            <a:ext cx="11625418" cy="6657142"/>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5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(Theo Nguyễn Thuỵ Kha) </a:t>
            </a:r>
          </a:p>
        </p:txBody>
      </p:sp>
    </p:spTree>
    <p:extLst>
      <p:ext uri="{BB962C8B-B14F-4D97-AF65-F5344CB8AC3E}">
        <p14:creationId xmlns:p14="http://schemas.microsoft.com/office/powerpoint/2010/main" val="774608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839</TotalTime>
  <Words>1639</Words>
  <Application>Microsoft Macintosh PowerPoint</Application>
  <PresentationFormat>Widescreen</PresentationFormat>
  <Paragraphs>89</Paragraphs>
  <Slides>26</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思源黑体 CN</vt:lpstr>
      <vt:lpstr>Cambria</vt:lpstr>
      <vt:lpstr>#9Slide07 HoneyCream</vt:lpstr>
      <vt:lpstr>SVN-Newton</vt:lpstr>
      <vt:lpstr>Arial</vt:lpstr>
      <vt:lpstr>Times New Roman</vt:lpstr>
      <vt:lpstr>Calibri</vt:lpstr>
      <vt:lpstr>宋体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lastModifiedBy>Nguyễn Hồng Nhật</cp:lastModifiedBy>
  <cp:revision>51</cp:revision>
  <dcterms:created xsi:type="dcterms:W3CDTF">2022-11-13T08:25:54Z</dcterms:created>
  <dcterms:modified xsi:type="dcterms:W3CDTF">2025-04-15T03:08:58Z</dcterms:modified>
</cp:coreProperties>
</file>