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609" r:id="rId2"/>
    <p:sldId id="607" r:id="rId3"/>
    <p:sldId id="630" r:id="rId4"/>
    <p:sldId id="633" r:id="rId5"/>
    <p:sldId id="632" r:id="rId6"/>
    <p:sldId id="635" r:id="rId7"/>
    <p:sldId id="638" r:id="rId8"/>
    <p:sldId id="610" r:id="rId9"/>
    <p:sldId id="644" r:id="rId10"/>
    <p:sldId id="647" r:id="rId11"/>
    <p:sldId id="648" r:id="rId12"/>
    <p:sldId id="649" r:id="rId13"/>
    <p:sldId id="618" r:id="rId14"/>
    <p:sldId id="6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32A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584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7304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2926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4601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1394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0344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0599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30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3628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1889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1018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57BB43E-5653-E3B2-BA23-B504E9C9B5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144158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E686E9-E20D-2EB1-A288-8C4F7FAAA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144158"/>
            <a:ext cx="1466552" cy="146655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86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259" y="3468242"/>
            <a:ext cx="6655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5886D8-C74C-4D18-03ED-775C855F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144158"/>
            <a:ext cx="1466552" cy="146655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64B92-2740-11DA-30D3-B71A941DC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487" y="2320847"/>
            <a:ext cx="6425741" cy="228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DC85E-FA9B-E356-B67B-4D3943B77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820" y="1744552"/>
            <a:ext cx="1499746" cy="85961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70A7F14-6DF3-3336-0932-FA80C3418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144158"/>
            <a:ext cx="1466552" cy="146655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7" y="-319373"/>
            <a:ext cx="9604285" cy="7870371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226300" y="3935998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489850-AC31-AAC6-C054-7C7DC1744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144158"/>
            <a:ext cx="1466552" cy="146655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348294" y="1184002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3A9BC4-E908-9DD7-D984-195B0A215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ADFAE91-E720-A90B-0DBD-09FCC660E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144158"/>
            <a:ext cx="1466552" cy="146655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340</Words>
  <Application>Microsoft Office PowerPoint</Application>
  <PresentationFormat>Widescreen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Arial</vt:lpstr>
      <vt:lpstr>Calibri</vt:lpstr>
      <vt:lpstr>Cambria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40</cp:revision>
  <dcterms:created xsi:type="dcterms:W3CDTF">2023-10-05T14:31:30Z</dcterms:created>
  <dcterms:modified xsi:type="dcterms:W3CDTF">2025-12-17T08:04:18Z</dcterms:modified>
</cp:coreProperties>
</file>