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2"/>
  </p:notesMasterIdLst>
  <p:sldIdLst>
    <p:sldId id="265" r:id="rId5"/>
    <p:sldId id="271" r:id="rId6"/>
    <p:sldId id="276" r:id="rId7"/>
    <p:sldId id="279" r:id="rId8"/>
    <p:sldId id="281" r:id="rId9"/>
    <p:sldId id="303" r:id="rId10"/>
    <p:sldId id="304" r:id="rId11"/>
    <p:sldId id="284" r:id="rId12"/>
    <p:sldId id="285" r:id="rId13"/>
    <p:sldId id="306" r:id="rId14"/>
    <p:sldId id="308" r:id="rId15"/>
    <p:sldId id="309" r:id="rId16"/>
    <p:sldId id="310" r:id="rId17"/>
    <p:sldId id="305" r:id="rId18"/>
    <p:sldId id="307" r:id="rId19"/>
    <p:sldId id="290" r:id="rId20"/>
    <p:sldId id="294" r:id="rId21"/>
    <p:sldId id="286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9" r:id="rId30"/>
    <p:sldId id="2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60" d="100"/>
          <a:sy n="60" d="100"/>
        </p:scale>
        <p:origin x="11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h Đinh" userId="aad45bcd419b0fa9" providerId="LiveId" clId="{1EC04733-058E-493B-B1AB-A849D0B3C7C5}"/>
    <pc:docChg chg="delSld">
      <pc:chgData name="Thanh Đinh" userId="aad45bcd419b0fa9" providerId="LiveId" clId="{1EC04733-058E-493B-B1AB-A849D0B3C7C5}" dt="2025-09-23T05:26:01.581" v="6" actId="2696"/>
      <pc:docMkLst>
        <pc:docMk/>
      </pc:docMkLst>
      <pc:sldChg chg="del">
        <pc:chgData name="Thanh Đinh" userId="aad45bcd419b0fa9" providerId="LiveId" clId="{1EC04733-058E-493B-B1AB-A849D0B3C7C5}" dt="2025-09-23T05:25:51.997" v="3" actId="2696"/>
        <pc:sldMkLst>
          <pc:docMk/>
          <pc:sldMk cId="0" sldId="259"/>
        </pc:sldMkLst>
      </pc:sldChg>
      <pc:sldChg chg="del">
        <pc:chgData name="Thanh Đinh" userId="aad45bcd419b0fa9" providerId="LiveId" clId="{1EC04733-058E-493B-B1AB-A849D0B3C7C5}" dt="2025-09-22T07:56:22.573" v="0" actId="47"/>
        <pc:sldMkLst>
          <pc:docMk/>
          <pc:sldMk cId="4136805239" sldId="302"/>
        </pc:sldMkLst>
      </pc:sldChg>
      <pc:sldChg chg="del">
        <pc:chgData name="Thanh Đinh" userId="aad45bcd419b0fa9" providerId="LiveId" clId="{1EC04733-058E-493B-B1AB-A849D0B3C7C5}" dt="2025-09-23T05:25:54.701" v="4" actId="2696"/>
        <pc:sldMkLst>
          <pc:docMk/>
          <pc:sldMk cId="3603270648" sldId="318"/>
        </pc:sldMkLst>
      </pc:sldChg>
      <pc:sldChg chg="del">
        <pc:chgData name="Thanh Đinh" userId="aad45bcd419b0fa9" providerId="LiveId" clId="{1EC04733-058E-493B-B1AB-A849D0B3C7C5}" dt="2025-09-23T05:25:49.477" v="2" actId="2696"/>
        <pc:sldMkLst>
          <pc:docMk/>
          <pc:sldMk cId="87952846" sldId="320"/>
        </pc:sldMkLst>
      </pc:sldChg>
      <pc:sldChg chg="del">
        <pc:chgData name="Thanh Đinh" userId="aad45bcd419b0fa9" providerId="LiveId" clId="{1EC04733-058E-493B-B1AB-A849D0B3C7C5}" dt="2025-09-23T05:25:45.775" v="1" actId="2696"/>
        <pc:sldMkLst>
          <pc:docMk/>
          <pc:sldMk cId="2949043010" sldId="321"/>
        </pc:sldMkLst>
      </pc:sldChg>
      <pc:sldChg chg="del">
        <pc:chgData name="Thanh Đinh" userId="aad45bcd419b0fa9" providerId="LiveId" clId="{1EC04733-058E-493B-B1AB-A849D0B3C7C5}" dt="2025-09-23T05:25:58.684" v="5" actId="2696"/>
        <pc:sldMkLst>
          <pc:docMk/>
          <pc:sldMk cId="1062128526" sldId="322"/>
        </pc:sldMkLst>
      </pc:sldChg>
      <pc:sldChg chg="del">
        <pc:chgData name="Thanh Đinh" userId="aad45bcd419b0fa9" providerId="LiveId" clId="{1EC04733-058E-493B-B1AB-A849D0B3C7C5}" dt="2025-09-23T05:26:01.581" v="6" actId="2696"/>
        <pc:sldMkLst>
          <pc:docMk/>
          <pc:sldMk cId="676410121" sldId="323"/>
        </pc:sldMkLst>
      </pc:sldChg>
      <pc:sldMasterChg chg="delSldLayout">
        <pc:chgData name="Thanh Đinh" userId="aad45bcd419b0fa9" providerId="LiveId" clId="{1EC04733-058E-493B-B1AB-A849D0B3C7C5}" dt="2025-09-23T05:26:01.581" v="6" actId="2696"/>
        <pc:sldMasterMkLst>
          <pc:docMk/>
          <pc:sldMasterMk cId="600912190" sldId="2147483684"/>
        </pc:sldMasterMkLst>
        <pc:sldLayoutChg chg="del">
          <pc:chgData name="Thanh Đinh" userId="aad45bcd419b0fa9" providerId="LiveId" clId="{1EC04733-058E-493B-B1AB-A849D0B3C7C5}" dt="2025-09-23T05:26:01.581" v="6" actId="2696"/>
          <pc:sldLayoutMkLst>
            <pc:docMk/>
            <pc:sldMasterMk cId="600912190" sldId="2147483684"/>
            <pc:sldLayoutMk cId="2322707077" sldId="214748372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54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jp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4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3888" y="66893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263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3088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được đối tượng tự nhiên và sản phẩm công nghệ.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tác dụng một số sản phẩm công nghệ trong gia đình.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vai trò của các sản phẩm công nghệ trong đời sống gia đình.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263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164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8" y="0"/>
            <a:ext cx="8228791" cy="4722760"/>
            <a:chOff x="4144020" y="1484380"/>
            <a:chExt cx="8228791" cy="472276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0" y="1484380"/>
              <a:ext cx="8228791" cy="4722760"/>
              <a:chOff x="4436413" y="1551563"/>
              <a:chExt cx="7960013" cy="4222738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57088" y="1571377"/>
                <a:ext cx="770420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3" y="1551563"/>
                <a:ext cx="796001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7412408" cy="2028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đối tượng do con người làm ra: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444</Words>
  <Application>Microsoft Office PowerPoint</Application>
  <PresentationFormat>Widescreen</PresentationFormat>
  <Paragraphs>53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等线 Light</vt:lpstr>
      <vt:lpstr>黑体</vt:lpstr>
      <vt:lpstr>Arial</vt:lpstr>
      <vt:lpstr>Calibri</vt:lpstr>
      <vt:lpstr>Georgia</vt:lpstr>
      <vt:lpstr>Times New Roman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Đinh</cp:lastModifiedBy>
  <cp:revision>57</cp:revision>
  <dcterms:created xsi:type="dcterms:W3CDTF">2022-07-14T22:03:21Z</dcterms:created>
  <dcterms:modified xsi:type="dcterms:W3CDTF">2025-09-23T05:26:06Z</dcterms:modified>
</cp:coreProperties>
</file>