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258" r:id="rId12"/>
    <p:sldId id="259" r:id="rId13"/>
    <p:sldId id="321" r:id="rId14"/>
    <p:sldId id="322" r:id="rId15"/>
    <p:sldId id="323" r:id="rId16"/>
    <p:sldId id="324" r:id="rId17"/>
    <p:sldId id="325" r:id="rId18"/>
    <p:sldId id="327" r:id="rId19"/>
    <p:sldId id="328" r:id="rId20"/>
    <p:sldId id="329" r:id="rId21"/>
    <p:sldId id="330" r:id="rId22"/>
    <p:sldId id="331" r:id="rId23"/>
    <p:sldId id="305" r:id="rId24"/>
    <p:sldId id="333" r:id="rId25"/>
    <p:sldId id="332" r:id="rId26"/>
    <p:sldId id="334" r:id="rId27"/>
    <p:sldId id="335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svg"/><Relationship Id="rId7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5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19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chăm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sắt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núi </a:t>
            </a:r>
            <a:r>
              <a:rPr lang="en-US" sz="4400" b="1" dirty="0">
                <a:solidFill>
                  <a:srgbClr val="FF0000"/>
                </a:solidFill>
              </a:rPr>
              <a:t>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yên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err="1">
                <a:solidFill>
                  <a:srgbClr val="000000"/>
                </a:solidFill>
              </a:rPr>
              <a:t>từ</a:t>
            </a:r>
            <a:r>
              <a:rPr lang="en-US" sz="4800" b="1">
                <a:solidFill>
                  <a:srgbClr val="000000"/>
                </a:solidFill>
              </a:rPr>
              <a:t> đồng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hoạch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bông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</a:t>
              </a:r>
              <a:r>
                <a:rPr lang="vi-VN" sz="4400" b="1" i="0" u="none" strike="noStrike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48768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6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kumimoji="0" lang="en-GB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ba</a:t>
            </a:r>
            <a:r>
              <a:rPr lang="en-GB" altLang="zh-CN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err="1">
                <a:solidFill>
                  <a:srgbClr val="000000"/>
                </a:solidFill>
              </a:rPr>
              <a:t>từ</a:t>
            </a:r>
            <a:r>
              <a:rPr lang="en-US" sz="4800" b="1">
                <a:solidFill>
                  <a:srgbClr val="000000"/>
                </a:solidFill>
              </a:rPr>
              <a:t> đồng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066800" y="2503761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>
                  <a:solidFill>
                    <a:prstClr val="black"/>
                  </a:solidFill>
                  <a:latin typeface="Calibri" panose="020F0502020204030204"/>
                </a:rPr>
                <a:t>đất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8001000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1264</Words>
  <Application>Microsoft Office PowerPoint</Application>
  <PresentationFormat>Custom</PresentationFormat>
  <Paragraphs>115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#9Slide03 Arima Madurai Black</vt:lpstr>
      <vt:lpstr>#9Slide05 SVNClementine</vt:lpstr>
      <vt:lpstr>Arial</vt:lpstr>
      <vt:lpstr>Calibri</vt:lpstr>
      <vt:lpstr>Cambria</vt:lpstr>
      <vt:lpstr>Segoe UI Black</vt:lpstr>
      <vt:lpstr>Times New Roman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Thanh Đinh</cp:lastModifiedBy>
  <cp:revision>40</cp:revision>
  <dcterms:created xsi:type="dcterms:W3CDTF">2006-08-16T00:00:00Z</dcterms:created>
  <dcterms:modified xsi:type="dcterms:W3CDTF">2024-10-07T19:10:26Z</dcterms:modified>
  <dc:identifier>DAGFWQ5R7NY</dc:identifier>
</cp:coreProperties>
</file>