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7"/>
  </p:notesMasterIdLst>
  <p:sldIdLst>
    <p:sldId id="258" r:id="rId5"/>
    <p:sldId id="256" r:id="rId6"/>
    <p:sldId id="269" r:id="rId7"/>
    <p:sldId id="270" r:id="rId8"/>
    <p:sldId id="273" r:id="rId9"/>
    <p:sldId id="271" r:id="rId10"/>
    <p:sldId id="272" r:id="rId11"/>
    <p:sldId id="259" r:id="rId12"/>
    <p:sldId id="257" r:id="rId13"/>
    <p:sldId id="260" r:id="rId14"/>
    <p:sldId id="261" r:id="rId15"/>
    <p:sldId id="262" r:id="rId16"/>
    <p:sldId id="264" r:id="rId17"/>
    <p:sldId id="265" r:id="rId18"/>
    <p:sldId id="266" r:id="rId19"/>
    <p:sldId id="267" r:id="rId20"/>
    <p:sldId id="268"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31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687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10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E180DA49-24C4-4052-A165-4DCC6F0BE762}"/>
    <pc:docChg chg="undo redo custSel addSld delSld modSld sldOrd modMainMaster">
      <pc:chgData name="Trần Thị Bích" userId="9d8effc8-766d-4e1d-b902-18f00c0dc3e8" providerId="ADAL" clId="{E180DA49-24C4-4052-A165-4DCC6F0BE762}" dt="2024-10-07T15:45:26.169" v="2176" actId="478"/>
      <pc:docMkLst>
        <pc:docMk/>
      </pc:docMkLst>
      <pc:sldChg chg="addSp delSp modSp add mod delAnim modAnim">
        <pc:chgData name="Trần Thị Bích" userId="9d8effc8-766d-4e1d-b902-18f00c0dc3e8" providerId="ADAL" clId="{E180DA49-24C4-4052-A165-4DCC6F0BE762}" dt="2024-10-06T14:04:02.424" v="113"/>
        <pc:sldMkLst>
          <pc:docMk/>
          <pc:sldMk cId="0" sldId="256"/>
        </pc:sldMkLst>
      </pc:sldChg>
      <pc:sldChg chg="del">
        <pc:chgData name="Trần Thị Bích" userId="9d8effc8-766d-4e1d-b902-18f00c0dc3e8" providerId="ADAL" clId="{E180DA49-24C4-4052-A165-4DCC6F0BE762}" dt="2024-10-06T13:53:26.241" v="75" actId="47"/>
        <pc:sldMkLst>
          <pc:docMk/>
          <pc:sldMk cId="2164932642" sldId="256"/>
        </pc:sldMkLst>
      </pc:sldChg>
      <pc:sldChg chg="addSp delSp modSp new mod setBg">
        <pc:chgData name="Trần Thị Bích" userId="9d8effc8-766d-4e1d-b902-18f00c0dc3e8" providerId="ADAL" clId="{E180DA49-24C4-4052-A165-4DCC6F0BE762}" dt="2024-10-06T14:33:13.023" v="345" actId="478"/>
        <pc:sldMkLst>
          <pc:docMk/>
          <pc:sldMk cId="711960674" sldId="257"/>
        </pc:sldMkLst>
      </pc:sldChg>
      <pc:sldChg chg="addSp delSp modSp new mod ord delAnim modAnim">
        <pc:chgData name="Trần Thị Bích" userId="9d8effc8-766d-4e1d-b902-18f00c0dc3e8" providerId="ADAL" clId="{E180DA49-24C4-4052-A165-4DCC6F0BE762}" dt="2024-10-06T13:53:28.253" v="77"/>
        <pc:sldMkLst>
          <pc:docMk/>
          <pc:sldMk cId="3278176577" sldId="258"/>
        </pc:sldMkLst>
      </pc:sldChg>
      <pc:sldChg chg="addSp delSp modSp add mod delAnim modAnim">
        <pc:chgData name="Trần Thị Bích" userId="9d8effc8-766d-4e1d-b902-18f00c0dc3e8" providerId="ADAL" clId="{E180DA49-24C4-4052-A165-4DCC6F0BE762}" dt="2024-10-06T14:04:45.916" v="118" actId="1076"/>
        <pc:sldMkLst>
          <pc:docMk/>
          <pc:sldMk cId="1366705004" sldId="259"/>
        </pc:sldMkLst>
      </pc:sldChg>
      <pc:sldChg chg="addSp modSp new mod modAnim">
        <pc:chgData name="Trần Thị Bích" userId="9d8effc8-766d-4e1d-b902-18f00c0dc3e8" providerId="ADAL" clId="{E180DA49-24C4-4052-A165-4DCC6F0BE762}" dt="2024-10-07T13:18:29.953" v="1834"/>
        <pc:sldMkLst>
          <pc:docMk/>
          <pc:sldMk cId="3207212807" sldId="260"/>
        </pc:sldMkLst>
      </pc:sldChg>
      <pc:sldChg chg="addSp delSp modSp add mod ord delAnim modAnim">
        <pc:chgData name="Trần Thị Bích" userId="9d8effc8-766d-4e1d-b902-18f00c0dc3e8" providerId="ADAL" clId="{E180DA49-24C4-4052-A165-4DCC6F0BE762}" dt="2024-10-06T14:42:36.018" v="391" actId="1076"/>
        <pc:sldMkLst>
          <pc:docMk/>
          <pc:sldMk cId="933925873" sldId="261"/>
        </pc:sldMkLst>
      </pc:sldChg>
      <pc:sldChg chg="addSp delSp modSp add mod ord delAnim modAnim">
        <pc:chgData name="Trần Thị Bích" userId="9d8effc8-766d-4e1d-b902-18f00c0dc3e8" providerId="ADAL" clId="{E180DA49-24C4-4052-A165-4DCC6F0BE762}" dt="2024-10-07T13:18:29.953" v="1834"/>
        <pc:sldMkLst>
          <pc:docMk/>
          <pc:sldMk cId="119788425" sldId="262"/>
        </pc:sldMkLst>
      </pc:sldChg>
      <pc:sldChg chg="addSp modSp new modAnim">
        <pc:chgData name="Trần Thị Bích" userId="9d8effc8-766d-4e1d-b902-18f00c0dc3e8" providerId="ADAL" clId="{E180DA49-24C4-4052-A165-4DCC6F0BE762}" dt="2024-10-07T13:18:29.953" v="1834"/>
        <pc:sldMkLst>
          <pc:docMk/>
          <pc:sldMk cId="593652502" sldId="263"/>
        </pc:sldMkLst>
      </pc:sldChg>
      <pc:sldChg chg="modSp add mod ord modAnim">
        <pc:chgData name="Trần Thị Bích" userId="9d8effc8-766d-4e1d-b902-18f00c0dc3e8" providerId="ADAL" clId="{E180DA49-24C4-4052-A165-4DCC6F0BE762}" dt="2024-10-07T13:18:29.953" v="1834"/>
        <pc:sldMkLst>
          <pc:docMk/>
          <pc:sldMk cId="2493958223" sldId="264"/>
        </pc:sldMkLst>
      </pc:sldChg>
      <pc:sldChg chg="modSp add mod modAnim">
        <pc:chgData name="Trần Thị Bích" userId="9d8effc8-766d-4e1d-b902-18f00c0dc3e8" providerId="ADAL" clId="{E180DA49-24C4-4052-A165-4DCC6F0BE762}" dt="2024-10-07T13:18:29.953" v="1834"/>
        <pc:sldMkLst>
          <pc:docMk/>
          <pc:sldMk cId="2422877517" sldId="265"/>
        </pc:sldMkLst>
      </pc:sldChg>
      <pc:sldChg chg="modSp add mod modAnim">
        <pc:chgData name="Trần Thị Bích" userId="9d8effc8-766d-4e1d-b902-18f00c0dc3e8" providerId="ADAL" clId="{E180DA49-24C4-4052-A165-4DCC6F0BE762}" dt="2024-10-07T13:18:29.953" v="1834"/>
        <pc:sldMkLst>
          <pc:docMk/>
          <pc:sldMk cId="3688012258" sldId="266"/>
        </pc:sldMkLst>
      </pc:sldChg>
      <pc:sldChg chg="addSp modSp new mod modAnim">
        <pc:chgData name="Trần Thị Bích" userId="9d8effc8-766d-4e1d-b902-18f00c0dc3e8" providerId="ADAL" clId="{E180DA49-24C4-4052-A165-4DCC6F0BE762}" dt="2024-10-07T13:18:29.953" v="1834"/>
        <pc:sldMkLst>
          <pc:docMk/>
          <pc:sldMk cId="1908196109" sldId="267"/>
        </pc:sldMkLst>
      </pc:sldChg>
      <pc:sldChg chg="addSp modSp new mod modAnim">
        <pc:chgData name="Trần Thị Bích" userId="9d8effc8-766d-4e1d-b902-18f00c0dc3e8" providerId="ADAL" clId="{E180DA49-24C4-4052-A165-4DCC6F0BE762}" dt="2024-10-07T13:18:29.953" v="1834"/>
        <pc:sldMkLst>
          <pc:docMk/>
          <pc:sldMk cId="2358884132" sldId="268"/>
        </pc:sldMkLst>
      </pc:sldChg>
      <pc:sldChg chg="add">
        <pc:chgData name="Trần Thị Bích" userId="9d8effc8-766d-4e1d-b902-18f00c0dc3e8" providerId="ADAL" clId="{E180DA49-24C4-4052-A165-4DCC6F0BE762}" dt="2024-10-07T01:38:07.761" v="1401"/>
        <pc:sldMkLst>
          <pc:docMk/>
          <pc:sldMk cId="2124126951" sldId="269"/>
        </pc:sldMkLst>
      </pc:sldChg>
      <pc:sldChg chg="delSp modSp add mod delAnim">
        <pc:chgData name="Trần Thị Bích" userId="9d8effc8-766d-4e1d-b902-18f00c0dc3e8" providerId="ADAL" clId="{E180DA49-24C4-4052-A165-4DCC6F0BE762}" dt="2024-10-07T01:44:03.539" v="1510" actId="1037"/>
        <pc:sldMkLst>
          <pc:docMk/>
          <pc:sldMk cId="2853007988" sldId="270"/>
        </pc:sldMkLst>
      </pc:sldChg>
      <pc:sldChg chg="delSp add mod delAnim">
        <pc:chgData name="Trần Thị Bích" userId="9d8effc8-766d-4e1d-b902-18f00c0dc3e8" providerId="ADAL" clId="{E180DA49-24C4-4052-A165-4DCC6F0BE762}" dt="2024-10-07T01:39:09.389" v="1407" actId="478"/>
        <pc:sldMkLst>
          <pc:docMk/>
          <pc:sldMk cId="2293507442" sldId="271"/>
        </pc:sldMkLst>
      </pc:sldChg>
      <pc:sldChg chg="delSp add mod delAnim">
        <pc:chgData name="Trần Thị Bích" userId="9d8effc8-766d-4e1d-b902-18f00c0dc3e8" providerId="ADAL" clId="{E180DA49-24C4-4052-A165-4DCC6F0BE762}" dt="2024-10-07T01:39:11.722" v="1408" actId="478"/>
        <pc:sldMkLst>
          <pc:docMk/>
          <pc:sldMk cId="1526168763" sldId="272"/>
        </pc:sldMkLst>
      </pc:sldChg>
      <pc:sldChg chg="delSp add mod delAnim">
        <pc:chgData name="Trần Thị Bích" userId="9d8effc8-766d-4e1d-b902-18f00c0dc3e8" providerId="ADAL" clId="{E180DA49-24C4-4052-A165-4DCC6F0BE762}" dt="2024-10-07T01:39:13.941" v="1409" actId="478"/>
        <pc:sldMkLst>
          <pc:docMk/>
          <pc:sldMk cId="2962555079" sldId="273"/>
        </pc:sldMkLst>
      </pc:sldChg>
      <pc:sldChg chg="add">
        <pc:chgData name="Trần Thị Bích" userId="9d8effc8-766d-4e1d-b902-18f00c0dc3e8" providerId="ADAL" clId="{E180DA49-24C4-4052-A165-4DCC6F0BE762}" dt="2024-10-07T13:03:15.185" v="1511"/>
        <pc:sldMkLst>
          <pc:docMk/>
          <pc:sldMk cId="2756778067" sldId="274"/>
        </pc:sldMkLst>
      </pc:sldChg>
      <pc:sldChg chg="addSp modSp new mod modAnim">
        <pc:chgData name="Trần Thị Bích" userId="9d8effc8-766d-4e1d-b902-18f00c0dc3e8" providerId="ADAL" clId="{E180DA49-24C4-4052-A165-4DCC6F0BE762}" dt="2024-10-07T13:19:25.305" v="1838"/>
        <pc:sldMkLst>
          <pc:docMk/>
          <pc:sldMk cId="704399314" sldId="275"/>
        </pc:sldMkLst>
      </pc:sldChg>
      <pc:sldChg chg="addSp modSp new mod modAnim">
        <pc:chgData name="Trần Thị Bích" userId="9d8effc8-766d-4e1d-b902-18f00c0dc3e8" providerId="ADAL" clId="{E180DA49-24C4-4052-A165-4DCC6F0BE762}" dt="2024-10-07T13:44:04.106" v="1877"/>
        <pc:sldMkLst>
          <pc:docMk/>
          <pc:sldMk cId="1299899823" sldId="276"/>
        </pc:sldMkLst>
      </pc:sldChg>
      <pc:sldChg chg="addSp delSp modSp add mod ord delAnim modAnim">
        <pc:chgData name="Trần Thị Bích" userId="9d8effc8-766d-4e1d-b902-18f00c0dc3e8" providerId="ADAL" clId="{E180DA49-24C4-4052-A165-4DCC6F0BE762}" dt="2024-10-07T13:46:23.201" v="1891" actId="1076"/>
        <pc:sldMkLst>
          <pc:docMk/>
          <pc:sldMk cId="339156333" sldId="277"/>
        </pc:sldMkLst>
      </pc:sldChg>
      <pc:sldChg chg="add del">
        <pc:chgData name="Trần Thị Bích" userId="9d8effc8-766d-4e1d-b902-18f00c0dc3e8" providerId="ADAL" clId="{E180DA49-24C4-4052-A165-4DCC6F0BE762}" dt="2024-10-07T13:45:38.469" v="1879" actId="47"/>
        <pc:sldMkLst>
          <pc:docMk/>
          <pc:sldMk cId="987184965" sldId="277"/>
        </pc:sldMkLst>
      </pc:sldChg>
      <pc:sldChg chg="addSp modSp new mod modAnim">
        <pc:chgData name="Trần Thị Bích" userId="9d8effc8-766d-4e1d-b902-18f00c0dc3e8" providerId="ADAL" clId="{E180DA49-24C4-4052-A165-4DCC6F0BE762}" dt="2024-10-07T13:50:21.385" v="1910" actId="1076"/>
        <pc:sldMkLst>
          <pc:docMk/>
          <pc:sldMk cId="3483813016" sldId="278"/>
        </pc:sldMkLst>
      </pc:sldChg>
      <pc:sldChg chg="addSp modSp new mod modAnim">
        <pc:chgData name="Trần Thị Bích" userId="9d8effc8-766d-4e1d-b902-18f00c0dc3e8" providerId="ADAL" clId="{E180DA49-24C4-4052-A165-4DCC6F0BE762}" dt="2024-10-07T15:16:11.517" v="1951"/>
        <pc:sldMkLst>
          <pc:docMk/>
          <pc:sldMk cId="2311267965" sldId="279"/>
        </pc:sldMkLst>
      </pc:sldChg>
      <pc:sldChg chg="addSp delSp modSp add mod delAnim modAnim">
        <pc:chgData name="Trần Thị Bích" userId="9d8effc8-766d-4e1d-b902-18f00c0dc3e8" providerId="ADAL" clId="{E180DA49-24C4-4052-A165-4DCC6F0BE762}" dt="2024-10-07T15:20:15.270" v="1982"/>
        <pc:sldMkLst>
          <pc:docMk/>
          <pc:sldMk cId="3851778443" sldId="280"/>
        </pc:sldMkLst>
      </pc:sldChg>
      <pc:sldChg chg="addSp modSp new mod modAnim">
        <pc:chgData name="Trần Thị Bích" userId="9d8effc8-766d-4e1d-b902-18f00c0dc3e8" providerId="ADAL" clId="{E180DA49-24C4-4052-A165-4DCC6F0BE762}" dt="2024-10-07T15:24:55.266" v="2032" actId="1036"/>
        <pc:sldMkLst>
          <pc:docMk/>
          <pc:sldMk cId="2338645480" sldId="281"/>
        </pc:sldMkLst>
      </pc:sldChg>
      <pc:sldChg chg="addSp modSp new mod modAnim">
        <pc:chgData name="Trần Thị Bích" userId="9d8effc8-766d-4e1d-b902-18f00c0dc3e8" providerId="ADAL" clId="{E180DA49-24C4-4052-A165-4DCC6F0BE762}" dt="2024-10-07T15:27:39.551" v="2039" actId="1076"/>
        <pc:sldMkLst>
          <pc:docMk/>
          <pc:sldMk cId="661020329" sldId="282"/>
        </pc:sldMkLst>
      </pc:sldChg>
      <pc:sldChg chg="add ord">
        <pc:chgData name="Trần Thị Bích" userId="9d8effc8-766d-4e1d-b902-18f00c0dc3e8" providerId="ADAL" clId="{E180DA49-24C4-4052-A165-4DCC6F0BE762}" dt="2024-10-07T15:28:09.742" v="2042"/>
        <pc:sldMkLst>
          <pc:docMk/>
          <pc:sldMk cId="3624339572" sldId="283"/>
        </pc:sldMkLst>
      </pc:sldChg>
      <pc:sldChg chg="addSp delSp modSp new mod modAnim">
        <pc:chgData name="Trần Thị Bích" userId="9d8effc8-766d-4e1d-b902-18f00c0dc3e8" providerId="ADAL" clId="{E180DA49-24C4-4052-A165-4DCC6F0BE762}" dt="2024-10-07T15:30:46.679" v="2090" actId="1076"/>
        <pc:sldMkLst>
          <pc:docMk/>
          <pc:sldMk cId="4154195138" sldId="284"/>
        </pc:sldMkLst>
      </pc:sldChg>
      <pc:sldChg chg="addSp modSp new mod modAnim">
        <pc:chgData name="Trần Thị Bích" userId="9d8effc8-766d-4e1d-b902-18f00c0dc3e8" providerId="ADAL" clId="{E180DA49-24C4-4052-A165-4DCC6F0BE762}" dt="2024-10-07T15:34:57.876" v="2119" actId="1076"/>
        <pc:sldMkLst>
          <pc:docMk/>
          <pc:sldMk cId="3119117174" sldId="285"/>
        </pc:sldMkLst>
      </pc:sldChg>
      <pc:sldChg chg="addSp modSp new mod modAnim">
        <pc:chgData name="Trần Thị Bích" userId="9d8effc8-766d-4e1d-b902-18f00c0dc3e8" providerId="ADAL" clId="{E180DA49-24C4-4052-A165-4DCC6F0BE762}" dt="2024-10-07T15:43:56.547" v="2169"/>
        <pc:sldMkLst>
          <pc:docMk/>
          <pc:sldMk cId="15771063" sldId="286"/>
        </pc:sldMkLst>
      </pc:sldChg>
      <pc:sldChg chg="addSp delSp modSp add mod ord delAnim modAnim">
        <pc:chgData name="Trần Thị Bích" userId="9d8effc8-766d-4e1d-b902-18f00c0dc3e8" providerId="ADAL" clId="{E180DA49-24C4-4052-A165-4DCC6F0BE762}" dt="2024-10-07T15:42:15.941" v="2154"/>
        <pc:sldMkLst>
          <pc:docMk/>
          <pc:sldMk cId="1158255225" sldId="287"/>
        </pc:sldMkLst>
      </pc:sldChg>
      <pc:sldChg chg="add">
        <pc:chgData name="Trần Thị Bích" userId="9d8effc8-766d-4e1d-b902-18f00c0dc3e8" providerId="ADAL" clId="{E180DA49-24C4-4052-A165-4DCC6F0BE762}" dt="2024-10-07T15:44:23.089" v="2170"/>
        <pc:sldMkLst>
          <pc:docMk/>
          <pc:sldMk cId="0" sldId="317"/>
        </pc:sldMkLst>
      </pc:sldChg>
      <pc:sldMasterChg chg="addSp modSp modSldLayout">
        <pc:chgData name="Trần Thị Bích" userId="9d8effc8-766d-4e1d-b902-18f00c0dc3e8" providerId="ADAL" clId="{E180DA49-24C4-4052-A165-4DCC6F0BE762}" dt="2024-10-07T15:45:18.684" v="2175"/>
        <pc:sldMasterMkLst>
          <pc:docMk/>
          <pc:sldMasterMk cId="156575213" sldId="2147483648"/>
        </pc:sldMasterMkLst>
        <pc:sldLayoutChg chg="delSp mod">
          <pc:chgData name="Trần Thị Bích" userId="9d8effc8-766d-4e1d-b902-18f00c0dc3e8" providerId="ADAL" clId="{E180DA49-24C4-4052-A165-4DCC6F0BE762}" dt="2024-10-06T14:33:29.360" v="346" actId="478"/>
          <pc:sldLayoutMkLst>
            <pc:docMk/>
            <pc:sldMasterMk cId="156575213" sldId="2147483648"/>
            <pc:sldLayoutMk cId="3181403840" sldId="2147483649"/>
          </pc:sldLayoutMkLst>
        </pc:sldLayoutChg>
        <pc:sldLayoutChg chg="addSp delSp modSp mod modAnim">
          <pc:chgData name="Trần Thị Bích" userId="9d8effc8-766d-4e1d-b902-18f00c0dc3e8" providerId="ADAL" clId="{E180DA49-24C4-4052-A165-4DCC6F0BE762}" dt="2024-10-07T15:45:18.684" v="2175"/>
          <pc:sldLayoutMkLst>
            <pc:docMk/>
            <pc:sldMasterMk cId="156575213" sldId="2147483648"/>
            <pc:sldLayoutMk cId="2089174239" sldId="2147483654"/>
          </pc:sldLayoutMkLst>
        </pc:sldLayoutChg>
        <pc:sldLayoutChg chg="addSp delSp modSp mod">
          <pc:chgData name="Trần Thị Bích" userId="9d8effc8-766d-4e1d-b902-18f00c0dc3e8" providerId="ADAL" clId="{E180DA49-24C4-4052-A165-4DCC6F0BE762}" dt="2024-10-07T15:45:16.776" v="2174"/>
          <pc:sldLayoutMkLst>
            <pc:docMk/>
            <pc:sldMasterMk cId="156575213" sldId="2147483648"/>
            <pc:sldLayoutMk cId="2712453334" sldId="2147483655"/>
          </pc:sldLayoutMkLst>
        </pc:sldLayoutChg>
      </pc:sldMasterChg>
      <pc:sldMasterChg chg="addSp modSp">
        <pc:chgData name="Trần Thị Bích" userId="9d8effc8-766d-4e1d-b902-18f00c0dc3e8" providerId="ADAL" clId="{E180DA49-24C4-4052-A165-4DCC6F0BE762}" dt="2024-10-07T15:44:51.522" v="2171"/>
        <pc:sldMasterMkLst>
          <pc:docMk/>
          <pc:sldMasterMk cId="1392323357" sldId="2147483660"/>
        </pc:sldMasterMkLst>
      </pc:sldMasterChg>
      <pc:sldMasterChg chg="delSp mod">
        <pc:chgData name="Trần Thị Bích" userId="9d8effc8-766d-4e1d-b902-18f00c0dc3e8" providerId="ADAL" clId="{E180DA49-24C4-4052-A165-4DCC6F0BE762}" dt="2024-10-07T15:45:26.169" v="2176" actId="478"/>
        <pc:sldMasterMkLst>
          <pc:docMk/>
          <pc:sldMasterMk cId="1848443576" sldId="2147483672"/>
        </pc:sldMasterMkLst>
      </pc:sldMasterChg>
    </pc:docChg>
  </pc:docChgLst>
  <pc:docChgLst>
    <pc:chgData name="Thanh Đinh" userId="aad45bcd419b0fa9" providerId="LiveId" clId="{4A6D58F0-04F2-494D-A933-658158566AC5}"/>
    <pc:docChg chg="delSld">
      <pc:chgData name="Thanh Đinh" userId="aad45bcd419b0fa9" providerId="LiveId" clId="{4A6D58F0-04F2-494D-A933-658158566AC5}" dt="2025-05-18T09:28:11.620" v="0" actId="47"/>
      <pc:docMkLst>
        <pc:docMk/>
      </pc:docMkLst>
      <pc:sldChg chg="del">
        <pc:chgData name="Thanh Đinh" userId="aad45bcd419b0fa9" providerId="LiveId" clId="{4A6D58F0-04F2-494D-A933-658158566AC5}" dt="2025-05-18T09:28:11.620" v="0" actId="47"/>
        <pc:sldMkLst>
          <pc:docMk/>
          <pc:sldMk cId="593652502"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5E035-2816-436F-83BE-D4EEAB60DADE}"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A5CE2-EA60-48C4-BA1F-B51E5932CA1B}" type="slidenum">
              <a:rPr lang="en-US" smtClean="0"/>
              <a:t>‹#›</a:t>
            </a:fld>
            <a:endParaRPr lang="en-US"/>
          </a:p>
        </p:txBody>
      </p:sp>
    </p:spTree>
    <p:extLst>
      <p:ext uri="{BB962C8B-B14F-4D97-AF65-F5344CB8AC3E}">
        <p14:creationId xmlns:p14="http://schemas.microsoft.com/office/powerpoint/2010/main" val="73228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40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5926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9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078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8615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515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012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359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98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263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86322"/>
      </p:ext>
    </p:extLst>
  </p:cSld>
  <p:clrMapOvr>
    <a:masterClrMapping/>
  </p:clrMapOvr>
  <p:transition spd="slow">
    <p:cover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water dam with trees and mountains&#10;&#10;Description automatically generated">
            <a:extLst>
              <a:ext uri="{FF2B5EF4-FFF2-40B4-BE49-F238E27FC236}">
                <a16:creationId xmlns:a16="http://schemas.microsoft.com/office/drawing/2014/main" id="{374A9E80-1ED6-F51E-9FF8-90792AFC1295}"/>
              </a:ext>
            </a:extLst>
          </p:cNvPr>
          <p:cNvPicPr>
            <a:picLocks noChangeAspect="1"/>
          </p:cNvPicPr>
          <p:nvPr userDrawn="1"/>
        </p:nvPicPr>
        <p:blipFill>
          <a:blip r:embed="rId2">
            <a:extLst>
              <a:ext uri="{28A0092B-C50C-407E-A947-70E740481C1C}">
                <a14:useLocalDpi xmlns:a14="http://schemas.microsoft.com/office/drawing/2010/main" val="0"/>
              </a:ext>
            </a:extLst>
          </a:blip>
          <a:srcRect t="8180"/>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0629804B-6CCC-E892-8CA0-2368077EE102}"/>
              </a:ext>
            </a:extLst>
          </p:cNvPr>
          <p:cNvSpPr/>
          <p:nvPr userDrawn="1"/>
        </p:nvSpPr>
        <p:spPr>
          <a:xfrm>
            <a:off x="228600" y="220980"/>
            <a:ext cx="11768328" cy="6362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49CE2B32-BABC-61B2-20A5-261F7D1DF21A}"/>
              </a:ext>
            </a:extLst>
          </p:cNvPr>
          <p:cNvPicPr>
            <a:picLocks noChangeAspect="1"/>
          </p:cNvPicPr>
          <p:nvPr userDrawn="1"/>
        </p:nvPicPr>
        <p:blipFill>
          <a:blip r:embed="rId3"/>
          <a:stretch>
            <a:fillRect/>
          </a:stretch>
        </p:blipFill>
        <p:spPr>
          <a:xfrm>
            <a:off x="11115551" y="1"/>
            <a:ext cx="1249788" cy="499915"/>
          </a:xfrm>
          <a:prstGeom prst="rect">
            <a:avLst/>
          </a:prstGeom>
        </p:spPr>
      </p:pic>
      <p:pic>
        <p:nvPicPr>
          <p:cNvPr id="3" name="Picture 2">
            <a:extLst>
              <a:ext uri="{FF2B5EF4-FFF2-40B4-BE49-F238E27FC236}">
                <a16:creationId xmlns:a16="http://schemas.microsoft.com/office/drawing/2014/main" id="{429A6DAB-7129-6192-7EF7-84DE64454053}"/>
              </a:ext>
            </a:extLst>
          </p:cNvPr>
          <p:cNvPicPr>
            <a:picLocks noChangeAspect="1"/>
          </p:cNvPicPr>
          <p:nvPr userDrawn="1"/>
        </p:nvPicPr>
        <p:blipFill>
          <a:blip r:embed="rId4"/>
          <a:stretch>
            <a:fillRect/>
          </a:stretch>
        </p:blipFill>
        <p:spPr>
          <a:xfrm>
            <a:off x="-23255" y="6464110"/>
            <a:ext cx="1450974" cy="499915"/>
          </a:xfrm>
          <a:prstGeom prst="rect">
            <a:avLst/>
          </a:prstGeom>
        </p:spPr>
      </p:pic>
    </p:spTree>
    <p:extLst>
      <p:ext uri="{BB962C8B-B14F-4D97-AF65-F5344CB8AC3E}">
        <p14:creationId xmlns:p14="http://schemas.microsoft.com/office/powerpoint/2010/main" val="208917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28929"/>
      </p:ext>
    </p:extLst>
  </p:cSld>
  <p:clrMapOvr>
    <a:masterClrMapping/>
  </p:clrMapOvr>
  <p:transition spd="slow">
    <p:cover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739045"/>
      </p:ext>
    </p:extLst>
  </p:cSld>
  <p:clrMapOvr>
    <a:masterClrMapping/>
  </p:clrMapOvr>
  <p:transition spd="slow">
    <p:cover dir="l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294351"/>
      </p:ext>
    </p:extLst>
  </p:cSld>
  <p:clrMapOvr>
    <a:masterClrMapping/>
  </p:clrMapOvr>
  <p:transition spd="slow">
    <p:cover dir="l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872931"/>
      </p:ext>
    </p:extLst>
  </p:cSld>
  <p:clrMapOvr>
    <a:masterClrMapping/>
  </p:clrMapOvr>
  <p:transition spd="slow">
    <p:cover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863826"/>
      </p:ext>
    </p:extLst>
  </p:cSld>
  <p:clrMapOvr>
    <a:masterClrMapping/>
  </p:clrMapOvr>
  <p:transition spd="slow">
    <p:cover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77039"/>
      </p:ext>
    </p:extLst>
  </p:cSld>
  <p:clrMapOvr>
    <a:masterClrMapping/>
  </p:clrMapOvr>
  <p:transition spd="slow">
    <p:cover dir="l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872893"/>
      </p:ext>
    </p:extLst>
  </p:cSld>
  <p:clrMapOvr>
    <a:masterClrMapping/>
  </p:clrMapOvr>
  <p:transition spd="slow">
    <p:cover dir="l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650960"/>
      </p:ext>
    </p:extLst>
  </p:cSld>
  <p:clrMapOvr>
    <a:masterClrMapping/>
  </p:clrMapOvr>
  <p:transition spd="slow">
    <p:cover dir="l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578950"/>
      </p:ext>
    </p:extLst>
  </p:cSld>
  <p:clrMapOvr>
    <a:masterClrMapping/>
  </p:clrMapOvr>
  <p:transition spd="slow">
    <p:cover dir="l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232280"/>
      </p:ext>
    </p:extLst>
  </p:cSld>
  <p:clrMapOvr>
    <a:masterClrMapping/>
  </p:clrMapOvr>
  <p:transition spd="slow">
    <p:cover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water dam with trees and mountains&#10;&#10;Description automatically generated">
            <a:extLst>
              <a:ext uri="{FF2B5EF4-FFF2-40B4-BE49-F238E27FC236}">
                <a16:creationId xmlns:a16="http://schemas.microsoft.com/office/drawing/2014/main" id="{D3316E85-6139-90A4-9624-AB6B1C7CF511}"/>
              </a:ext>
            </a:extLst>
          </p:cNvPr>
          <p:cNvPicPr>
            <a:picLocks noChangeAspect="1"/>
          </p:cNvPicPr>
          <p:nvPr userDrawn="1"/>
        </p:nvPicPr>
        <p:blipFill>
          <a:blip r:embed="rId2">
            <a:extLst>
              <a:ext uri="{28A0092B-C50C-407E-A947-70E740481C1C}">
                <a14:useLocalDpi xmlns:a14="http://schemas.microsoft.com/office/drawing/2010/main" val="0"/>
              </a:ext>
            </a:extLst>
          </a:blip>
          <a:srcRect t="8180"/>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86B4B79-6A63-2E26-BD1B-F63CDCA7D437}"/>
              </a:ext>
            </a:extLst>
          </p:cNvPr>
          <p:cNvPicPr>
            <a:picLocks noChangeAspect="1"/>
          </p:cNvPicPr>
          <p:nvPr userDrawn="1"/>
        </p:nvPicPr>
        <p:blipFill>
          <a:blip r:embed="rId3"/>
          <a:stretch>
            <a:fillRect/>
          </a:stretch>
        </p:blipFill>
        <p:spPr>
          <a:xfrm>
            <a:off x="11115551" y="1"/>
            <a:ext cx="1249788" cy="499915"/>
          </a:xfrm>
          <a:prstGeom prst="rect">
            <a:avLst/>
          </a:prstGeom>
        </p:spPr>
      </p:pic>
      <p:pic>
        <p:nvPicPr>
          <p:cNvPr id="3" name="Picture 2">
            <a:extLst>
              <a:ext uri="{FF2B5EF4-FFF2-40B4-BE49-F238E27FC236}">
                <a16:creationId xmlns:a16="http://schemas.microsoft.com/office/drawing/2014/main" id="{162FBE66-779D-9FA7-BE69-A62E36945BA3}"/>
              </a:ext>
            </a:extLst>
          </p:cNvPr>
          <p:cNvPicPr>
            <a:picLocks noChangeAspect="1"/>
          </p:cNvPicPr>
          <p:nvPr userDrawn="1"/>
        </p:nvPicPr>
        <p:blipFill>
          <a:blip r:embed="rId4"/>
          <a:stretch>
            <a:fillRect/>
          </a:stretch>
        </p:blipFill>
        <p:spPr>
          <a:xfrm>
            <a:off x="-23255" y="6464110"/>
            <a:ext cx="1450974" cy="499915"/>
          </a:xfrm>
          <a:prstGeom prst="rect">
            <a:avLst/>
          </a:prstGeom>
        </p:spPr>
      </p:pic>
    </p:spTree>
    <p:extLst>
      <p:ext uri="{BB962C8B-B14F-4D97-AF65-F5344CB8AC3E}">
        <p14:creationId xmlns:p14="http://schemas.microsoft.com/office/powerpoint/2010/main" val="2712453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102084"/>
      </p:ext>
    </p:extLst>
  </p:cSld>
  <p:clrMapOvr>
    <a:masterClrMapping/>
  </p:clrMapOvr>
  <p:transition spd="slow">
    <p:cover dir="l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1884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6556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818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665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7925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7646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4436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8523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6095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C550-FF90-9347-A1ED-5C3352B1D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BC9104-75F4-7DB3-3FCE-16A5D55084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E586DF-88C4-503C-DEB3-C22C353FA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6549EE-F93F-8E75-846D-D5B177C642CB}"/>
              </a:ext>
            </a:extLst>
          </p:cNvPr>
          <p:cNvSpPr>
            <a:spLocks noGrp="1"/>
          </p:cNvSpPr>
          <p:nvPr>
            <p:ph type="dt" sz="half" idx="10"/>
          </p:nvPr>
        </p:nvSpPr>
        <p:spPr/>
        <p:txBody>
          <a:bodyPr/>
          <a:lstStyle/>
          <a:p>
            <a:fld id="{AA17C17A-8496-4EC3-83DE-295F5B188668}" type="datetimeFigureOut">
              <a:rPr lang="en-US" smtClean="0"/>
              <a:t>5/18/2025</a:t>
            </a:fld>
            <a:endParaRPr lang="en-US"/>
          </a:p>
        </p:txBody>
      </p:sp>
      <p:sp>
        <p:nvSpPr>
          <p:cNvPr id="6" name="Footer Placeholder 5">
            <a:extLst>
              <a:ext uri="{FF2B5EF4-FFF2-40B4-BE49-F238E27FC236}">
                <a16:creationId xmlns:a16="http://schemas.microsoft.com/office/drawing/2014/main" id="{1E957493-DFBE-0AAC-A9BF-3EC2603A4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6674A-5537-9271-0269-409DFFBF25E1}"/>
              </a:ext>
            </a:extLst>
          </p:cNvPr>
          <p:cNvSpPr>
            <a:spLocks noGrp="1"/>
          </p:cNvSpPr>
          <p:nvPr>
            <p:ph type="sldNum" sz="quarter" idx="12"/>
          </p:nvPr>
        </p:nvSpPr>
        <p:spPr/>
        <p:txBody>
          <a:bodyPr/>
          <a:lstStyle/>
          <a:p>
            <a:fld id="{DADFEBD3-DB4C-41FF-B32D-B36A42663CAF}" type="slidenum">
              <a:rPr lang="en-US" smtClean="0"/>
              <a:t>‹#›</a:t>
            </a:fld>
            <a:endParaRPr lang="en-US"/>
          </a:p>
        </p:txBody>
      </p:sp>
    </p:spTree>
    <p:extLst>
      <p:ext uri="{BB962C8B-B14F-4D97-AF65-F5344CB8AC3E}">
        <p14:creationId xmlns:p14="http://schemas.microsoft.com/office/powerpoint/2010/main" val="1410300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764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931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FFE8-7AD4-D4A9-60C1-484301B4A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C63A71-A124-105E-09EE-DA8C4AAA0B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608C7-802C-2A9B-D79C-34735EF750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7C604-2447-3C92-AF07-3E69F9ADC472}"/>
              </a:ext>
            </a:extLst>
          </p:cNvPr>
          <p:cNvSpPr>
            <a:spLocks noGrp="1"/>
          </p:cNvSpPr>
          <p:nvPr>
            <p:ph type="dt" sz="half" idx="10"/>
          </p:nvPr>
        </p:nvSpPr>
        <p:spPr/>
        <p:txBody>
          <a:bodyPr/>
          <a:lstStyle/>
          <a:p>
            <a:fld id="{AA17C17A-8496-4EC3-83DE-295F5B188668}" type="datetimeFigureOut">
              <a:rPr lang="en-US" smtClean="0"/>
              <a:t>5/18/2025</a:t>
            </a:fld>
            <a:endParaRPr lang="en-US"/>
          </a:p>
        </p:txBody>
      </p:sp>
      <p:sp>
        <p:nvSpPr>
          <p:cNvPr id="6" name="Footer Placeholder 5">
            <a:extLst>
              <a:ext uri="{FF2B5EF4-FFF2-40B4-BE49-F238E27FC236}">
                <a16:creationId xmlns:a16="http://schemas.microsoft.com/office/drawing/2014/main" id="{5B35EE51-90B8-7865-336A-F59BBF175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2A1B9-0901-4A59-0B1D-F9D514D7410D}"/>
              </a:ext>
            </a:extLst>
          </p:cNvPr>
          <p:cNvSpPr>
            <a:spLocks noGrp="1"/>
          </p:cNvSpPr>
          <p:nvPr>
            <p:ph type="sldNum" sz="quarter" idx="12"/>
          </p:nvPr>
        </p:nvSpPr>
        <p:spPr/>
        <p:txBody>
          <a:bodyPr/>
          <a:lstStyle/>
          <a:p>
            <a:fld id="{DADFEBD3-DB4C-41FF-B32D-B36A42663CAF}" type="slidenum">
              <a:rPr lang="en-US" smtClean="0"/>
              <a:t>‹#›</a:t>
            </a:fld>
            <a:endParaRPr lang="en-US"/>
          </a:p>
        </p:txBody>
      </p:sp>
    </p:spTree>
    <p:extLst>
      <p:ext uri="{BB962C8B-B14F-4D97-AF65-F5344CB8AC3E}">
        <p14:creationId xmlns:p14="http://schemas.microsoft.com/office/powerpoint/2010/main" val="233058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DFEF-C23C-4435-ABE3-CDD0D23EF4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D697B7-1503-52F9-755A-81B280E54B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D871-3D88-CC64-57DA-5732437D46DD}"/>
              </a:ext>
            </a:extLst>
          </p:cNvPr>
          <p:cNvSpPr>
            <a:spLocks noGrp="1"/>
          </p:cNvSpPr>
          <p:nvPr>
            <p:ph type="dt" sz="half" idx="10"/>
          </p:nvPr>
        </p:nvSpPr>
        <p:spPr/>
        <p:txBody>
          <a:bodyPr/>
          <a:lstStyle/>
          <a:p>
            <a:fld id="{AA17C17A-8496-4EC3-83DE-295F5B188668}" type="datetimeFigureOut">
              <a:rPr lang="en-US" smtClean="0"/>
              <a:t>5/18/2025</a:t>
            </a:fld>
            <a:endParaRPr lang="en-US"/>
          </a:p>
        </p:txBody>
      </p:sp>
      <p:sp>
        <p:nvSpPr>
          <p:cNvPr id="5" name="Footer Placeholder 4">
            <a:extLst>
              <a:ext uri="{FF2B5EF4-FFF2-40B4-BE49-F238E27FC236}">
                <a16:creationId xmlns:a16="http://schemas.microsoft.com/office/drawing/2014/main" id="{EB11604D-8950-69BC-9709-6DC269E13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F7D0E-59D6-3874-EAA5-8B4B97CFD3C1}"/>
              </a:ext>
            </a:extLst>
          </p:cNvPr>
          <p:cNvSpPr>
            <a:spLocks noGrp="1"/>
          </p:cNvSpPr>
          <p:nvPr>
            <p:ph type="sldNum" sz="quarter" idx="12"/>
          </p:nvPr>
        </p:nvSpPr>
        <p:spPr/>
        <p:txBody>
          <a:bodyPr/>
          <a:lstStyle/>
          <a:p>
            <a:fld id="{DADFEBD3-DB4C-41FF-B32D-B36A42663CAF}" type="slidenum">
              <a:rPr lang="en-US" smtClean="0"/>
              <a:t>‹#›</a:t>
            </a:fld>
            <a:endParaRPr lang="en-US"/>
          </a:p>
        </p:txBody>
      </p:sp>
    </p:spTree>
    <p:extLst>
      <p:ext uri="{BB962C8B-B14F-4D97-AF65-F5344CB8AC3E}">
        <p14:creationId xmlns:p14="http://schemas.microsoft.com/office/powerpoint/2010/main" val="1697441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1B3A7E-2EE6-B3EB-1631-E26ECBFC34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D3C33-D2E0-3300-E4E8-078A837641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29461-997C-2104-963D-D4CA529A0091}"/>
              </a:ext>
            </a:extLst>
          </p:cNvPr>
          <p:cNvSpPr>
            <a:spLocks noGrp="1"/>
          </p:cNvSpPr>
          <p:nvPr>
            <p:ph type="dt" sz="half" idx="10"/>
          </p:nvPr>
        </p:nvSpPr>
        <p:spPr/>
        <p:txBody>
          <a:bodyPr/>
          <a:lstStyle/>
          <a:p>
            <a:fld id="{AA17C17A-8496-4EC3-83DE-295F5B188668}" type="datetimeFigureOut">
              <a:rPr lang="en-US" smtClean="0"/>
              <a:t>5/18/2025</a:t>
            </a:fld>
            <a:endParaRPr lang="en-US"/>
          </a:p>
        </p:txBody>
      </p:sp>
      <p:sp>
        <p:nvSpPr>
          <p:cNvPr id="5" name="Footer Placeholder 4">
            <a:extLst>
              <a:ext uri="{FF2B5EF4-FFF2-40B4-BE49-F238E27FC236}">
                <a16:creationId xmlns:a16="http://schemas.microsoft.com/office/drawing/2014/main" id="{E4B3B2ED-80BB-4AAE-5583-43B1DBAE2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EE41C-E309-E8D3-8B15-E296A32F3A5E}"/>
              </a:ext>
            </a:extLst>
          </p:cNvPr>
          <p:cNvSpPr>
            <a:spLocks noGrp="1"/>
          </p:cNvSpPr>
          <p:nvPr>
            <p:ph type="sldNum" sz="quarter" idx="12"/>
          </p:nvPr>
        </p:nvSpPr>
        <p:spPr/>
        <p:txBody>
          <a:bodyPr/>
          <a:lstStyle/>
          <a:p>
            <a:fld id="{DADFEBD3-DB4C-41FF-B32D-B36A42663CAF}" type="slidenum">
              <a:rPr lang="en-US" smtClean="0"/>
              <a:t>‹#›</a:t>
            </a:fld>
            <a:endParaRPr lang="en-US"/>
          </a:p>
        </p:txBody>
      </p:sp>
    </p:spTree>
    <p:extLst>
      <p:ext uri="{BB962C8B-B14F-4D97-AF65-F5344CB8AC3E}">
        <p14:creationId xmlns:p14="http://schemas.microsoft.com/office/powerpoint/2010/main" val="161016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11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76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9.png"/><Relationship Id="rId2" Type="http://schemas.openxmlformats.org/officeDocument/2006/relationships/slideLayout" Target="../slideLayouts/slideLayout20.xml"/><Relationship Id="rId16"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7.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hyperlink" Target="https://www.facebook.com/groups/629898828017053" TargetMode="External"/><Relationship Id="rId18"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17" Type="http://schemas.openxmlformats.org/officeDocument/2006/relationships/image" Target="../media/image3.png"/><Relationship Id="rId2" Type="http://schemas.openxmlformats.org/officeDocument/2006/relationships/slideLayout" Target="../slideLayouts/slideLayout32.xml"/><Relationship Id="rId16" Type="http://schemas.openxmlformats.org/officeDocument/2006/relationships/image" Target="../media/image2.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0C1FE-41F6-C300-BD48-9022137A9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1617B1-62BD-AE0A-3FF0-F871D8CFC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1CB22-11C7-0A08-BE08-99B422C7EF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17C17A-8496-4EC3-83DE-295F5B188668}" type="datetimeFigureOut">
              <a:rPr lang="en-US" smtClean="0"/>
              <a:t>5/18/2025</a:t>
            </a:fld>
            <a:endParaRPr lang="en-US"/>
          </a:p>
        </p:txBody>
      </p:sp>
      <p:sp>
        <p:nvSpPr>
          <p:cNvPr id="5" name="Footer Placeholder 4">
            <a:extLst>
              <a:ext uri="{FF2B5EF4-FFF2-40B4-BE49-F238E27FC236}">
                <a16:creationId xmlns:a16="http://schemas.microsoft.com/office/drawing/2014/main" id="{1CEBE589-AB74-85B3-D050-04FC8605D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2FF52A-9CAC-5AF6-DBCA-604E7B8B4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DFEBD3-DB4C-41FF-B32D-B36A42663CAF}" type="slidenum">
              <a:rPr lang="en-US" smtClean="0"/>
              <a:t>‹#›</a:t>
            </a:fld>
            <a:endParaRPr lang="en-US"/>
          </a:p>
        </p:txBody>
      </p:sp>
      <p:sp>
        <p:nvSpPr>
          <p:cNvPr id="7" name="TextBox 3">
            <a:extLst>
              <a:ext uri="{FF2B5EF4-FFF2-40B4-BE49-F238E27FC236}">
                <a16:creationId xmlns:a16="http://schemas.microsoft.com/office/drawing/2014/main" id="{FD189AA5-D846-9395-A948-D85D74F1D918}"/>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783ADB09-53B2-0A2D-4057-93DD4BEC1E7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1718E0DF-366C-C4A1-8271-FCE9177137F0}"/>
              </a:ext>
            </a:extLst>
          </p:cNvPr>
          <p:cNvPicPr>
            <a:picLocks noChangeAspect="1"/>
          </p:cNvPicPr>
          <p:nvPr userDrawn="1"/>
        </p:nvPicPr>
        <p:blipFill>
          <a:blip r:embed="rId11"/>
          <a:stretch>
            <a:fillRect/>
          </a:stretch>
        </p:blipFill>
        <p:spPr>
          <a:xfrm>
            <a:off x="-2554458" y="-541097"/>
            <a:ext cx="1804572" cy="2542252"/>
          </a:xfrm>
          <a:prstGeom prst="rect">
            <a:avLst/>
          </a:prstGeom>
        </p:spPr>
      </p:pic>
      <p:pic>
        <p:nvPicPr>
          <p:cNvPr id="10" name="Picture 9">
            <a:extLst>
              <a:ext uri="{FF2B5EF4-FFF2-40B4-BE49-F238E27FC236}">
                <a16:creationId xmlns:a16="http://schemas.microsoft.com/office/drawing/2014/main" id="{A230BFB4-D7CE-8BFA-4645-972ACE666DDC}"/>
              </a:ext>
            </a:extLst>
          </p:cNvPr>
          <p:cNvPicPr>
            <a:picLocks noChangeAspect="1"/>
          </p:cNvPicPr>
          <p:nvPr userDrawn="1"/>
        </p:nvPicPr>
        <p:blipFill>
          <a:blip r:embed="rId12"/>
          <a:stretch>
            <a:fillRect/>
          </a:stretch>
        </p:blipFill>
        <p:spPr>
          <a:xfrm>
            <a:off x="11115551" y="1"/>
            <a:ext cx="1249788" cy="499915"/>
          </a:xfrm>
          <a:prstGeom prst="rect">
            <a:avLst/>
          </a:prstGeom>
        </p:spPr>
      </p:pic>
      <p:pic>
        <p:nvPicPr>
          <p:cNvPr id="11" name="Picture 10">
            <a:extLst>
              <a:ext uri="{FF2B5EF4-FFF2-40B4-BE49-F238E27FC236}">
                <a16:creationId xmlns:a16="http://schemas.microsoft.com/office/drawing/2014/main" id="{825DAB0F-86DA-5E80-7A1E-8866C118323C}"/>
              </a:ext>
            </a:extLst>
          </p:cNvPr>
          <p:cNvPicPr>
            <a:picLocks noChangeAspect="1"/>
          </p:cNvPicPr>
          <p:nvPr userDrawn="1"/>
        </p:nvPicPr>
        <p:blipFill>
          <a:blip r:embed="rId13"/>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5657521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365348" y="7879793"/>
            <a:ext cx="1804572" cy="2542252"/>
          </a:xfrm>
          <a:prstGeom prst="rect">
            <a:avLst/>
          </a:prstGeom>
        </p:spPr>
      </p:pic>
      <p:sp>
        <p:nvSpPr>
          <p:cNvPr id="10" name="TextBox 9"/>
          <p:cNvSpPr txBox="1"/>
          <p:nvPr userDrawn="1"/>
        </p:nvSpPr>
        <p:spPr>
          <a:xfrm>
            <a:off x="11333747" y="0"/>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C2E2F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C2E2F6"/>
                </a:solidFill>
                <a:effectLst/>
                <a:uLnTx/>
                <a:uFillTx/>
                <a:latin typeface="#9Slide06 SVNDope Script" pitchFamily="2" charset="0"/>
                <a:ea typeface="+mn-ea"/>
                <a:cs typeface="+mn-cs"/>
              </a:rPr>
              <a:t> non</a:t>
            </a:r>
          </a:p>
        </p:txBody>
      </p:sp>
      <p:sp>
        <p:nvSpPr>
          <p:cNvPr id="11" name="TextBox 10"/>
          <p:cNvSpPr txBox="1"/>
          <p:nvPr userDrawn="1"/>
        </p:nvSpPr>
        <p:spPr>
          <a:xfrm>
            <a:off x="11341769" y="6452108"/>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C2E2F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C2E2F6"/>
                </a:solidFill>
                <a:effectLst/>
                <a:uLnTx/>
                <a:uFillTx/>
                <a:latin typeface="#9Slide06 SVNDope Script" pitchFamily="2" charset="0"/>
                <a:ea typeface="+mn-ea"/>
                <a:cs typeface="+mn-cs"/>
              </a:rPr>
              <a:t> non</a:t>
            </a:r>
          </a:p>
        </p:txBody>
      </p:sp>
      <p:sp>
        <p:nvSpPr>
          <p:cNvPr id="12" name="TextBox 11"/>
          <p:cNvSpPr txBox="1"/>
          <p:nvPr userDrawn="1"/>
        </p:nvSpPr>
        <p:spPr>
          <a:xfrm>
            <a:off x="152400" y="6477508"/>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C2E2F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C2E2F6"/>
                </a:solidFill>
                <a:effectLst/>
                <a:uLnTx/>
                <a:uFillTx/>
                <a:latin typeface="#9Slide06 SVNDope Script" pitchFamily="2" charset="0"/>
                <a:ea typeface="+mn-ea"/>
                <a:cs typeface="+mn-cs"/>
              </a:rPr>
              <a:t> non</a:t>
            </a:r>
          </a:p>
        </p:txBody>
      </p:sp>
    </p:spTree>
    <p:extLst>
      <p:ext uri="{BB962C8B-B14F-4D97-AF65-F5344CB8AC3E}">
        <p14:creationId xmlns:p14="http://schemas.microsoft.com/office/powerpoint/2010/main" val="1392323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1706359" y="-2596800"/>
            <a:ext cx="2683409" cy="2768717"/>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503505" y="-5365517"/>
            <a:ext cx="2683409" cy="2768717"/>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3944536" y="1232577"/>
            <a:ext cx="2683409" cy="2768717"/>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4233294" y="8090577"/>
            <a:ext cx="2683409" cy="2768717"/>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811695" y="8090577"/>
            <a:ext cx="2683409" cy="2768717"/>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3284685" y="7392746"/>
            <a:ext cx="2683409" cy="2768717"/>
          </a:xfrm>
          <a:prstGeom prst="rect">
            <a:avLst/>
          </a:prstGeom>
        </p:spPr>
      </p:pic>
      <p:sp>
        <p:nvSpPr>
          <p:cNvPr id="14" name="Rectangle 13"/>
          <p:cNvSpPr/>
          <p:nvPr userDrawn="1"/>
        </p:nvSpPr>
        <p:spPr>
          <a:xfrm>
            <a:off x="10798198" y="635635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sp>
        <p:nvSpPr>
          <p:cNvPr id="15" name="Rectangle 14"/>
          <p:cNvSpPr/>
          <p:nvPr userDrawn="1"/>
        </p:nvSpPr>
        <p:spPr>
          <a:xfrm>
            <a:off x="53999" y="631190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pic>
        <p:nvPicPr>
          <p:cNvPr id="16" name="Picture 1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5185"/>
            <a:ext cx="982206" cy="1012721"/>
          </a:xfrm>
          <a:prstGeom prst="rect">
            <a:avLst/>
          </a:prstGeom>
        </p:spPr>
      </p:pic>
      <p:pic>
        <p:nvPicPr>
          <p:cNvPr id="17" name="Picture 1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127994" y="6193399"/>
            <a:ext cx="670204" cy="691026"/>
          </a:xfrm>
          <a:prstGeom prst="rect">
            <a:avLst/>
          </a:prstGeom>
        </p:spPr>
      </p:pic>
      <p:pic>
        <p:nvPicPr>
          <p:cNvPr id="18" name="Picture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07901" y="6154639"/>
            <a:ext cx="670204" cy="691026"/>
          </a:xfrm>
          <a:prstGeom prst="rect">
            <a:avLst/>
          </a:prstGeom>
        </p:spPr>
      </p:pic>
    </p:spTree>
    <p:extLst>
      <p:ext uri="{BB962C8B-B14F-4D97-AF65-F5344CB8AC3E}">
        <p14:creationId xmlns:p14="http://schemas.microsoft.com/office/powerpoint/2010/main" val="1848443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5/18/2025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1"/>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5542362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21.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21.png"/><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power plant&#10;&#10;Description automatically generated">
            <a:extLst>
              <a:ext uri="{FF2B5EF4-FFF2-40B4-BE49-F238E27FC236}">
                <a16:creationId xmlns:a16="http://schemas.microsoft.com/office/drawing/2014/main" id="{C94C3619-8DE6-F81C-5D52-160FA235B65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047" r="2275"/>
          <a:stretch/>
        </p:blipFill>
        <p:spPr>
          <a:xfrm>
            <a:off x="-108155" y="0"/>
            <a:ext cx="12408310" cy="6858000"/>
          </a:xfrm>
          <a:prstGeom prst="rect">
            <a:avLst/>
          </a:prstGeom>
        </p:spPr>
      </p:pic>
      <p:pic>
        <p:nvPicPr>
          <p:cNvPr id="9" name="Picture 8">
            <a:extLst>
              <a:ext uri="{FF2B5EF4-FFF2-40B4-BE49-F238E27FC236}">
                <a16:creationId xmlns:a16="http://schemas.microsoft.com/office/drawing/2014/main" id="{86B0A663-D68C-385D-5992-3871F979E8A6}"/>
              </a:ext>
            </a:extLst>
          </p:cNvPr>
          <p:cNvPicPr>
            <a:picLocks noChangeAspect="1"/>
          </p:cNvPicPr>
          <p:nvPr/>
        </p:nvPicPr>
        <p:blipFill>
          <a:blip r:embed="rId4"/>
          <a:stretch>
            <a:fillRect/>
          </a:stretch>
        </p:blipFill>
        <p:spPr>
          <a:xfrm>
            <a:off x="4153289" y="5498094"/>
            <a:ext cx="5054022" cy="1176630"/>
          </a:xfrm>
          <a:prstGeom prst="rect">
            <a:avLst/>
          </a:prstGeom>
        </p:spPr>
      </p:pic>
      <p:pic>
        <p:nvPicPr>
          <p:cNvPr id="10" name="Picture 9">
            <a:extLst>
              <a:ext uri="{FF2B5EF4-FFF2-40B4-BE49-F238E27FC236}">
                <a16:creationId xmlns:a16="http://schemas.microsoft.com/office/drawing/2014/main" id="{DC549B9F-CDAE-7C6E-D6DD-A371590CD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92"/>
            <a:ext cx="1538269" cy="1538268"/>
          </a:xfrm>
          <a:prstGeom prst="rect">
            <a:avLst/>
          </a:prstGeom>
        </p:spPr>
      </p:pic>
      <p:pic>
        <p:nvPicPr>
          <p:cNvPr id="11" name="Picture 10">
            <a:extLst>
              <a:ext uri="{FF2B5EF4-FFF2-40B4-BE49-F238E27FC236}">
                <a16:creationId xmlns:a16="http://schemas.microsoft.com/office/drawing/2014/main" id="{FF8B0F24-C43F-D983-FD54-B1747893E112}"/>
              </a:ext>
            </a:extLst>
          </p:cNvPr>
          <p:cNvPicPr>
            <a:picLocks noChangeAspect="1"/>
          </p:cNvPicPr>
          <p:nvPr/>
        </p:nvPicPr>
        <p:blipFill>
          <a:blip r:embed="rId6"/>
          <a:stretch>
            <a:fillRect/>
          </a:stretch>
        </p:blipFill>
        <p:spPr>
          <a:xfrm>
            <a:off x="4187103" y="63722"/>
            <a:ext cx="3267739" cy="1072989"/>
          </a:xfrm>
          <a:prstGeom prst="rect">
            <a:avLst/>
          </a:prstGeom>
        </p:spPr>
      </p:pic>
      <p:pic>
        <p:nvPicPr>
          <p:cNvPr id="12" name="Picture 11">
            <a:extLst>
              <a:ext uri="{FF2B5EF4-FFF2-40B4-BE49-F238E27FC236}">
                <a16:creationId xmlns:a16="http://schemas.microsoft.com/office/drawing/2014/main" id="{B4304385-6B46-0196-F283-0CFEBBC05A22}"/>
              </a:ext>
            </a:extLst>
          </p:cNvPr>
          <p:cNvPicPr>
            <a:picLocks noChangeAspect="1"/>
          </p:cNvPicPr>
          <p:nvPr/>
        </p:nvPicPr>
        <p:blipFill>
          <a:blip r:embed="rId7"/>
          <a:stretch>
            <a:fillRect/>
          </a:stretch>
        </p:blipFill>
        <p:spPr>
          <a:xfrm>
            <a:off x="1646424" y="831679"/>
            <a:ext cx="1835055" cy="1572904"/>
          </a:xfrm>
          <a:prstGeom prst="rect">
            <a:avLst/>
          </a:prstGeom>
        </p:spPr>
      </p:pic>
      <p:pic>
        <p:nvPicPr>
          <p:cNvPr id="13" name="Picture 12">
            <a:extLst>
              <a:ext uri="{FF2B5EF4-FFF2-40B4-BE49-F238E27FC236}">
                <a16:creationId xmlns:a16="http://schemas.microsoft.com/office/drawing/2014/main" id="{B3B0E44A-4191-50D3-F051-5BAB0107B5B6}"/>
              </a:ext>
            </a:extLst>
          </p:cNvPr>
          <p:cNvPicPr>
            <a:picLocks noChangeAspect="1"/>
          </p:cNvPicPr>
          <p:nvPr/>
        </p:nvPicPr>
        <p:blipFill>
          <a:blip r:embed="rId8"/>
          <a:stretch>
            <a:fillRect/>
          </a:stretch>
        </p:blipFill>
        <p:spPr>
          <a:xfrm>
            <a:off x="1608261" y="1064289"/>
            <a:ext cx="8975477" cy="4729422"/>
          </a:xfrm>
          <a:prstGeom prst="rect">
            <a:avLst/>
          </a:prstGeom>
        </p:spPr>
      </p:pic>
    </p:spTree>
    <p:extLst>
      <p:ext uri="{BB962C8B-B14F-4D97-AF65-F5344CB8AC3E}">
        <p14:creationId xmlns:p14="http://schemas.microsoft.com/office/powerpoint/2010/main" val="327817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3"/>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024128" y="355691"/>
            <a:ext cx="10710672" cy="1200329"/>
          </a:xfrm>
          <a:prstGeom prst="rect">
            <a:avLst/>
          </a:prstGeom>
        </p:spPr>
        <p:txBody>
          <a:bodyPr wrap="square">
            <a:spAutoFit/>
          </a:bodyPr>
          <a:lstStyle/>
          <a:p>
            <a:pPr lvl="0" algn="just"/>
            <a:r>
              <a:rPr lang="en-GB" sz="3600" dirty="0">
                <a:solidFill>
                  <a:prstClr val="black"/>
                </a:solidFill>
                <a:latin typeface="Cambria" panose="02040503050406030204" pitchFamily="18" charset="0"/>
                <a:ea typeface="Cambria" panose="02040503050406030204" pitchFamily="18" charset="0"/>
              </a:rPr>
              <a:t>1. </a:t>
            </a:r>
            <a:r>
              <a:rPr lang="vi-VN" sz="3600" dirty="0">
                <a:solidFill>
                  <a:prstClr val="black"/>
                </a:solidFill>
                <a:latin typeface="Cambria" panose="02040503050406030204" pitchFamily="18" charset="0"/>
                <a:ea typeface="Cambria" panose="02040503050406030204" pitchFamily="18" charset="0"/>
              </a:rPr>
              <a:t>Quan sát hình 5 và cho biết con người sử dụng năng lượng nước chảy vào những việc gì trong cuộc sống.</a:t>
            </a:r>
            <a:endParaRPr lang="en-GB" sz="3600" dirty="0">
              <a:solidFill>
                <a:prstClr val="black"/>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71" y="1583452"/>
            <a:ext cx="7302449" cy="4878949"/>
          </a:xfrm>
          <a:prstGeom prst="rect">
            <a:avLst/>
          </a:prstGeom>
        </p:spPr>
      </p:pic>
      <p:pic>
        <p:nvPicPr>
          <p:cNvPr id="6" name="Picture 5">
            <a:extLst>
              <a:ext uri="{FF2B5EF4-FFF2-40B4-BE49-F238E27FC236}">
                <a16:creationId xmlns:a16="http://schemas.microsoft.com/office/drawing/2014/main" id="{7C4C7C8D-B6B2-04E1-BC77-D013801AEECD}"/>
              </a:ext>
            </a:extLst>
          </p:cNvPr>
          <p:cNvPicPr>
            <a:picLocks noChangeAspect="1"/>
          </p:cNvPicPr>
          <p:nvPr/>
        </p:nvPicPr>
        <p:blipFill>
          <a:blip r:embed="rId5"/>
          <a:stretch>
            <a:fillRect/>
          </a:stretch>
        </p:blipFill>
        <p:spPr>
          <a:xfrm>
            <a:off x="7941433" y="2145792"/>
            <a:ext cx="3793368" cy="4356517"/>
          </a:xfrm>
          <a:prstGeom prst="rect">
            <a:avLst/>
          </a:prstGeom>
        </p:spPr>
      </p:pic>
    </p:spTree>
    <p:extLst>
      <p:ext uri="{BB962C8B-B14F-4D97-AF65-F5344CB8AC3E}">
        <p14:creationId xmlns:p14="http://schemas.microsoft.com/office/powerpoint/2010/main" val="32072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defTabSz="609630"/>
                  <a:endParaRPr lang="en-US" sz="1200">
                    <a:solidFill>
                      <a:prstClr val="black"/>
                    </a:solidFill>
                    <a:latin typeface="Calibri"/>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defTabSz="609630"/>
                  <a:endParaRPr lang="en-US" sz="1200">
                    <a:solidFill>
                      <a:prstClr val="black"/>
                    </a:solidFill>
                    <a:latin typeface="Calibri"/>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defTabSz="609630"/>
                    <a:endParaRPr lang="en-US" sz="1200" dirty="0">
                      <a:solidFill>
                        <a:prstClr val="black"/>
                      </a:solidFill>
                      <a:latin typeface="Calibri"/>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defTabSz="609630"/>
              <a:endParaRPr lang="en-US" sz="1200">
                <a:solidFill>
                  <a:prstClr val="black"/>
                </a:solidFill>
                <a:latin typeface="Calibri"/>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defTabSz="609630"/>
              <a:endParaRPr lang="en-US" sz="1200">
                <a:solidFill>
                  <a:prstClr val="black"/>
                </a:solidFill>
                <a:latin typeface="Calibri"/>
              </a:endParaRPr>
            </a:p>
          </p:txBody>
        </p:sp>
      </p:grpSp>
      <p:pic>
        <p:nvPicPr>
          <p:cNvPr id="12" name="Picture 11">
            <a:extLst>
              <a:ext uri="{FF2B5EF4-FFF2-40B4-BE49-F238E27FC236}">
                <a16:creationId xmlns:a16="http://schemas.microsoft.com/office/drawing/2014/main" id="{0A449C60-BB07-B2FD-3C37-237E69A8E8A9}"/>
              </a:ext>
            </a:extLst>
          </p:cNvPr>
          <p:cNvPicPr>
            <a:picLocks noChangeAspect="1"/>
          </p:cNvPicPr>
          <p:nvPr/>
        </p:nvPicPr>
        <p:blipFill>
          <a:blip r:embed="rId6"/>
          <a:stretch>
            <a:fillRect/>
          </a:stretch>
        </p:blipFill>
        <p:spPr>
          <a:xfrm>
            <a:off x="40073" y="579910"/>
            <a:ext cx="6693496" cy="6077288"/>
          </a:xfrm>
          <a:prstGeom prst="rect">
            <a:avLst/>
          </a:prstGeom>
        </p:spPr>
      </p:pic>
    </p:spTree>
    <p:extLst>
      <p:ext uri="{BB962C8B-B14F-4D97-AF65-F5344CB8AC3E}">
        <p14:creationId xmlns:p14="http://schemas.microsoft.com/office/powerpoint/2010/main" val="93392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3">
            <a:extLst>
              <a:ext uri="{28A0092B-C50C-407E-A947-70E740481C1C}">
                <a14:useLocalDpi xmlns:a14="http://schemas.microsoft.com/office/drawing/2010/main" val="0"/>
              </a:ext>
            </a:extLst>
          </a:blip>
          <a:srcRect r="49920" b="49741"/>
          <a:stretch/>
        </p:blipFill>
        <p:spPr>
          <a:xfrm>
            <a:off x="365759" y="1482868"/>
            <a:ext cx="6839072" cy="4585699"/>
          </a:xfrm>
          <a:prstGeom prst="rect">
            <a:avLst/>
          </a:prstGeom>
          <a:ln>
            <a:noFill/>
          </a:ln>
          <a:effectLst>
            <a:softEdge rad="112500"/>
          </a:effectLst>
        </p:spPr>
      </p:pic>
      <p:grpSp>
        <p:nvGrpSpPr>
          <p:cNvPr id="4" name="Group 3">
            <a:extLst>
              <a:ext uri="{FF2B5EF4-FFF2-40B4-BE49-F238E27FC236}">
                <a16:creationId xmlns:a16="http://schemas.microsoft.com/office/drawing/2014/main" id="{C8722FD1-9AEF-EC01-953A-06C78D9B0F40}"/>
              </a:ext>
            </a:extLst>
          </p:cNvPr>
          <p:cNvGrpSpPr/>
          <p:nvPr/>
        </p:nvGrpSpPr>
        <p:grpSpPr>
          <a:xfrm>
            <a:off x="7108672" y="1859457"/>
            <a:ext cx="4522496" cy="2176096"/>
            <a:chOff x="2511666" y="7661545"/>
            <a:chExt cx="6236727" cy="2176096"/>
          </a:xfrm>
        </p:grpSpPr>
        <p:sp>
          <p:nvSpPr>
            <p:cNvPr id="7" name="Freeform 8">
              <a:extLst>
                <a:ext uri="{FF2B5EF4-FFF2-40B4-BE49-F238E27FC236}">
                  <a16:creationId xmlns:a16="http://schemas.microsoft.com/office/drawing/2014/main" id="{32192E42-31D0-CB95-5124-CA14623991CD}"/>
                </a:ext>
              </a:extLst>
            </p:cNvPr>
            <p:cNvSpPr/>
            <p:nvPr/>
          </p:nvSpPr>
          <p:spPr>
            <a:xfrm>
              <a:off x="2511666" y="7661545"/>
              <a:ext cx="6236727" cy="2176096"/>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435665D8-9046-295F-B30F-C99B2BC87613}"/>
                </a:ext>
              </a:extLst>
            </p:cNvPr>
            <p:cNvSpPr/>
            <p:nvPr/>
          </p:nvSpPr>
          <p:spPr>
            <a:xfrm>
              <a:off x="2923813" y="7772636"/>
              <a:ext cx="5578667" cy="1938992"/>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5a: </a:t>
              </a:r>
              <a:r>
                <a:rPr lang="vi-VN" sz="4000" dirty="0">
                  <a:solidFill>
                    <a:prstClr val="black"/>
                  </a:solidFill>
                  <a:latin typeface="Cambria" panose="02040503050406030204" pitchFamily="18" charset="0"/>
                  <a:ea typeface="Cambria" panose="02040503050406030204" pitchFamily="18" charset="0"/>
                </a:rPr>
                <a:t>Làm quay cọn nước, đưa nước về bản.</a:t>
              </a:r>
              <a:endParaRPr lang="en-GB" sz="4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97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3">
            <a:extLst>
              <a:ext uri="{28A0092B-C50C-407E-A947-70E740481C1C}">
                <a14:useLocalDpi xmlns:a14="http://schemas.microsoft.com/office/drawing/2010/main" val="0"/>
              </a:ext>
            </a:extLst>
          </a:blip>
          <a:srcRect l="49530" t="-623" r="-1094" b="48994"/>
          <a:stretch/>
        </p:blipFill>
        <p:spPr>
          <a:xfrm>
            <a:off x="347472" y="1719071"/>
            <a:ext cx="6108884" cy="4086599"/>
          </a:xfrm>
          <a:prstGeom prst="rect">
            <a:avLst/>
          </a:prstGeom>
          <a:ln>
            <a:noFill/>
          </a:ln>
          <a:effectLst>
            <a:softEdge rad="112500"/>
          </a:effectLst>
        </p:spPr>
      </p:pic>
      <p:grpSp>
        <p:nvGrpSpPr>
          <p:cNvPr id="4" name="Group 3">
            <a:extLst>
              <a:ext uri="{FF2B5EF4-FFF2-40B4-BE49-F238E27FC236}">
                <a16:creationId xmlns:a16="http://schemas.microsoft.com/office/drawing/2014/main" id="{C8722FD1-9AEF-EC01-953A-06C78D9B0F40}"/>
              </a:ext>
            </a:extLst>
          </p:cNvPr>
          <p:cNvGrpSpPr/>
          <p:nvPr/>
        </p:nvGrpSpPr>
        <p:grpSpPr>
          <a:xfrm>
            <a:off x="6517165" y="2249601"/>
            <a:ext cx="5010912" cy="2273632"/>
            <a:chOff x="2511666" y="7661545"/>
            <a:chExt cx="6236727" cy="2273632"/>
          </a:xfrm>
        </p:grpSpPr>
        <p:sp>
          <p:nvSpPr>
            <p:cNvPr id="7" name="Freeform 8">
              <a:extLst>
                <a:ext uri="{FF2B5EF4-FFF2-40B4-BE49-F238E27FC236}">
                  <a16:creationId xmlns:a16="http://schemas.microsoft.com/office/drawing/2014/main" id="{32192E42-31D0-CB95-5124-CA14623991CD}"/>
                </a:ext>
              </a:extLst>
            </p:cNvPr>
            <p:cNvSpPr/>
            <p:nvPr/>
          </p:nvSpPr>
          <p:spPr>
            <a:xfrm>
              <a:off x="2511666" y="7661545"/>
              <a:ext cx="6236727" cy="2273632"/>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435665D8-9046-295F-B30F-C99B2BC87613}"/>
                </a:ext>
              </a:extLst>
            </p:cNvPr>
            <p:cNvSpPr/>
            <p:nvPr/>
          </p:nvSpPr>
          <p:spPr>
            <a:xfrm>
              <a:off x="2923812" y="7772636"/>
              <a:ext cx="5578667" cy="1938992"/>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5b: </a:t>
              </a:r>
              <a:r>
                <a:rPr lang="vi-VN" sz="4000" dirty="0">
                  <a:solidFill>
                    <a:prstClr val="black"/>
                  </a:solidFill>
                  <a:latin typeface="Cambria" panose="02040503050406030204" pitchFamily="18" charset="0"/>
                  <a:ea typeface="Cambria" panose="02040503050406030204" pitchFamily="18" charset="0"/>
                </a:rPr>
                <a:t>Chạy máy phát điện ở nhà máy thuỷ điện.</a:t>
              </a:r>
              <a:endParaRPr lang="en-GB" sz="4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939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3">
            <a:extLst>
              <a:ext uri="{28A0092B-C50C-407E-A947-70E740481C1C}">
                <a14:useLocalDpi xmlns:a14="http://schemas.microsoft.com/office/drawing/2010/main" val="0"/>
              </a:ext>
            </a:extLst>
          </a:blip>
          <a:srcRect l="22" t="49120" r="49568" b="-749"/>
          <a:stretch/>
        </p:blipFill>
        <p:spPr>
          <a:xfrm>
            <a:off x="379482" y="1594664"/>
            <a:ext cx="5972113" cy="4086599"/>
          </a:xfrm>
          <a:prstGeom prst="rect">
            <a:avLst/>
          </a:prstGeom>
          <a:ln>
            <a:noFill/>
          </a:ln>
          <a:effectLst>
            <a:softEdge rad="112500"/>
          </a:effectLst>
        </p:spPr>
      </p:pic>
      <p:grpSp>
        <p:nvGrpSpPr>
          <p:cNvPr id="4" name="Group 3">
            <a:extLst>
              <a:ext uri="{FF2B5EF4-FFF2-40B4-BE49-F238E27FC236}">
                <a16:creationId xmlns:a16="http://schemas.microsoft.com/office/drawing/2014/main" id="{C8722FD1-9AEF-EC01-953A-06C78D9B0F40}"/>
              </a:ext>
            </a:extLst>
          </p:cNvPr>
          <p:cNvGrpSpPr/>
          <p:nvPr/>
        </p:nvGrpSpPr>
        <p:grpSpPr>
          <a:xfrm>
            <a:off x="6470905" y="2030145"/>
            <a:ext cx="5010912" cy="2273632"/>
            <a:chOff x="2454089" y="7442089"/>
            <a:chExt cx="6236727" cy="2273632"/>
          </a:xfrm>
        </p:grpSpPr>
        <p:sp>
          <p:nvSpPr>
            <p:cNvPr id="7" name="Freeform 8">
              <a:extLst>
                <a:ext uri="{FF2B5EF4-FFF2-40B4-BE49-F238E27FC236}">
                  <a16:creationId xmlns:a16="http://schemas.microsoft.com/office/drawing/2014/main" id="{32192E42-31D0-CB95-5124-CA14623991CD}"/>
                </a:ext>
              </a:extLst>
            </p:cNvPr>
            <p:cNvSpPr/>
            <p:nvPr/>
          </p:nvSpPr>
          <p:spPr>
            <a:xfrm>
              <a:off x="2454089" y="7442089"/>
              <a:ext cx="6236727" cy="2273632"/>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435665D8-9046-295F-B30F-C99B2BC87613}"/>
                </a:ext>
              </a:extLst>
            </p:cNvPr>
            <p:cNvSpPr/>
            <p:nvPr/>
          </p:nvSpPr>
          <p:spPr>
            <a:xfrm>
              <a:off x="2923812" y="7772636"/>
              <a:ext cx="5578667" cy="707886"/>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5c: </a:t>
              </a:r>
              <a:r>
                <a:rPr lang="vi-VN" sz="4000" dirty="0">
                  <a:solidFill>
                    <a:prstClr val="black"/>
                  </a:solidFill>
                  <a:latin typeface="Cambria" panose="02040503050406030204" pitchFamily="18" charset="0"/>
                  <a:ea typeface="Cambria" panose="02040503050406030204" pitchFamily="18" charset="0"/>
                </a:rPr>
                <a:t>Giã gạo.</a:t>
              </a:r>
              <a:endParaRPr lang="en-GB" sz="4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2287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3">
            <a:extLst>
              <a:ext uri="{28A0092B-C50C-407E-A947-70E740481C1C}">
                <a14:useLocalDpi xmlns:a14="http://schemas.microsoft.com/office/drawing/2010/main" val="0"/>
              </a:ext>
            </a:extLst>
          </a:blip>
          <a:srcRect l="49590" t="50044" r="-1908" b="-1673"/>
          <a:stretch/>
        </p:blipFill>
        <p:spPr>
          <a:xfrm>
            <a:off x="347472" y="1753160"/>
            <a:ext cx="6198193" cy="4086599"/>
          </a:xfrm>
          <a:prstGeom prst="rect">
            <a:avLst/>
          </a:prstGeom>
          <a:ln>
            <a:noFill/>
          </a:ln>
          <a:effectLst>
            <a:softEdge rad="112500"/>
          </a:effectLst>
        </p:spPr>
      </p:pic>
      <p:grpSp>
        <p:nvGrpSpPr>
          <p:cNvPr id="4" name="Group 3">
            <a:extLst>
              <a:ext uri="{FF2B5EF4-FFF2-40B4-BE49-F238E27FC236}">
                <a16:creationId xmlns:a16="http://schemas.microsoft.com/office/drawing/2014/main" id="{C8722FD1-9AEF-EC01-953A-06C78D9B0F40}"/>
              </a:ext>
            </a:extLst>
          </p:cNvPr>
          <p:cNvGrpSpPr/>
          <p:nvPr/>
        </p:nvGrpSpPr>
        <p:grpSpPr>
          <a:xfrm>
            <a:off x="6452618" y="2399337"/>
            <a:ext cx="5373623" cy="2550616"/>
            <a:chOff x="2356220" y="7165105"/>
            <a:chExt cx="6236727" cy="2550616"/>
          </a:xfrm>
        </p:grpSpPr>
        <p:sp>
          <p:nvSpPr>
            <p:cNvPr id="7" name="Freeform 8">
              <a:extLst>
                <a:ext uri="{FF2B5EF4-FFF2-40B4-BE49-F238E27FC236}">
                  <a16:creationId xmlns:a16="http://schemas.microsoft.com/office/drawing/2014/main" id="{32192E42-31D0-CB95-5124-CA14623991CD}"/>
                </a:ext>
              </a:extLst>
            </p:cNvPr>
            <p:cNvSpPr/>
            <p:nvPr/>
          </p:nvSpPr>
          <p:spPr>
            <a:xfrm>
              <a:off x="2356220" y="7165105"/>
              <a:ext cx="6236727" cy="2550616"/>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435665D8-9046-295F-B30F-C99B2BC87613}"/>
                </a:ext>
              </a:extLst>
            </p:cNvPr>
            <p:cNvSpPr/>
            <p:nvPr/>
          </p:nvSpPr>
          <p:spPr>
            <a:xfrm>
              <a:off x="2540858" y="7442089"/>
              <a:ext cx="5867452" cy="1938992"/>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5d: </a:t>
              </a:r>
              <a:r>
                <a:rPr lang="vi-VN" sz="4000" dirty="0">
                  <a:solidFill>
                    <a:prstClr val="black"/>
                  </a:solidFill>
                  <a:latin typeface="Cambria" panose="02040503050406030204" pitchFamily="18" charset="0"/>
                  <a:ea typeface="Cambria" panose="02040503050406030204" pitchFamily="18" charset="0"/>
                </a:rPr>
                <a:t>Vận chuyển tre, gỗ,… trên sông từ thượng nguồn về xuôi.</a:t>
              </a:r>
            </a:p>
          </p:txBody>
        </p:sp>
      </p:grpSp>
    </p:spTree>
    <p:extLst>
      <p:ext uri="{BB962C8B-B14F-4D97-AF65-F5344CB8AC3E}">
        <p14:creationId xmlns:p14="http://schemas.microsoft.com/office/powerpoint/2010/main" val="368801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358BD-17B7-7C78-3FA1-FBFC86F39958}"/>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7F101F6C-DB19-0AB8-43C9-1949C3D22FC2}"/>
              </a:ext>
            </a:extLst>
          </p:cNvPr>
          <p:cNvSpPr/>
          <p:nvPr/>
        </p:nvSpPr>
        <p:spPr>
          <a:xfrm>
            <a:off x="1024128" y="355691"/>
            <a:ext cx="10710672" cy="2862322"/>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2. Chia sẻ với bạn:</a:t>
            </a:r>
          </a:p>
          <a:p>
            <a:pPr marL="571500" lvl="0" indent="-571500" algn="just">
              <a:buFontTx/>
              <a:buChar char="-"/>
            </a:pPr>
            <a:r>
              <a:rPr lang="vi-VN" sz="3600" dirty="0">
                <a:solidFill>
                  <a:prstClr val="black"/>
                </a:solidFill>
                <a:latin typeface="Cambria" panose="02040503050406030204" pitchFamily="18" charset="0"/>
                <a:ea typeface="Cambria" panose="02040503050406030204" pitchFamily="18" charset="0"/>
              </a:rPr>
              <a:t>Ở địa phương em, năng lượng nước chảy được sử dụng vào những việc gì?</a:t>
            </a:r>
          </a:p>
          <a:p>
            <a:pPr marL="571500" lvl="0" indent="-571500" algn="just">
              <a:buFontTx/>
              <a:buChar char="-"/>
            </a:pPr>
            <a:r>
              <a:rPr lang="vi-VN" sz="3600" dirty="0">
                <a:solidFill>
                  <a:prstClr val="black"/>
                </a:solidFill>
                <a:latin typeface="Cambria" panose="02040503050406030204" pitchFamily="18" charset="0"/>
                <a:ea typeface="Cambria" panose="02040503050406030204" pitchFamily="18" charset="0"/>
              </a:rPr>
              <a:t>Những lợi ích của năng lượng nước chảy đối với con người.</a:t>
            </a:r>
            <a:endParaRPr lang="en-GB" sz="3600" dirty="0">
              <a:solidFill>
                <a:prstClr val="black"/>
              </a:solidFill>
              <a:latin typeface="Cambria" panose="02040503050406030204" pitchFamily="18" charset="0"/>
              <a:ea typeface="Cambria" panose="02040503050406030204" pitchFamily="18" charset="0"/>
            </a:endParaRPr>
          </a:p>
        </p:txBody>
      </p:sp>
      <p:pic>
        <p:nvPicPr>
          <p:cNvPr id="5" name="Picture 4" descr="A group of kids sitting at a table&#10;&#10;Description automatically generated">
            <a:extLst>
              <a:ext uri="{FF2B5EF4-FFF2-40B4-BE49-F238E27FC236}">
                <a16:creationId xmlns:a16="http://schemas.microsoft.com/office/drawing/2014/main" id="{EA0D8533-B4C2-C9ED-BF58-00ABF3049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850" y="3029880"/>
            <a:ext cx="5270300" cy="3596471"/>
          </a:xfrm>
          <a:prstGeom prst="rect">
            <a:avLst/>
          </a:prstGeom>
        </p:spPr>
      </p:pic>
    </p:spTree>
    <p:extLst>
      <p:ext uri="{BB962C8B-B14F-4D97-AF65-F5344CB8AC3E}">
        <p14:creationId xmlns:p14="http://schemas.microsoft.com/office/powerpoint/2010/main" val="190819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705418-3FB6-4411-07D6-5470051C35B4}"/>
              </a:ext>
            </a:extLst>
          </p:cNvPr>
          <p:cNvPicPr>
            <a:picLocks noChangeAspect="1"/>
          </p:cNvPicPr>
          <p:nvPr/>
        </p:nvPicPr>
        <p:blipFill>
          <a:blip r:embed="rId2"/>
          <a:stretch>
            <a:fillRect/>
          </a:stretch>
        </p:blipFill>
        <p:spPr>
          <a:xfrm>
            <a:off x="2827706" y="242849"/>
            <a:ext cx="6268364" cy="966282"/>
          </a:xfrm>
          <a:prstGeom prst="rect">
            <a:avLst/>
          </a:prstGeom>
        </p:spPr>
      </p:pic>
      <p:pic>
        <p:nvPicPr>
          <p:cNvPr id="3" name="Picture 2" descr="A group of kids sitting at a table&#10;&#10;Description automatically generated">
            <a:extLst>
              <a:ext uri="{FF2B5EF4-FFF2-40B4-BE49-F238E27FC236}">
                <a16:creationId xmlns:a16="http://schemas.microsoft.com/office/drawing/2014/main" id="{9BC67A11-D336-8C5C-371B-8483C00F1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90" y="3230880"/>
            <a:ext cx="4832823" cy="3297935"/>
          </a:xfrm>
          <a:prstGeom prst="rect">
            <a:avLst/>
          </a:prstGeom>
        </p:spPr>
      </p:pic>
      <p:sp>
        <p:nvSpPr>
          <p:cNvPr id="4" name="Rectangle 3">
            <a:extLst>
              <a:ext uri="{FF2B5EF4-FFF2-40B4-BE49-F238E27FC236}">
                <a16:creationId xmlns:a16="http://schemas.microsoft.com/office/drawing/2014/main" id="{C78A008F-7D72-F969-CA48-1D588EFD27DD}"/>
              </a:ext>
            </a:extLst>
          </p:cNvPr>
          <p:cNvSpPr/>
          <p:nvPr/>
        </p:nvSpPr>
        <p:spPr>
          <a:xfrm>
            <a:off x="351890" y="1209131"/>
            <a:ext cx="11413390" cy="1200329"/>
          </a:xfrm>
          <a:prstGeom prst="rect">
            <a:avLst/>
          </a:prstGeom>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 Làm việc nhóm 4. Thảo luận theo các nhiệm vụ trong SGK và ghi kết quả vào phiếu học tập.</a:t>
            </a:r>
          </a:p>
        </p:txBody>
      </p:sp>
      <p:graphicFrame>
        <p:nvGraphicFramePr>
          <p:cNvPr id="5" name="Table 4">
            <a:extLst>
              <a:ext uri="{FF2B5EF4-FFF2-40B4-BE49-F238E27FC236}">
                <a16:creationId xmlns:a16="http://schemas.microsoft.com/office/drawing/2014/main" id="{80B3ECAF-26DA-5861-23B5-311363D6571E}"/>
              </a:ext>
            </a:extLst>
          </p:cNvPr>
          <p:cNvGraphicFramePr>
            <a:graphicFrameLocks noGrp="1"/>
          </p:cNvGraphicFramePr>
          <p:nvPr>
            <p:extLst>
              <p:ext uri="{D42A27DB-BD31-4B8C-83A1-F6EECF244321}">
                <p14:modId xmlns:p14="http://schemas.microsoft.com/office/powerpoint/2010/main" val="2297795278"/>
              </p:ext>
            </p:extLst>
          </p:nvPr>
        </p:nvGraphicFramePr>
        <p:xfrm>
          <a:off x="5535168" y="2706759"/>
          <a:ext cx="6230112" cy="3822056"/>
        </p:xfrm>
        <a:graphic>
          <a:graphicData uri="http://schemas.openxmlformats.org/drawingml/2006/table">
            <a:tbl>
              <a:tblPr firstRow="1" bandRow="1">
                <a:tableStyleId>{C4B1156A-380E-4F78-BDF5-A606A8083BF9}</a:tableStyleId>
              </a:tblPr>
              <a:tblGrid>
                <a:gridCol w="3535680">
                  <a:extLst>
                    <a:ext uri="{9D8B030D-6E8A-4147-A177-3AD203B41FA5}">
                      <a16:colId xmlns:a16="http://schemas.microsoft.com/office/drawing/2014/main" val="3134747524"/>
                    </a:ext>
                  </a:extLst>
                </a:gridCol>
                <a:gridCol w="2694432">
                  <a:extLst>
                    <a:ext uri="{9D8B030D-6E8A-4147-A177-3AD203B41FA5}">
                      <a16:colId xmlns:a16="http://schemas.microsoft.com/office/drawing/2014/main" val="1254333811"/>
                    </a:ext>
                  </a:extLst>
                </a:gridCol>
              </a:tblGrid>
              <a:tr h="719294">
                <a:tc gridSpan="2">
                  <a:txBody>
                    <a:bodyPr/>
                    <a:lstStyle/>
                    <a:p>
                      <a:pPr algn="ctr"/>
                      <a:r>
                        <a:rPr lang="vi-VN" sz="2800" dirty="0">
                          <a:latin typeface="Cambria" panose="02040503050406030204" pitchFamily="18" charset="0"/>
                          <a:ea typeface="Cambria" panose="02040503050406030204" pitchFamily="18" charset="0"/>
                        </a:rPr>
                        <a:t>PHIẾU HỌC TẬP</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2971642518"/>
                  </a:ext>
                </a:extLst>
              </a:tr>
              <a:tr h="719294">
                <a:tc>
                  <a:txBody>
                    <a:bodyPr/>
                    <a:lstStyle/>
                    <a:p>
                      <a:pPr algn="ctr"/>
                      <a:r>
                        <a:rPr lang="vi-VN" sz="2800" b="1" dirty="0">
                          <a:latin typeface="Cambria" panose="02040503050406030204" pitchFamily="18" charset="0"/>
                          <a:ea typeface="Cambria" panose="02040503050406030204" pitchFamily="18" charset="0"/>
                        </a:rPr>
                        <a:t>Việc sử dụng năng lượng nước chảy</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tc>
                  <a:txBody>
                    <a:bodyPr/>
                    <a:lstStyle/>
                    <a:p>
                      <a:pPr algn="ctr"/>
                      <a:r>
                        <a:rPr lang="vi-VN" sz="2800" b="1" dirty="0">
                          <a:latin typeface="Cambria" panose="02040503050406030204" pitchFamily="18" charset="0"/>
                          <a:ea typeface="Cambria" panose="02040503050406030204" pitchFamily="18" charset="0"/>
                        </a:rPr>
                        <a:t>Lợi ích</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extLst>
                  <a:ext uri="{0D108BD9-81ED-4DB2-BD59-A6C34878D82A}">
                    <a16:rowId xmlns:a16="http://schemas.microsoft.com/office/drawing/2014/main" val="698359319"/>
                  </a:ext>
                </a:extLst>
              </a:tr>
              <a:tr h="719294">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rowSpan="3">
                  <a:txBody>
                    <a:bodyPr/>
                    <a:lstStyle/>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746379798"/>
                  </a:ext>
                </a:extLst>
              </a:tr>
              <a:tr h="719294">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a:p>
                  </a:txBody>
                  <a:tcPr anchor="ctr">
                    <a:solidFill>
                      <a:schemeClr val="bg1"/>
                    </a:solidFill>
                  </a:tcPr>
                </a:tc>
                <a:extLst>
                  <a:ext uri="{0D108BD9-81ED-4DB2-BD59-A6C34878D82A}">
                    <a16:rowId xmlns:a16="http://schemas.microsoft.com/office/drawing/2014/main" val="1998737967"/>
                  </a:ext>
                </a:extLst>
              </a:tr>
              <a:tr h="719294">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dirty="0"/>
                    </a:p>
                  </a:txBody>
                  <a:tcPr anchor="ctr">
                    <a:solidFill>
                      <a:schemeClr val="bg1"/>
                    </a:solidFill>
                  </a:tcPr>
                </a:tc>
                <a:extLst>
                  <a:ext uri="{0D108BD9-81ED-4DB2-BD59-A6C34878D82A}">
                    <a16:rowId xmlns:a16="http://schemas.microsoft.com/office/drawing/2014/main" val="221730386"/>
                  </a:ext>
                </a:extLst>
              </a:tr>
            </a:tbl>
          </a:graphicData>
        </a:graphic>
      </p:graphicFrame>
    </p:spTree>
    <p:extLst>
      <p:ext uri="{BB962C8B-B14F-4D97-AF65-F5344CB8AC3E}">
        <p14:creationId xmlns:p14="http://schemas.microsoft.com/office/powerpoint/2010/main" val="235888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0A449C60-BB07-B2FD-3C37-237E69A8E8A9}"/>
              </a:ext>
            </a:extLst>
          </p:cNvPr>
          <p:cNvPicPr>
            <a:picLocks noChangeAspect="1"/>
          </p:cNvPicPr>
          <p:nvPr/>
        </p:nvPicPr>
        <p:blipFill>
          <a:blip r:embed="rId6"/>
          <a:stretch>
            <a:fillRect/>
          </a:stretch>
        </p:blipFill>
        <p:spPr>
          <a:xfrm>
            <a:off x="40073" y="579910"/>
            <a:ext cx="6693496" cy="6077288"/>
          </a:xfrm>
          <a:prstGeom prst="rect">
            <a:avLst/>
          </a:prstGeom>
        </p:spPr>
      </p:pic>
    </p:spTree>
    <p:extLst>
      <p:ext uri="{BB962C8B-B14F-4D97-AF65-F5344CB8AC3E}">
        <p14:creationId xmlns:p14="http://schemas.microsoft.com/office/powerpoint/2010/main" val="27567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E6E53BC-AEEA-2D94-5B57-ECE62AFFEE72}"/>
              </a:ext>
            </a:extLst>
          </p:cNvPr>
          <p:cNvGraphicFramePr>
            <a:graphicFrameLocks noGrp="1"/>
          </p:cNvGraphicFramePr>
          <p:nvPr>
            <p:extLst>
              <p:ext uri="{D42A27DB-BD31-4B8C-83A1-F6EECF244321}">
                <p14:modId xmlns:p14="http://schemas.microsoft.com/office/powerpoint/2010/main" val="4195666505"/>
              </p:ext>
            </p:extLst>
          </p:nvPr>
        </p:nvGraphicFramePr>
        <p:xfrm>
          <a:off x="570271" y="412955"/>
          <a:ext cx="11041626" cy="5651132"/>
        </p:xfrm>
        <a:graphic>
          <a:graphicData uri="http://schemas.openxmlformats.org/drawingml/2006/table">
            <a:tbl>
              <a:tblPr firstRow="1" bandRow="1">
                <a:tableStyleId>{C4B1156A-380E-4F78-BDF5-A606A8083BF9}</a:tableStyleId>
              </a:tblPr>
              <a:tblGrid>
                <a:gridCol w="6128964">
                  <a:extLst>
                    <a:ext uri="{9D8B030D-6E8A-4147-A177-3AD203B41FA5}">
                      <a16:colId xmlns:a16="http://schemas.microsoft.com/office/drawing/2014/main" val="3134747524"/>
                    </a:ext>
                  </a:extLst>
                </a:gridCol>
                <a:gridCol w="4912662">
                  <a:extLst>
                    <a:ext uri="{9D8B030D-6E8A-4147-A177-3AD203B41FA5}">
                      <a16:colId xmlns:a16="http://schemas.microsoft.com/office/drawing/2014/main" val="1254333811"/>
                    </a:ext>
                  </a:extLst>
                </a:gridCol>
              </a:tblGrid>
              <a:tr h="786473">
                <a:tc gridSpan="2">
                  <a:txBody>
                    <a:bodyPr/>
                    <a:lstStyle/>
                    <a:p>
                      <a:pPr algn="ctr"/>
                      <a:r>
                        <a:rPr lang="vi-VN" sz="3600" dirty="0">
                          <a:latin typeface="Cambria" panose="02040503050406030204" pitchFamily="18" charset="0"/>
                          <a:ea typeface="Cambria" panose="02040503050406030204" pitchFamily="18" charset="0"/>
                        </a:rPr>
                        <a:t>PHIẾU HỌC TẬP</a:t>
                      </a:r>
                      <a:endParaRPr lang="en-US" sz="36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2971642518"/>
                  </a:ext>
                </a:extLst>
              </a:tr>
              <a:tr h="668540">
                <a:tc>
                  <a:txBody>
                    <a:bodyPr/>
                    <a:lstStyle/>
                    <a:p>
                      <a:pPr algn="ctr"/>
                      <a:r>
                        <a:rPr lang="vi-VN" sz="2800" b="1" dirty="0">
                          <a:latin typeface="Cambria" panose="02040503050406030204" pitchFamily="18" charset="0"/>
                          <a:ea typeface="Cambria" panose="02040503050406030204" pitchFamily="18" charset="0"/>
                        </a:rPr>
                        <a:t>Việc sử dụng năng lượng nước chảy</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tc>
                  <a:txBody>
                    <a:bodyPr/>
                    <a:lstStyle/>
                    <a:p>
                      <a:pPr algn="ctr"/>
                      <a:r>
                        <a:rPr lang="vi-VN" sz="2800" b="1" dirty="0">
                          <a:latin typeface="Cambria" panose="02040503050406030204" pitchFamily="18" charset="0"/>
                          <a:ea typeface="Cambria" panose="02040503050406030204" pitchFamily="18" charset="0"/>
                        </a:rPr>
                        <a:t>Lợi ích</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extLst>
                  <a:ext uri="{0D108BD9-81ED-4DB2-BD59-A6C34878D82A}">
                    <a16:rowId xmlns:a16="http://schemas.microsoft.com/office/drawing/2014/main" val="698359319"/>
                  </a:ext>
                </a:extLst>
              </a:tr>
              <a:tr h="1088963">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rowSpan="5">
                  <a:txBody>
                    <a:bodyPr/>
                    <a:lstStyle/>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746379798"/>
                  </a:ext>
                </a:extLst>
              </a:tr>
              <a:tr h="622011">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pPr algn="ct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969304608"/>
                  </a:ext>
                </a:extLst>
              </a:tr>
              <a:tr h="698091">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a:p>
                  </a:txBody>
                  <a:tcPr anchor="ctr">
                    <a:solidFill>
                      <a:schemeClr val="bg1"/>
                    </a:solidFill>
                  </a:tcPr>
                </a:tc>
                <a:extLst>
                  <a:ext uri="{0D108BD9-81ED-4DB2-BD59-A6C34878D82A}">
                    <a16:rowId xmlns:a16="http://schemas.microsoft.com/office/drawing/2014/main" val="1998737967"/>
                  </a:ext>
                </a:extLst>
              </a:tr>
              <a:tr h="698091">
                <a:tc>
                  <a:txBody>
                    <a:bodyPr/>
                    <a:lstStyle/>
                    <a:p>
                      <a:pPr algn="ct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lang="en-US"/>
                    </a:p>
                  </a:txBody>
                  <a:tcPr/>
                </a:tc>
                <a:extLst>
                  <a:ext uri="{0D108BD9-81ED-4DB2-BD59-A6C34878D82A}">
                    <a16:rowId xmlns:a16="http://schemas.microsoft.com/office/drawing/2014/main" val="2390675207"/>
                  </a:ext>
                </a:extLst>
              </a:tr>
              <a:tr h="1088963">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dirty="0"/>
                    </a:p>
                  </a:txBody>
                  <a:tcPr anchor="ctr">
                    <a:solidFill>
                      <a:schemeClr val="bg1"/>
                    </a:solidFill>
                  </a:tcPr>
                </a:tc>
                <a:extLst>
                  <a:ext uri="{0D108BD9-81ED-4DB2-BD59-A6C34878D82A}">
                    <a16:rowId xmlns:a16="http://schemas.microsoft.com/office/drawing/2014/main" val="221730386"/>
                  </a:ext>
                </a:extLst>
              </a:tr>
            </a:tbl>
          </a:graphicData>
        </a:graphic>
      </p:graphicFrame>
      <p:sp>
        <p:nvSpPr>
          <p:cNvPr id="3" name="TextBox 2">
            <a:extLst>
              <a:ext uri="{FF2B5EF4-FFF2-40B4-BE49-F238E27FC236}">
                <a16:creationId xmlns:a16="http://schemas.microsoft.com/office/drawing/2014/main" id="{440F124E-7113-D541-1B73-C0BC37E65900}"/>
              </a:ext>
            </a:extLst>
          </p:cNvPr>
          <p:cNvSpPr txBox="1"/>
          <p:nvPr/>
        </p:nvSpPr>
        <p:spPr>
          <a:xfrm>
            <a:off x="648929" y="1936955"/>
            <a:ext cx="5899355" cy="978729"/>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Quay cọn nước để đưa nước về bản.</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53CD695-ACBB-2291-680F-87161953D881}"/>
              </a:ext>
            </a:extLst>
          </p:cNvPr>
          <p:cNvSpPr txBox="1"/>
          <p:nvPr/>
        </p:nvSpPr>
        <p:spPr>
          <a:xfrm>
            <a:off x="648929" y="3010411"/>
            <a:ext cx="5899355" cy="535531"/>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Giã gạo</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D886CA7-F699-1B1E-EB7B-5369AFE6730F}"/>
              </a:ext>
            </a:extLst>
          </p:cNvPr>
          <p:cNvSpPr txBox="1"/>
          <p:nvPr/>
        </p:nvSpPr>
        <p:spPr>
          <a:xfrm>
            <a:off x="648928" y="3640669"/>
            <a:ext cx="5899355" cy="535531"/>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Vận chuyển hàng hóa.</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0A06E32-5F2E-0354-D8D9-B003624CBDB7}"/>
              </a:ext>
            </a:extLst>
          </p:cNvPr>
          <p:cNvSpPr txBox="1"/>
          <p:nvPr/>
        </p:nvSpPr>
        <p:spPr>
          <a:xfrm>
            <a:off x="648928" y="4335694"/>
            <a:ext cx="5899355" cy="535531"/>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Chạy thuyền buồm.</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DB25108-A9A0-CFD7-93CD-70E7253AD102}"/>
              </a:ext>
            </a:extLst>
          </p:cNvPr>
          <p:cNvSpPr txBox="1"/>
          <p:nvPr/>
        </p:nvSpPr>
        <p:spPr>
          <a:xfrm>
            <a:off x="648928" y="5048535"/>
            <a:ext cx="5899355" cy="978729"/>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Làm quay tua-bin của máy phát điện ở nhà máy thủy điện.</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2BA95CE-1EB6-D45B-F9EF-F83E50F5557E}"/>
              </a:ext>
            </a:extLst>
          </p:cNvPr>
          <p:cNvSpPr txBox="1"/>
          <p:nvPr/>
        </p:nvSpPr>
        <p:spPr>
          <a:xfrm>
            <a:off x="6916993" y="2532160"/>
            <a:ext cx="4626078" cy="2217017"/>
          </a:xfrm>
          <a:prstGeom prst="rect">
            <a:avLst/>
          </a:prstGeom>
          <a:solidFill>
            <a:schemeClr val="bg1"/>
          </a:solidFill>
        </p:spPr>
        <p:txBody>
          <a:bodyPr wrap="square" rtlCol="0">
            <a:spAutoFit/>
          </a:bodyPr>
          <a:lstStyle/>
          <a:p>
            <a:pPr algn="just">
              <a:lnSpc>
                <a:spcPct val="150000"/>
              </a:lnSpc>
            </a:pPr>
            <a:r>
              <a:rPr lang="vi-VN" sz="3200" dirty="0">
                <a:solidFill>
                  <a:schemeClr val="accent4">
                    <a:lumMod val="50000"/>
                  </a:schemeClr>
                </a:solidFill>
                <a:latin typeface="Cambria" panose="02040503050406030204" pitchFamily="18" charset="0"/>
                <a:ea typeface="Cambria" panose="02040503050406030204" pitchFamily="18" charset="0"/>
              </a:rPr>
              <a:t>– Giảm bớt sức lao động.</a:t>
            </a:r>
          </a:p>
          <a:p>
            <a:pPr algn="just">
              <a:lnSpc>
                <a:spcPct val="150000"/>
              </a:lnSpc>
            </a:pPr>
            <a:r>
              <a:rPr lang="vi-VN" sz="3200" dirty="0">
                <a:solidFill>
                  <a:schemeClr val="accent4">
                    <a:lumMod val="50000"/>
                  </a:schemeClr>
                </a:solidFill>
                <a:latin typeface="Cambria" panose="02040503050406030204" pitchFamily="18" charset="0"/>
                <a:ea typeface="Cambria" panose="02040503050406030204" pitchFamily="18" charset="0"/>
              </a:rPr>
              <a:t>– Tiết kiệm chi phí.</a:t>
            </a:r>
          </a:p>
          <a:p>
            <a:pPr algn="just">
              <a:lnSpc>
                <a:spcPct val="150000"/>
              </a:lnSpc>
            </a:pPr>
            <a:r>
              <a:rPr lang="vi-VN" sz="3200" dirty="0">
                <a:solidFill>
                  <a:schemeClr val="accent4">
                    <a:lumMod val="50000"/>
                  </a:schemeClr>
                </a:solidFill>
                <a:latin typeface="Cambria" panose="02040503050406030204" pitchFamily="18" charset="0"/>
                <a:ea typeface="Cambria" panose="02040503050406030204" pitchFamily="18" charset="0"/>
              </a:rPr>
              <a:t>– Bảo vệ môi trường.</a:t>
            </a:r>
            <a:endParaRPr lang="en-US" sz="32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439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bg/>
                                          </p:spTgt>
                                        </p:tgtEl>
                                        <p:attrNameLst>
                                          <p:attrName>style.visibility</p:attrName>
                                        </p:attrNameLst>
                                      </p:cBhvr>
                                      <p:to>
                                        <p:strVal val="visible"/>
                                      </p:to>
                                    </p:set>
                                    <p:animEffect transition="in" filter="wipe(up)">
                                      <p:cBhvr>
                                        <p:cTn id="39" dur="500"/>
                                        <p:tgtEl>
                                          <p:spTgt spid="8">
                                            <p:bg/>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wipe(up)">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wipe(up)">
                                      <p:cBhvr>
                                        <p:cTn id="49" dur="5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animEffect transition="in" filter="wipe(up)">
                                      <p:cBhvr>
                                        <p:cTn id="5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defTabSz="609630"/>
                  <a:endParaRPr lang="en-US" sz="1200">
                    <a:solidFill>
                      <a:prstClr val="black"/>
                    </a:solidFill>
                    <a:latin typeface="Calibri"/>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defTabSz="609630"/>
                  <a:endParaRPr lang="en-US" sz="1200">
                    <a:solidFill>
                      <a:prstClr val="black"/>
                    </a:solidFill>
                    <a:latin typeface="Calibri"/>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defTabSz="609630"/>
                    <a:endParaRPr lang="en-US" sz="1200" dirty="0">
                      <a:solidFill>
                        <a:prstClr val="black"/>
                      </a:solidFill>
                      <a:latin typeface="Calibri"/>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defTabSz="609630"/>
              <a:endParaRPr lang="en-US" sz="1200">
                <a:solidFill>
                  <a:prstClr val="black"/>
                </a:solidFill>
                <a:latin typeface="Calibri"/>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defTabSz="609630"/>
              <a:endParaRPr lang="en-US" sz="1200">
                <a:solidFill>
                  <a:prstClr val="black"/>
                </a:solidFill>
                <a:latin typeface="Calibri"/>
              </a:endParaRPr>
            </a:p>
          </p:txBody>
        </p:sp>
      </p:grpSp>
      <p:pic>
        <p:nvPicPr>
          <p:cNvPr id="21" name="Picture 20"/>
          <p:cNvPicPr>
            <a:picLocks noChangeAspect="1"/>
          </p:cNvPicPr>
          <p:nvPr/>
        </p:nvPicPr>
        <p:blipFill>
          <a:blip r:embed="rId6"/>
          <a:stretch>
            <a:fillRect/>
          </a:stretch>
        </p:blipFill>
        <p:spPr>
          <a:xfrm>
            <a:off x="-85577" y="279400"/>
            <a:ext cx="6421677" cy="9100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0C82BA-5634-9879-FEB1-FE9BE87F5CB5}"/>
              </a:ext>
            </a:extLst>
          </p:cNvPr>
          <p:cNvPicPr>
            <a:picLocks noChangeAspect="1"/>
          </p:cNvPicPr>
          <p:nvPr/>
        </p:nvPicPr>
        <p:blipFill>
          <a:blip r:embed="rId2"/>
          <a:stretch>
            <a:fillRect/>
          </a:stretch>
        </p:blipFill>
        <p:spPr>
          <a:xfrm>
            <a:off x="325392" y="158846"/>
            <a:ext cx="3164634" cy="1426888"/>
          </a:xfrm>
          <a:prstGeom prst="rect">
            <a:avLst/>
          </a:prstGeom>
        </p:spPr>
      </p:pic>
      <p:sp>
        <p:nvSpPr>
          <p:cNvPr id="3" name="TextBox 2">
            <a:extLst>
              <a:ext uri="{FF2B5EF4-FFF2-40B4-BE49-F238E27FC236}">
                <a16:creationId xmlns:a16="http://schemas.microsoft.com/office/drawing/2014/main" id="{37066F1A-42A1-4FF3-831F-4E2199F8DF94}"/>
              </a:ext>
            </a:extLst>
          </p:cNvPr>
          <p:cNvSpPr txBox="1"/>
          <p:nvPr/>
        </p:nvSpPr>
        <p:spPr>
          <a:xfrm>
            <a:off x="5070231" y="1230936"/>
            <a:ext cx="6795450" cy="5016758"/>
          </a:xfrm>
          <a:prstGeom prst="rect">
            <a:avLst/>
          </a:prstGeom>
          <a:noFill/>
        </p:spPr>
        <p:txBody>
          <a:bodyPr wrap="square" rtlCol="0">
            <a:spAutoFit/>
          </a:bodyPr>
          <a:lstStyle/>
          <a:p>
            <a:pPr algn="just"/>
            <a:r>
              <a:rPr lang="vi-VN" sz="4000" dirty="0">
                <a:solidFill>
                  <a:schemeClr val="accent4">
                    <a:lumMod val="50000"/>
                  </a:schemeClr>
                </a:solidFill>
                <a:latin typeface="Cambria" panose="02040503050406030204" pitchFamily="18" charset="0"/>
                <a:ea typeface="Cambria" panose="02040503050406030204" pitchFamily="18" charset="0"/>
              </a:rPr>
              <a:t>    Việt Nam đã nghiên cứu, thiết kế, chế tạo thành công hệ thống làm lạnh sản xuất đá viên và bảo quản thực phẩm nhờ sử dụng năng lượng nước chảy từ trên cao xuống để phục vụ các khu du lịch miền núi.</a:t>
            </a:r>
            <a:endParaRPr lang="en-US" sz="4000" dirty="0">
              <a:solidFill>
                <a:schemeClr val="accent4">
                  <a:lumMod val="50000"/>
                </a:schemeClr>
              </a:solidFill>
              <a:latin typeface="Cambria" panose="02040503050406030204" pitchFamily="18" charset="0"/>
              <a:ea typeface="Cambria" panose="02040503050406030204" pitchFamily="18" charset="0"/>
            </a:endParaRPr>
          </a:p>
        </p:txBody>
      </p:sp>
      <p:pic>
        <p:nvPicPr>
          <p:cNvPr id="1026" name="Picture 2" descr="sxdavien 91230">
            <a:extLst>
              <a:ext uri="{FF2B5EF4-FFF2-40B4-BE49-F238E27FC236}">
                <a16:creationId xmlns:a16="http://schemas.microsoft.com/office/drawing/2014/main" id="{8FEE34ED-43CC-0070-979B-A5FC54DBF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2" y="2305802"/>
            <a:ext cx="4267200" cy="2867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599815B0-D189-D5EF-A1A9-090ACDB099CD}"/>
              </a:ext>
            </a:extLst>
          </p:cNvPr>
          <p:cNvPicPr>
            <a:picLocks noChangeAspect="1"/>
          </p:cNvPicPr>
          <p:nvPr/>
        </p:nvPicPr>
        <p:blipFill>
          <a:blip r:embed="rId6"/>
          <a:stretch>
            <a:fillRect/>
          </a:stretch>
        </p:blipFill>
        <p:spPr>
          <a:xfrm>
            <a:off x="9166" y="213568"/>
            <a:ext cx="6809678" cy="5933860"/>
          </a:xfrm>
          <a:prstGeom prst="rect">
            <a:avLst/>
          </a:prstGeom>
        </p:spPr>
      </p:pic>
    </p:spTree>
    <p:extLst>
      <p:ext uri="{BB962C8B-B14F-4D97-AF65-F5344CB8AC3E}">
        <p14:creationId xmlns:p14="http://schemas.microsoft.com/office/powerpoint/2010/main" val="33915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574D2175-3D7A-4CF4-A97F-B30604D03C69}"/>
              </a:ext>
            </a:extLst>
          </p:cNvPr>
          <p:cNvGrpSpPr/>
          <p:nvPr/>
        </p:nvGrpSpPr>
        <p:grpSpPr>
          <a:xfrm>
            <a:off x="463639" y="380095"/>
            <a:ext cx="11312993" cy="2549916"/>
            <a:chOff x="1147156" y="572516"/>
            <a:chExt cx="12988181" cy="521388"/>
          </a:xfrm>
        </p:grpSpPr>
        <p:sp>
          <p:nvSpPr>
            <p:cNvPr id="3" name="Flowchart: Alternate Process 2">
              <a:extLst>
                <a:ext uri="{FF2B5EF4-FFF2-40B4-BE49-F238E27FC236}">
                  <a16:creationId xmlns:a16="http://schemas.microsoft.com/office/drawing/2014/main" id="{4FF3CF9A-C88C-D891-50B5-E2CBA9935D5C}"/>
                </a:ext>
              </a:extLst>
            </p:cNvPr>
            <p:cNvSpPr/>
            <p:nvPr/>
          </p:nvSpPr>
          <p:spPr>
            <a:xfrm>
              <a:off x="1147156" y="572516"/>
              <a:ext cx="12988181" cy="52138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A3E858A5-52AF-0DB5-F3CA-27B46E6488C5}"/>
                </a:ext>
              </a:extLst>
            </p:cNvPr>
            <p:cNvSpPr txBox="1"/>
            <p:nvPr/>
          </p:nvSpPr>
          <p:spPr>
            <a:xfrm>
              <a:off x="1251518" y="598727"/>
              <a:ext cx="12728555" cy="471989"/>
            </a:xfrm>
            <a:prstGeom prst="rect">
              <a:avLst/>
            </a:prstGeom>
            <a:noFill/>
          </p:spPr>
          <p:txBody>
            <a:bodyPr wrap="square">
              <a:spAutoFit/>
            </a:bodyPr>
            <a:lstStyle/>
            <a:p>
              <a:pPr marL="742950" indent="-742950" algn="just">
                <a:buAutoNum type="arabicPeriod"/>
              </a:pPr>
              <a:r>
                <a:rPr lang="vi-VN" sz="3600" dirty="0">
                  <a:solidFill>
                    <a:schemeClr val="accent4">
                      <a:lumMod val="50000"/>
                    </a:schemeClr>
                  </a:solidFill>
                  <a:latin typeface="Cambria" panose="02040503050406030204" pitchFamily="18" charset="0"/>
                  <a:ea typeface="Cambria" panose="02040503050406030204" pitchFamily="18" charset="0"/>
                </a:rPr>
                <a:t>Vì sao khi thuyền buồm đi ngược chiều gió, người ta phải hạ buồm xuống?</a:t>
              </a:r>
            </a:p>
            <a:p>
              <a:pPr marL="742950" indent="-742950" algn="just">
                <a:buAutoNum type="arabicPeriod"/>
              </a:pPr>
              <a:r>
                <a:rPr lang="vi-VN" sz="3600" dirty="0">
                  <a:solidFill>
                    <a:schemeClr val="accent4">
                      <a:lumMod val="50000"/>
                    </a:schemeClr>
                  </a:solidFill>
                  <a:latin typeface="Cambria" panose="02040503050406030204" pitchFamily="18" charset="0"/>
                  <a:ea typeface="Cambria" panose="02040503050406030204" pitchFamily="18" charset="0"/>
                </a:rPr>
                <a:t>Nguồn năng lượng nào đã giúp bè gỗ trôi được trên sông?</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grpSp>
      <p:pic>
        <p:nvPicPr>
          <p:cNvPr id="5" name="Picture 4" descr="A group of kids sitting at a table&#10;&#10;Description automatically generated">
            <a:extLst>
              <a:ext uri="{FF2B5EF4-FFF2-40B4-BE49-F238E27FC236}">
                <a16:creationId xmlns:a16="http://schemas.microsoft.com/office/drawing/2014/main" id="{95FDE70F-7DFE-4754-B61F-7D8B32D8B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710" y="3260377"/>
            <a:ext cx="4832823" cy="3297935"/>
          </a:xfrm>
          <a:prstGeom prst="rect">
            <a:avLst/>
          </a:prstGeom>
        </p:spPr>
      </p:pic>
    </p:spTree>
    <p:extLst>
      <p:ext uri="{BB962C8B-B14F-4D97-AF65-F5344CB8AC3E}">
        <p14:creationId xmlns:p14="http://schemas.microsoft.com/office/powerpoint/2010/main" val="34838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5C3FAB-7554-D90C-B1EB-5339BFD3D792}"/>
              </a:ext>
            </a:extLst>
          </p:cNvPr>
          <p:cNvPicPr>
            <a:picLocks noChangeAspect="1"/>
          </p:cNvPicPr>
          <p:nvPr/>
        </p:nvPicPr>
        <p:blipFill>
          <a:blip r:embed="rId4"/>
          <a:stretch>
            <a:fillRect/>
          </a:stretch>
        </p:blipFill>
        <p:spPr>
          <a:xfrm>
            <a:off x="72305" y="337751"/>
            <a:ext cx="3290327" cy="958413"/>
          </a:xfrm>
          <a:prstGeom prst="rect">
            <a:avLst/>
          </a:prstGeom>
        </p:spPr>
      </p:pic>
      <p:pic>
        <p:nvPicPr>
          <p:cNvPr id="3" name="pixverse%2Fmp4%2Fmedia%2Fweb%2F25c69f71-b06f-4cf7-9bc2-779320e6f489_seed29358403">
            <a:hlinkClick r:id="" action="ppaction://media"/>
            <a:extLst>
              <a:ext uri="{FF2B5EF4-FFF2-40B4-BE49-F238E27FC236}">
                <a16:creationId xmlns:a16="http://schemas.microsoft.com/office/drawing/2014/main" id="{D71F8BC2-5FA9-470C-5169-18FDCB73DD4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080" t="794" r="12564" b="1"/>
          <a:stretch/>
        </p:blipFill>
        <p:spPr>
          <a:xfrm>
            <a:off x="6096000" y="2212258"/>
            <a:ext cx="5879690" cy="4354564"/>
          </a:xfrm>
          <a:prstGeom prst="rect">
            <a:avLst/>
          </a:prstGeom>
        </p:spPr>
      </p:pic>
      <p:grpSp>
        <p:nvGrpSpPr>
          <p:cNvPr id="4" name="Group">
            <a:extLst>
              <a:ext uri="{FF2B5EF4-FFF2-40B4-BE49-F238E27FC236}">
                <a16:creationId xmlns:a16="http://schemas.microsoft.com/office/drawing/2014/main" id="{0BA5290F-6664-8EA1-FF2D-C765E9D034E7}"/>
              </a:ext>
            </a:extLst>
          </p:cNvPr>
          <p:cNvGrpSpPr/>
          <p:nvPr/>
        </p:nvGrpSpPr>
        <p:grpSpPr>
          <a:xfrm>
            <a:off x="3156155" y="380096"/>
            <a:ext cx="8620477" cy="1350381"/>
            <a:chOff x="1147156" y="572516"/>
            <a:chExt cx="12988181" cy="278613"/>
          </a:xfrm>
        </p:grpSpPr>
        <p:sp>
          <p:nvSpPr>
            <p:cNvPr id="5" name="Flowchart: Alternate Process 4">
              <a:extLst>
                <a:ext uri="{FF2B5EF4-FFF2-40B4-BE49-F238E27FC236}">
                  <a16:creationId xmlns:a16="http://schemas.microsoft.com/office/drawing/2014/main" id="{F921E23B-30FB-69A5-42AA-5DB5C097648A}"/>
                </a:ext>
              </a:extLst>
            </p:cNvPr>
            <p:cNvSpPr/>
            <p:nvPr/>
          </p:nvSpPr>
          <p:spPr>
            <a:xfrm>
              <a:off x="1147156" y="572516"/>
              <a:ext cx="12988181" cy="2786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74F06EB-5268-7E6E-37A6-E38E2C427EB2}"/>
                </a:ext>
              </a:extLst>
            </p:cNvPr>
            <p:cNvSpPr txBox="1"/>
            <p:nvPr/>
          </p:nvSpPr>
          <p:spPr>
            <a:xfrm>
              <a:off x="1251518" y="587247"/>
              <a:ext cx="12728555" cy="220262"/>
            </a:xfrm>
            <a:prstGeom prst="rect">
              <a:avLst/>
            </a:prstGeom>
            <a:noFill/>
          </p:spPr>
          <p:txBody>
            <a:bodyPr wrap="square">
              <a:spAutoFit/>
            </a:bodyPr>
            <a:lstStyle/>
            <a:p>
              <a:pPr algn="just"/>
              <a:r>
                <a:rPr lang="vi-VN" sz="3200" b="1" dirty="0">
                  <a:solidFill>
                    <a:schemeClr val="accent4">
                      <a:lumMod val="50000"/>
                    </a:schemeClr>
                  </a:solidFill>
                  <a:latin typeface="Cambria" panose="02040503050406030204" pitchFamily="18" charset="0"/>
                  <a:ea typeface="Cambria" panose="02040503050406030204" pitchFamily="18" charset="0"/>
                </a:rPr>
                <a:t>1. Vì sao khi thuyền buồm đi ngược chiều gió, người ta phải hạ buồm xuống?</a:t>
              </a:r>
            </a:p>
          </p:txBody>
        </p:sp>
      </p:grpSp>
      <p:sp>
        <p:nvSpPr>
          <p:cNvPr id="7" name="TextBox 6">
            <a:extLst>
              <a:ext uri="{FF2B5EF4-FFF2-40B4-BE49-F238E27FC236}">
                <a16:creationId xmlns:a16="http://schemas.microsoft.com/office/drawing/2014/main" id="{0CDAF488-02AA-4942-E5A8-3BD5E6797F25}"/>
              </a:ext>
            </a:extLst>
          </p:cNvPr>
          <p:cNvSpPr txBox="1"/>
          <p:nvPr/>
        </p:nvSpPr>
        <p:spPr>
          <a:xfrm>
            <a:off x="352354" y="2143432"/>
            <a:ext cx="5607601" cy="4031873"/>
          </a:xfrm>
          <a:prstGeom prst="rect">
            <a:avLst/>
          </a:prstGeom>
          <a:noFill/>
        </p:spPr>
        <p:txBody>
          <a:bodyPr wrap="square" rtlCol="0">
            <a:spAutoFit/>
          </a:bodyPr>
          <a:lstStyle/>
          <a:p>
            <a:pPr algn="just"/>
            <a:r>
              <a:rPr lang="vi-VN" sz="3200" dirty="0">
                <a:solidFill>
                  <a:schemeClr val="accent4">
                    <a:lumMod val="50000"/>
                  </a:schemeClr>
                </a:solidFill>
                <a:latin typeface="Cambria" panose="02040503050406030204" pitchFamily="18" charset="0"/>
                <a:ea typeface="Cambria" panose="02040503050406030204" pitchFamily="18" charset="0"/>
              </a:rPr>
              <a:t>+ Thuyền buồm sử dụng sức gió để di chuyển.</a:t>
            </a:r>
          </a:p>
          <a:p>
            <a:pPr algn="just"/>
            <a:r>
              <a:rPr lang="vi-VN" sz="3200" dirty="0">
                <a:solidFill>
                  <a:schemeClr val="accent4">
                    <a:lumMod val="50000"/>
                  </a:schemeClr>
                </a:solidFill>
                <a:latin typeface="Cambria" panose="02040503050406030204" pitchFamily="18" charset="0"/>
                <a:ea typeface="Cambria" panose="02040503050406030204" pitchFamily="18" charset="0"/>
              </a:rPr>
              <a:t>+ Khi thuyền buồm đi ngược gió, cánh buồm sẽ chịu lực cản rất lớn của gió, làm thuyền di chuyển chậm lại. Để giảm thiểu lực cản này, người ta phải hạ buồm.</a:t>
            </a:r>
            <a:endParaRPr lang="en-US" sz="32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126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5367"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5C3FAB-7554-D90C-B1EB-5339BFD3D792}"/>
              </a:ext>
            </a:extLst>
          </p:cNvPr>
          <p:cNvPicPr>
            <a:picLocks noChangeAspect="1"/>
          </p:cNvPicPr>
          <p:nvPr/>
        </p:nvPicPr>
        <p:blipFill>
          <a:blip r:embed="rId2"/>
          <a:stretch>
            <a:fillRect/>
          </a:stretch>
        </p:blipFill>
        <p:spPr>
          <a:xfrm>
            <a:off x="1920770" y="280137"/>
            <a:ext cx="3290327" cy="958413"/>
          </a:xfrm>
          <a:prstGeom prst="rect">
            <a:avLst/>
          </a:prstGeom>
        </p:spPr>
      </p:pic>
      <p:grpSp>
        <p:nvGrpSpPr>
          <p:cNvPr id="4" name="Group">
            <a:extLst>
              <a:ext uri="{FF2B5EF4-FFF2-40B4-BE49-F238E27FC236}">
                <a16:creationId xmlns:a16="http://schemas.microsoft.com/office/drawing/2014/main" id="{0BA5290F-6664-8EA1-FF2D-C765E9D034E7}"/>
              </a:ext>
            </a:extLst>
          </p:cNvPr>
          <p:cNvGrpSpPr/>
          <p:nvPr/>
        </p:nvGrpSpPr>
        <p:grpSpPr>
          <a:xfrm>
            <a:off x="344130" y="1440313"/>
            <a:ext cx="7326640" cy="1350381"/>
            <a:chOff x="1147156" y="572516"/>
            <a:chExt cx="12988181" cy="278613"/>
          </a:xfrm>
        </p:grpSpPr>
        <p:sp>
          <p:nvSpPr>
            <p:cNvPr id="5" name="Flowchart: Alternate Process 4">
              <a:extLst>
                <a:ext uri="{FF2B5EF4-FFF2-40B4-BE49-F238E27FC236}">
                  <a16:creationId xmlns:a16="http://schemas.microsoft.com/office/drawing/2014/main" id="{F921E23B-30FB-69A5-42AA-5DB5C097648A}"/>
                </a:ext>
              </a:extLst>
            </p:cNvPr>
            <p:cNvSpPr/>
            <p:nvPr/>
          </p:nvSpPr>
          <p:spPr>
            <a:xfrm>
              <a:off x="1147156" y="572516"/>
              <a:ext cx="12988181" cy="2786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74F06EB-5268-7E6E-37A6-E38E2C427EB2}"/>
                </a:ext>
              </a:extLst>
            </p:cNvPr>
            <p:cNvSpPr txBox="1"/>
            <p:nvPr/>
          </p:nvSpPr>
          <p:spPr>
            <a:xfrm>
              <a:off x="1251519" y="587247"/>
              <a:ext cx="12728555" cy="222254"/>
            </a:xfrm>
            <a:prstGeom prst="rect">
              <a:avLst/>
            </a:prstGeom>
            <a:noFill/>
          </p:spPr>
          <p:txBody>
            <a:bodyPr wrap="square">
              <a:spAutoFit/>
            </a:bodyPr>
            <a:lstStyle/>
            <a:p>
              <a:pPr algn="just"/>
              <a:r>
                <a:rPr lang="vi-VN" sz="3200" b="1" dirty="0">
                  <a:solidFill>
                    <a:schemeClr val="accent4">
                      <a:lumMod val="50000"/>
                    </a:schemeClr>
                  </a:solidFill>
                  <a:latin typeface="Cambria" panose="02040503050406030204" pitchFamily="18" charset="0"/>
                  <a:ea typeface="Cambria" panose="02040503050406030204" pitchFamily="18" charset="0"/>
                </a:rPr>
                <a:t>2. Nguồn năng lượng nào đã giúp bè gỗ trôi được trên sông?</a:t>
              </a:r>
              <a:endParaRPr lang="en-US" sz="3200" b="1" dirty="0">
                <a:solidFill>
                  <a:schemeClr val="accent4">
                    <a:lumMod val="50000"/>
                  </a:schemeClr>
                </a:solidFill>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0CDAF488-02AA-4942-E5A8-3BD5E6797F25}"/>
              </a:ext>
            </a:extLst>
          </p:cNvPr>
          <p:cNvSpPr txBox="1"/>
          <p:nvPr/>
        </p:nvSpPr>
        <p:spPr>
          <a:xfrm>
            <a:off x="318055" y="2992457"/>
            <a:ext cx="7326640" cy="1200329"/>
          </a:xfrm>
          <a:prstGeom prst="rect">
            <a:avLst/>
          </a:prstGeom>
          <a:noFill/>
        </p:spPr>
        <p:txBody>
          <a:bodyPr wrap="square" rtlCol="0">
            <a:spAutoFit/>
          </a:bodyPr>
          <a:lstStyle/>
          <a:p>
            <a:pPr algn="just"/>
            <a:r>
              <a:rPr lang="vi-VN" sz="3600" dirty="0">
                <a:solidFill>
                  <a:schemeClr val="accent4">
                    <a:lumMod val="50000"/>
                  </a:schemeClr>
                </a:solidFill>
                <a:latin typeface="Cambria" panose="02040503050406030204" pitchFamily="18" charset="0"/>
                <a:ea typeface="Cambria" panose="02040503050406030204" pitchFamily="18" charset="0"/>
              </a:rPr>
              <a:t>- Năng lượng nước chảy giúp bè gỗ trôi được trên sông.</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36BC64A-053D-A30D-B771-1C09DAEFE0F0}"/>
              </a:ext>
            </a:extLst>
          </p:cNvPr>
          <p:cNvPicPr>
            <a:picLocks noChangeAspect="1"/>
          </p:cNvPicPr>
          <p:nvPr/>
        </p:nvPicPr>
        <p:blipFill>
          <a:blip r:embed="rId3"/>
          <a:stretch>
            <a:fillRect/>
          </a:stretch>
        </p:blipFill>
        <p:spPr>
          <a:xfrm>
            <a:off x="7852070" y="409741"/>
            <a:ext cx="3995800" cy="6038518"/>
          </a:xfrm>
          <a:prstGeom prst="rect">
            <a:avLst/>
          </a:prstGeom>
        </p:spPr>
      </p:pic>
    </p:spTree>
    <p:extLst>
      <p:ext uri="{BB962C8B-B14F-4D97-AF65-F5344CB8AC3E}">
        <p14:creationId xmlns:p14="http://schemas.microsoft.com/office/powerpoint/2010/main" val="385177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8B51C5-BD9C-BA37-8F86-3F72BDCF1EFB}"/>
              </a:ext>
            </a:extLst>
          </p:cNvPr>
          <p:cNvSpPr txBox="1"/>
          <p:nvPr/>
        </p:nvSpPr>
        <p:spPr>
          <a:xfrm>
            <a:off x="419583" y="298417"/>
            <a:ext cx="11595437" cy="6247864"/>
          </a:xfrm>
          <a:prstGeom prst="rect">
            <a:avLst/>
          </a:prstGeom>
          <a:noFill/>
        </p:spPr>
        <p:txBody>
          <a:bodyPr wrap="square" rtlCol="0">
            <a:spAutoFit/>
          </a:bodyPr>
          <a:lstStyle/>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3. Tìm hiểu, trình bày việc khai thác và sử dụng năng lượng theo gợi ý:</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Lựa chọn một trong các chủ đề: năng lượng mặt trời, năng lượng nước chảy, năng lượng gió ở Việt Nam.</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Nội dung:</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Những việc trong đời sống, sản xuất có khai thác, sử dụng nguồn năng lượng đã chọn.</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Nguồn năng lượng này mang lại lợi ích gì cho địa phương em?</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Những thuận lợi và khó khăn khi sử dụng nguồn năng lượng này.</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Lựa chọn hình thức trình bày: Hình ảnh và thuyết minh cho các hình ảnh đó hoặc viết một đoạn văn ngắn, ...</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Thu thập và xử lí thông tin về nguồn năng lượng đã chọn.</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Trình bày sản phẩm.</a:t>
            </a:r>
            <a:endParaRPr lang="en-US" sz="30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864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a table&#10;&#10;Description automatically generated">
            <a:extLst>
              <a:ext uri="{FF2B5EF4-FFF2-40B4-BE49-F238E27FC236}">
                <a16:creationId xmlns:a16="http://schemas.microsoft.com/office/drawing/2014/main" id="{76DF1EE3-7415-CE58-3B0A-6EB9416DA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047" y="845575"/>
            <a:ext cx="8385905" cy="5722570"/>
          </a:xfrm>
          <a:prstGeom prst="rect">
            <a:avLst/>
          </a:prstGeom>
        </p:spPr>
      </p:pic>
    </p:spTree>
    <p:extLst>
      <p:ext uri="{BB962C8B-B14F-4D97-AF65-F5344CB8AC3E}">
        <p14:creationId xmlns:p14="http://schemas.microsoft.com/office/powerpoint/2010/main" val="66102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0A449C60-BB07-B2FD-3C37-237E69A8E8A9}"/>
              </a:ext>
            </a:extLst>
          </p:cNvPr>
          <p:cNvPicPr>
            <a:picLocks noChangeAspect="1"/>
          </p:cNvPicPr>
          <p:nvPr/>
        </p:nvPicPr>
        <p:blipFill>
          <a:blip r:embed="rId6"/>
          <a:stretch>
            <a:fillRect/>
          </a:stretch>
        </p:blipFill>
        <p:spPr>
          <a:xfrm>
            <a:off x="40073" y="579910"/>
            <a:ext cx="6693496" cy="6077288"/>
          </a:xfrm>
          <a:prstGeom prst="rect">
            <a:avLst/>
          </a:prstGeom>
        </p:spPr>
      </p:pic>
    </p:spTree>
    <p:extLst>
      <p:ext uri="{BB962C8B-B14F-4D97-AF65-F5344CB8AC3E}">
        <p14:creationId xmlns:p14="http://schemas.microsoft.com/office/powerpoint/2010/main" val="362433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617BFF-156A-F2AF-C9DD-86AF1F93A194}"/>
              </a:ext>
            </a:extLst>
          </p:cNvPr>
          <p:cNvPicPr>
            <a:picLocks noChangeAspect="1"/>
          </p:cNvPicPr>
          <p:nvPr/>
        </p:nvPicPr>
        <p:blipFill>
          <a:blip r:embed="rId2"/>
          <a:stretch>
            <a:fillRect/>
          </a:stretch>
        </p:blipFill>
        <p:spPr>
          <a:xfrm>
            <a:off x="282845" y="238153"/>
            <a:ext cx="2449705" cy="1049873"/>
          </a:xfrm>
          <a:prstGeom prst="rect">
            <a:avLst/>
          </a:prstGeom>
          <a:ln>
            <a:noFill/>
          </a:ln>
          <a:effectLst>
            <a:softEdge rad="112500"/>
          </a:effectLst>
        </p:spPr>
      </p:pic>
      <p:sp>
        <p:nvSpPr>
          <p:cNvPr id="6" name="TextBox 5">
            <a:extLst>
              <a:ext uri="{FF2B5EF4-FFF2-40B4-BE49-F238E27FC236}">
                <a16:creationId xmlns:a16="http://schemas.microsoft.com/office/drawing/2014/main" id="{9F2C0E84-C374-866A-DDFE-495377636E5B}"/>
              </a:ext>
            </a:extLst>
          </p:cNvPr>
          <p:cNvSpPr txBox="1"/>
          <p:nvPr/>
        </p:nvSpPr>
        <p:spPr>
          <a:xfrm>
            <a:off x="382313" y="1398918"/>
            <a:ext cx="11427374" cy="3693319"/>
          </a:xfrm>
          <a:prstGeom prst="rect">
            <a:avLst/>
          </a:prstGeom>
          <a:noFill/>
        </p:spPr>
        <p:txBody>
          <a:bodyPr wrap="square" rtlCol="0">
            <a:spAutoFit/>
          </a:bodyPr>
          <a:lstStyle/>
          <a:p>
            <a:pPr marL="457200" indent="-457200" algn="just">
              <a:spcBef>
                <a:spcPts val="600"/>
              </a:spcBef>
              <a:buFont typeface="Arial" panose="020B0604020202020204" pitchFamily="34" charset="0"/>
              <a:buChar char="•"/>
            </a:pPr>
            <a:r>
              <a:rPr lang="vi-VN" sz="3200" dirty="0">
                <a:solidFill>
                  <a:schemeClr val="accent4">
                    <a:lumMod val="50000"/>
                  </a:schemeClr>
                </a:solidFill>
                <a:latin typeface="Cambria" panose="02040503050406030204" pitchFamily="18" charset="0"/>
                <a:ea typeface="Cambria" panose="02040503050406030204" pitchFamily="18" charset="0"/>
              </a:rPr>
              <a:t>Năng lượng mặt trời được dùng để chiếu sáng, sưởi ấm, làm khô đồ vật, làm nóng nước, sản xuất điện, ...</a:t>
            </a:r>
          </a:p>
          <a:p>
            <a:pPr marL="457200" indent="-457200" algn="just">
              <a:spcBef>
                <a:spcPts val="600"/>
              </a:spcBef>
              <a:buFont typeface="Arial" panose="020B0604020202020204" pitchFamily="34" charset="0"/>
              <a:buChar char="•"/>
            </a:pPr>
            <a:r>
              <a:rPr lang="vi-VN" sz="3200" dirty="0">
                <a:solidFill>
                  <a:schemeClr val="accent4">
                    <a:lumMod val="50000"/>
                  </a:schemeClr>
                </a:solidFill>
                <a:latin typeface="Cambria" panose="02040503050406030204" pitchFamily="18" charset="0"/>
                <a:ea typeface="Cambria" panose="02040503050406030204" pitchFamily="18" charset="0"/>
              </a:rPr>
              <a:t>Năng lượng gió làm quay tua-bin của máy phát điện, giúp thuyền buồm chạy xuôi chiều gió, thả diều, rê thóc, ...</a:t>
            </a:r>
          </a:p>
          <a:p>
            <a:pPr marL="457200" indent="-457200" algn="just">
              <a:spcBef>
                <a:spcPts val="600"/>
              </a:spcBef>
              <a:buFont typeface="Arial" panose="020B0604020202020204" pitchFamily="34" charset="0"/>
              <a:buChar char="•"/>
            </a:pPr>
            <a:r>
              <a:rPr lang="vi-VN" sz="3200" dirty="0">
                <a:solidFill>
                  <a:schemeClr val="accent4">
                    <a:lumMod val="50000"/>
                  </a:schemeClr>
                </a:solidFill>
                <a:latin typeface="Cambria" panose="02040503050406030204" pitchFamily="18" charset="0"/>
                <a:ea typeface="Cambria" panose="02040503050406030204" pitchFamily="18" charset="0"/>
              </a:rPr>
              <a:t>Năng lượng nước chảy thường được dùng để vận chuyển hàng hóa xuôi dòng nước, làm quay bánh xe nước đưa nước lên cao, làm quay tua-bin của máy phát điện ở nhà máy thuỷ điện, ...</a:t>
            </a:r>
          </a:p>
        </p:txBody>
      </p:sp>
    </p:spTree>
    <p:extLst>
      <p:ext uri="{BB962C8B-B14F-4D97-AF65-F5344CB8AC3E}">
        <p14:creationId xmlns:p14="http://schemas.microsoft.com/office/powerpoint/2010/main" val="415419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C4830-3DE8-C828-9800-3BB0A93A960E}"/>
              </a:ext>
            </a:extLst>
          </p:cNvPr>
          <p:cNvPicPr>
            <a:picLocks noChangeAspect="1"/>
          </p:cNvPicPr>
          <p:nvPr/>
        </p:nvPicPr>
        <p:blipFill>
          <a:blip r:embed="rId2"/>
          <a:stretch>
            <a:fillRect/>
          </a:stretch>
        </p:blipFill>
        <p:spPr>
          <a:xfrm>
            <a:off x="492541" y="90020"/>
            <a:ext cx="3164634" cy="1426888"/>
          </a:xfrm>
          <a:prstGeom prst="rect">
            <a:avLst/>
          </a:prstGeom>
        </p:spPr>
      </p:pic>
      <p:sp>
        <p:nvSpPr>
          <p:cNvPr id="3" name="TextBox 2">
            <a:extLst>
              <a:ext uri="{FF2B5EF4-FFF2-40B4-BE49-F238E27FC236}">
                <a16:creationId xmlns:a16="http://schemas.microsoft.com/office/drawing/2014/main" id="{6A08BA99-4090-4F20-77BD-6705AB39C75C}"/>
              </a:ext>
            </a:extLst>
          </p:cNvPr>
          <p:cNvSpPr txBox="1"/>
          <p:nvPr/>
        </p:nvSpPr>
        <p:spPr>
          <a:xfrm>
            <a:off x="4612256" y="335845"/>
            <a:ext cx="7254352" cy="6186309"/>
          </a:xfrm>
          <a:prstGeom prst="rect">
            <a:avLst/>
          </a:prstGeom>
          <a:noFill/>
        </p:spPr>
        <p:txBody>
          <a:bodyPr wrap="square" rtlCol="0">
            <a:spAutoFit/>
          </a:bodyPr>
          <a:lstStyle/>
          <a:p>
            <a:pPr algn="just"/>
            <a:r>
              <a:rPr lang="vi-VN" sz="3600" dirty="0">
                <a:solidFill>
                  <a:schemeClr val="accent4">
                    <a:lumMod val="50000"/>
                  </a:schemeClr>
                </a:solidFill>
                <a:latin typeface="Cambria" panose="02040503050406030204" pitchFamily="18" charset="0"/>
                <a:ea typeface="Cambria" panose="02040503050406030204" pitchFamily="18" charset="0"/>
              </a:rPr>
              <a:t>    Cối xay gió là một loại máy chạy bằng sức gió (hình 6). Máy này được thiết kế để biến năng lượng gió thành các dạng năng lượng khác tiện dụng hơn. Cối xay gió được người Hồi giáo phát minh năm 634, dùng để xay bắp (ngô) và thoát nước. Ở châu Âu, ban đầu người ta dùng cối xay gió để xay bột, về sau, cối xay gió được dùng để bơm nước và gần đây dùng để phát điện.</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pic>
        <p:nvPicPr>
          <p:cNvPr id="5" name="Picture 4" descr="A windmill on a building&#10;&#10;Description automatically generated">
            <a:extLst>
              <a:ext uri="{FF2B5EF4-FFF2-40B4-BE49-F238E27FC236}">
                <a16:creationId xmlns:a16="http://schemas.microsoft.com/office/drawing/2014/main" id="{C75DA600-F0AC-876A-96B7-465655865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691" y="1585734"/>
            <a:ext cx="3648858" cy="4881715"/>
          </a:xfrm>
          <a:prstGeom prst="rect">
            <a:avLst/>
          </a:prstGeom>
        </p:spPr>
      </p:pic>
    </p:spTree>
    <p:extLst>
      <p:ext uri="{BB962C8B-B14F-4D97-AF65-F5344CB8AC3E}">
        <p14:creationId xmlns:p14="http://schemas.microsoft.com/office/powerpoint/2010/main" val="311911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0148" y="787791"/>
            <a:ext cx="6344529" cy="3412704"/>
          </a:xfrm>
          <a:prstGeom prst="rect">
            <a:avLst/>
          </a:prstGeom>
        </p:spPr>
      </p:pic>
      <p:sp>
        <p:nvSpPr>
          <p:cNvPr id="5" name="Rectangle 4"/>
          <p:cNvSpPr/>
          <p:nvPr/>
        </p:nvSpPr>
        <p:spPr>
          <a:xfrm>
            <a:off x="3826413" y="1997613"/>
            <a:ext cx="4557934" cy="422030"/>
          </a:xfrm>
          <a:prstGeom prst="rect">
            <a:avLst/>
          </a:prstGeom>
          <a:solidFill>
            <a:srgbClr val="A9594E"/>
          </a:solidFill>
          <a:ln>
            <a:solidFill>
              <a:srgbClr val="A95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9Slide05 Fourth Medium" panose="00000600000000000000" pitchFamily="2" charset="0"/>
                <a:ea typeface="+mn-ea"/>
                <a:cs typeface="+mn-cs"/>
              </a:rPr>
              <a:t>Măng</a:t>
            </a:r>
            <a:r>
              <a:rPr kumimoji="0" lang="en-GB" sz="3200" b="0" i="0" u="none" strike="noStrike" kern="1200" cap="none" spc="0" normalizeH="0" baseline="0" noProof="0" dirty="0">
                <a:ln>
                  <a:noFill/>
                </a:ln>
                <a:solidFill>
                  <a:prstClr val="white"/>
                </a:solidFill>
                <a:effectLst/>
                <a:uLnTx/>
                <a:uFillTx/>
                <a:latin typeface="#9Slide05 Fourth Medium" panose="00000600000000000000" pitchFamily="2" charset="0"/>
                <a:ea typeface="+mn-ea"/>
                <a:cs typeface="+mn-cs"/>
              </a:rPr>
              <a:t> Non Supermarket</a:t>
            </a:r>
          </a:p>
        </p:txBody>
      </p:sp>
      <p:pic>
        <p:nvPicPr>
          <p:cNvPr id="6" name="bé gái"/>
          <p:cNvPicPr>
            <a:picLocks noChangeAspect="1"/>
          </p:cNvPicPr>
          <p:nvPr/>
        </p:nvPicPr>
        <p:blipFill>
          <a:blip r:embed="rId4" cstate="print">
            <a:extLst>
              <a:ext uri="{BEBA8EAE-BF5A-486C-A8C5-ECC9F3942E4B}">
                <a14:imgProps xmlns:a14="http://schemas.microsoft.com/office/drawing/2010/main">
                  <a14:imgLayer r:embed="rId5">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40626" y="3805474"/>
            <a:ext cx="2603001" cy="2648953"/>
          </a:xfrm>
          <a:prstGeom prst="rect">
            <a:avLst/>
          </a:prstGeom>
        </p:spPr>
      </p:pic>
      <p:pic>
        <p:nvPicPr>
          <p:cNvPr id="7" name="bé trai"/>
          <p:cNvPicPr>
            <a:picLocks noChangeAspect="1"/>
          </p:cNvPicPr>
          <p:nvPr/>
        </p:nvPicPr>
        <p:blipFill rotWithShape="1">
          <a:blip r:embed="rId6" cstate="print">
            <a:extLst>
              <a:ext uri="{28A0092B-C50C-407E-A947-70E740481C1C}">
                <a14:useLocalDpi xmlns:a14="http://schemas.microsoft.com/office/drawing/2010/main" val="0"/>
              </a:ext>
            </a:extLst>
          </a:blip>
          <a:srcRect b="5655"/>
          <a:stretch/>
        </p:blipFill>
        <p:spPr>
          <a:xfrm flipH="1">
            <a:off x="-3814453" y="3678664"/>
            <a:ext cx="2928188" cy="2707008"/>
          </a:xfrm>
          <a:prstGeom prst="rect">
            <a:avLst/>
          </a:prstGeom>
        </p:spPr>
      </p:pic>
      <p:pic>
        <p:nvPicPr>
          <p:cNvPr id="9" name="Picture 8"/>
          <p:cNvPicPr>
            <a:picLocks noChangeAspect="1"/>
          </p:cNvPicPr>
          <p:nvPr/>
        </p:nvPicPr>
        <p:blipFill>
          <a:blip r:embed="rId7"/>
          <a:stretch>
            <a:fillRect/>
          </a:stretch>
        </p:blipFill>
        <p:spPr>
          <a:xfrm>
            <a:off x="563635" y="4034514"/>
            <a:ext cx="11083489" cy="3078747"/>
          </a:xfrm>
          <a:prstGeom prst="rect">
            <a:avLst/>
          </a:prstGeom>
        </p:spPr>
      </p:pic>
    </p:spTree>
    <p:extLst>
      <p:ext uri="{BB962C8B-B14F-4D97-AF65-F5344CB8AC3E}">
        <p14:creationId xmlns:p14="http://schemas.microsoft.com/office/powerpoint/2010/main" val="2124126951"/>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66667E-6 -4.81481E-6 L 0.46211 -0.1787 " pathEditMode="relative" rAng="0" ptsTypes="AA">
                                      <p:cBhvr>
                                        <p:cTn id="6" dur="2000" fill="hold"/>
                                        <p:tgtEl>
                                          <p:spTgt spid="7"/>
                                        </p:tgtEl>
                                        <p:attrNameLst>
                                          <p:attrName>ppt_x</p:attrName>
                                          <p:attrName>ppt_y</p:attrName>
                                        </p:attrNameLst>
                                      </p:cBhvr>
                                      <p:rCtr x="23099" y="-8935"/>
                                    </p:animMotion>
                                  </p:childTnLst>
                                </p:cTn>
                              </p:par>
                              <p:par>
                                <p:cTn id="7" presetID="56" presetClass="path" presetSubtype="0" accel="50000" decel="50000" fill="hold" nodeType="withEffect">
                                  <p:stCondLst>
                                    <p:cond delay="0"/>
                                  </p:stCondLst>
                                  <p:childTnLst>
                                    <p:animMotion origin="layout" path="M -5E-6 3.33333E-6 L 0.47357 -0.19445 " pathEditMode="relative" rAng="0" ptsTypes="AA">
                                      <p:cBhvr>
                                        <p:cTn id="8" dur="2000" fill="hold"/>
                                        <p:tgtEl>
                                          <p:spTgt spid="6"/>
                                        </p:tgtEl>
                                        <p:attrNameLst>
                                          <p:attrName>ppt_x</p:attrName>
                                          <p:attrName>ppt_y</p:attrName>
                                        </p:attrNameLst>
                                      </p:cBhvr>
                                      <p:rCtr x="23672" y="-9722"/>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BFFFC-BC67-F1B3-D141-AAD90846498D}"/>
              </a:ext>
            </a:extLst>
          </p:cNvPr>
          <p:cNvPicPr>
            <a:picLocks noChangeAspect="1"/>
          </p:cNvPicPr>
          <p:nvPr/>
        </p:nvPicPr>
        <p:blipFill>
          <a:blip r:embed="rId2"/>
          <a:stretch>
            <a:fillRect/>
          </a:stretch>
        </p:blipFill>
        <p:spPr>
          <a:xfrm>
            <a:off x="285669" y="258189"/>
            <a:ext cx="2645476" cy="961010"/>
          </a:xfrm>
          <a:prstGeom prst="rect">
            <a:avLst/>
          </a:prstGeom>
          <a:ln>
            <a:noFill/>
          </a:ln>
          <a:effectLst>
            <a:softEdge rad="112500"/>
          </a:effectLst>
        </p:spPr>
      </p:pic>
      <p:sp>
        <p:nvSpPr>
          <p:cNvPr id="4" name="TextBox 3">
            <a:extLst>
              <a:ext uri="{FF2B5EF4-FFF2-40B4-BE49-F238E27FC236}">
                <a16:creationId xmlns:a16="http://schemas.microsoft.com/office/drawing/2014/main" id="{06B5C803-8DB5-CC44-1678-5D02C6827B2A}"/>
              </a:ext>
            </a:extLst>
          </p:cNvPr>
          <p:cNvSpPr txBox="1"/>
          <p:nvPr/>
        </p:nvSpPr>
        <p:spPr>
          <a:xfrm>
            <a:off x="648930" y="1298109"/>
            <a:ext cx="7295534" cy="3209789"/>
          </a:xfrm>
          <a:custGeom>
            <a:avLst/>
            <a:gdLst>
              <a:gd name="connsiteX0" fmla="*/ 0 w 7295534"/>
              <a:gd name="connsiteY0" fmla="*/ 0 h 3209789"/>
              <a:gd name="connsiteX1" fmla="*/ 634150 w 7295534"/>
              <a:gd name="connsiteY1" fmla="*/ 0 h 3209789"/>
              <a:gd name="connsiteX2" fmla="*/ 1195345 w 7295534"/>
              <a:gd name="connsiteY2" fmla="*/ 0 h 3209789"/>
              <a:gd name="connsiteX3" fmla="*/ 1829495 w 7295534"/>
              <a:gd name="connsiteY3" fmla="*/ 0 h 3209789"/>
              <a:gd name="connsiteX4" fmla="*/ 2536601 w 7295534"/>
              <a:gd name="connsiteY4" fmla="*/ 0 h 3209789"/>
              <a:gd name="connsiteX5" fmla="*/ 3024841 w 7295534"/>
              <a:gd name="connsiteY5" fmla="*/ 0 h 3209789"/>
              <a:gd name="connsiteX6" fmla="*/ 3513080 w 7295534"/>
              <a:gd name="connsiteY6" fmla="*/ 0 h 3209789"/>
              <a:gd name="connsiteX7" fmla="*/ 4001320 w 7295534"/>
              <a:gd name="connsiteY7" fmla="*/ 0 h 3209789"/>
              <a:gd name="connsiteX8" fmla="*/ 4343649 w 7295534"/>
              <a:gd name="connsiteY8" fmla="*/ 0 h 3209789"/>
              <a:gd name="connsiteX9" fmla="*/ 4904844 w 7295534"/>
              <a:gd name="connsiteY9" fmla="*/ 0 h 3209789"/>
              <a:gd name="connsiteX10" fmla="*/ 5611949 w 7295534"/>
              <a:gd name="connsiteY10" fmla="*/ 0 h 3209789"/>
              <a:gd name="connsiteX11" fmla="*/ 6246099 w 7295534"/>
              <a:gd name="connsiteY11" fmla="*/ 0 h 3209789"/>
              <a:gd name="connsiteX12" fmla="*/ 6588428 w 7295534"/>
              <a:gd name="connsiteY12" fmla="*/ 0 h 3209789"/>
              <a:gd name="connsiteX13" fmla="*/ 7295534 w 7295534"/>
              <a:gd name="connsiteY13" fmla="*/ 0 h 3209789"/>
              <a:gd name="connsiteX14" fmla="*/ 7295534 w 7295534"/>
              <a:gd name="connsiteY14" fmla="*/ 567063 h 3209789"/>
              <a:gd name="connsiteX15" fmla="*/ 7295534 w 7295534"/>
              <a:gd name="connsiteY15" fmla="*/ 1037832 h 3209789"/>
              <a:gd name="connsiteX16" fmla="*/ 7295534 w 7295534"/>
              <a:gd name="connsiteY16" fmla="*/ 1508601 h 3209789"/>
              <a:gd name="connsiteX17" fmla="*/ 7295534 w 7295534"/>
              <a:gd name="connsiteY17" fmla="*/ 2107761 h 3209789"/>
              <a:gd name="connsiteX18" fmla="*/ 7295534 w 7295534"/>
              <a:gd name="connsiteY18" fmla="*/ 2674824 h 3209789"/>
              <a:gd name="connsiteX19" fmla="*/ 7295534 w 7295534"/>
              <a:gd name="connsiteY19" fmla="*/ 3209789 h 3209789"/>
              <a:gd name="connsiteX20" fmla="*/ 6734339 w 7295534"/>
              <a:gd name="connsiteY20" fmla="*/ 3209789 h 3209789"/>
              <a:gd name="connsiteX21" fmla="*/ 6392010 w 7295534"/>
              <a:gd name="connsiteY21" fmla="*/ 3209789 h 3209789"/>
              <a:gd name="connsiteX22" fmla="*/ 5976726 w 7295534"/>
              <a:gd name="connsiteY22" fmla="*/ 3209789 h 3209789"/>
              <a:gd name="connsiteX23" fmla="*/ 5561442 w 7295534"/>
              <a:gd name="connsiteY23" fmla="*/ 3209789 h 3209789"/>
              <a:gd name="connsiteX24" fmla="*/ 5219113 w 7295534"/>
              <a:gd name="connsiteY24" fmla="*/ 3209789 h 3209789"/>
              <a:gd name="connsiteX25" fmla="*/ 4803829 w 7295534"/>
              <a:gd name="connsiteY25" fmla="*/ 3209789 h 3209789"/>
              <a:gd name="connsiteX26" fmla="*/ 4461500 w 7295534"/>
              <a:gd name="connsiteY26" fmla="*/ 3209789 h 3209789"/>
              <a:gd name="connsiteX27" fmla="*/ 3754394 w 7295534"/>
              <a:gd name="connsiteY27" fmla="*/ 3209789 h 3209789"/>
              <a:gd name="connsiteX28" fmla="*/ 3047288 w 7295534"/>
              <a:gd name="connsiteY28" fmla="*/ 3209789 h 3209789"/>
              <a:gd name="connsiteX29" fmla="*/ 2632004 w 7295534"/>
              <a:gd name="connsiteY29" fmla="*/ 3209789 h 3209789"/>
              <a:gd name="connsiteX30" fmla="*/ 2070809 w 7295534"/>
              <a:gd name="connsiteY30" fmla="*/ 3209789 h 3209789"/>
              <a:gd name="connsiteX31" fmla="*/ 1728480 w 7295534"/>
              <a:gd name="connsiteY31" fmla="*/ 3209789 h 3209789"/>
              <a:gd name="connsiteX32" fmla="*/ 1094330 w 7295534"/>
              <a:gd name="connsiteY32" fmla="*/ 3209789 h 3209789"/>
              <a:gd name="connsiteX33" fmla="*/ 533135 w 7295534"/>
              <a:gd name="connsiteY33" fmla="*/ 3209789 h 3209789"/>
              <a:gd name="connsiteX34" fmla="*/ 0 w 7295534"/>
              <a:gd name="connsiteY34" fmla="*/ 3209789 h 3209789"/>
              <a:gd name="connsiteX35" fmla="*/ 0 w 7295534"/>
              <a:gd name="connsiteY35" fmla="*/ 2642726 h 3209789"/>
              <a:gd name="connsiteX36" fmla="*/ 0 w 7295534"/>
              <a:gd name="connsiteY36" fmla="*/ 2171957 h 3209789"/>
              <a:gd name="connsiteX37" fmla="*/ 0 w 7295534"/>
              <a:gd name="connsiteY37" fmla="*/ 1733286 h 3209789"/>
              <a:gd name="connsiteX38" fmla="*/ 0 w 7295534"/>
              <a:gd name="connsiteY38" fmla="*/ 1198321 h 3209789"/>
              <a:gd name="connsiteX39" fmla="*/ 0 w 7295534"/>
              <a:gd name="connsiteY39" fmla="*/ 631259 h 3209789"/>
              <a:gd name="connsiteX40" fmla="*/ 0 w 7295534"/>
              <a:gd name="connsiteY40" fmla="*/ 0 h 320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295534" h="3209789" fill="none" extrusionOk="0">
                <a:moveTo>
                  <a:pt x="0" y="0"/>
                </a:moveTo>
                <a:cubicBezTo>
                  <a:pt x="270440" y="-58595"/>
                  <a:pt x="500748" y="45073"/>
                  <a:pt x="634150" y="0"/>
                </a:cubicBezTo>
                <a:cubicBezTo>
                  <a:pt x="767552" y="-45073"/>
                  <a:pt x="955625" y="40215"/>
                  <a:pt x="1195345" y="0"/>
                </a:cubicBezTo>
                <a:cubicBezTo>
                  <a:pt x="1435066" y="-40215"/>
                  <a:pt x="1649834" y="68720"/>
                  <a:pt x="1829495" y="0"/>
                </a:cubicBezTo>
                <a:cubicBezTo>
                  <a:pt x="2009156" y="-68720"/>
                  <a:pt x="2360804" y="1030"/>
                  <a:pt x="2536601" y="0"/>
                </a:cubicBezTo>
                <a:cubicBezTo>
                  <a:pt x="2712398" y="-1030"/>
                  <a:pt x="2822518" y="54647"/>
                  <a:pt x="3024841" y="0"/>
                </a:cubicBezTo>
                <a:cubicBezTo>
                  <a:pt x="3227164" y="-54647"/>
                  <a:pt x="3340067" y="2396"/>
                  <a:pt x="3513080" y="0"/>
                </a:cubicBezTo>
                <a:cubicBezTo>
                  <a:pt x="3686093" y="-2396"/>
                  <a:pt x="3808716" y="50413"/>
                  <a:pt x="4001320" y="0"/>
                </a:cubicBezTo>
                <a:cubicBezTo>
                  <a:pt x="4193924" y="-50413"/>
                  <a:pt x="4221951" y="14917"/>
                  <a:pt x="4343649" y="0"/>
                </a:cubicBezTo>
                <a:cubicBezTo>
                  <a:pt x="4465347" y="-14917"/>
                  <a:pt x="4630138" y="38105"/>
                  <a:pt x="4904844" y="0"/>
                </a:cubicBezTo>
                <a:cubicBezTo>
                  <a:pt x="5179550" y="-38105"/>
                  <a:pt x="5368204" y="5630"/>
                  <a:pt x="5611949" y="0"/>
                </a:cubicBezTo>
                <a:cubicBezTo>
                  <a:pt x="5855695" y="-5630"/>
                  <a:pt x="5945183" y="48031"/>
                  <a:pt x="6246099" y="0"/>
                </a:cubicBezTo>
                <a:cubicBezTo>
                  <a:pt x="6547015" y="-48031"/>
                  <a:pt x="6454758" y="18325"/>
                  <a:pt x="6588428" y="0"/>
                </a:cubicBezTo>
                <a:cubicBezTo>
                  <a:pt x="6722098" y="-18325"/>
                  <a:pt x="6958020" y="36306"/>
                  <a:pt x="7295534" y="0"/>
                </a:cubicBezTo>
                <a:cubicBezTo>
                  <a:pt x="7318798" y="119895"/>
                  <a:pt x="7262071" y="318011"/>
                  <a:pt x="7295534" y="567063"/>
                </a:cubicBezTo>
                <a:cubicBezTo>
                  <a:pt x="7328997" y="816115"/>
                  <a:pt x="7268688" y="904540"/>
                  <a:pt x="7295534" y="1037832"/>
                </a:cubicBezTo>
                <a:cubicBezTo>
                  <a:pt x="7322380" y="1171124"/>
                  <a:pt x="7286065" y="1285134"/>
                  <a:pt x="7295534" y="1508601"/>
                </a:cubicBezTo>
                <a:cubicBezTo>
                  <a:pt x="7305003" y="1732068"/>
                  <a:pt x="7288700" y="1980607"/>
                  <a:pt x="7295534" y="2107761"/>
                </a:cubicBezTo>
                <a:cubicBezTo>
                  <a:pt x="7302368" y="2234915"/>
                  <a:pt x="7244052" y="2554384"/>
                  <a:pt x="7295534" y="2674824"/>
                </a:cubicBezTo>
                <a:cubicBezTo>
                  <a:pt x="7347016" y="2795264"/>
                  <a:pt x="7265680" y="3035197"/>
                  <a:pt x="7295534" y="3209789"/>
                </a:cubicBezTo>
                <a:cubicBezTo>
                  <a:pt x="7116879" y="3213383"/>
                  <a:pt x="6897775" y="3194790"/>
                  <a:pt x="6734339" y="3209789"/>
                </a:cubicBezTo>
                <a:cubicBezTo>
                  <a:pt x="6570904" y="3224788"/>
                  <a:pt x="6550087" y="3194502"/>
                  <a:pt x="6392010" y="3209789"/>
                </a:cubicBezTo>
                <a:cubicBezTo>
                  <a:pt x="6233933" y="3225076"/>
                  <a:pt x="6180114" y="3172196"/>
                  <a:pt x="5976726" y="3209789"/>
                </a:cubicBezTo>
                <a:cubicBezTo>
                  <a:pt x="5773338" y="3247382"/>
                  <a:pt x="5646635" y="3202501"/>
                  <a:pt x="5561442" y="3209789"/>
                </a:cubicBezTo>
                <a:cubicBezTo>
                  <a:pt x="5476249" y="3217077"/>
                  <a:pt x="5337309" y="3178155"/>
                  <a:pt x="5219113" y="3209789"/>
                </a:cubicBezTo>
                <a:cubicBezTo>
                  <a:pt x="5100917" y="3241423"/>
                  <a:pt x="4989431" y="3181155"/>
                  <a:pt x="4803829" y="3209789"/>
                </a:cubicBezTo>
                <a:cubicBezTo>
                  <a:pt x="4618227" y="3238423"/>
                  <a:pt x="4602933" y="3175037"/>
                  <a:pt x="4461500" y="3209789"/>
                </a:cubicBezTo>
                <a:cubicBezTo>
                  <a:pt x="4320067" y="3244541"/>
                  <a:pt x="3981420" y="3170282"/>
                  <a:pt x="3754394" y="3209789"/>
                </a:cubicBezTo>
                <a:cubicBezTo>
                  <a:pt x="3527368" y="3249296"/>
                  <a:pt x="3288896" y="3192824"/>
                  <a:pt x="3047288" y="3209789"/>
                </a:cubicBezTo>
                <a:cubicBezTo>
                  <a:pt x="2805680" y="3226754"/>
                  <a:pt x="2737469" y="3167337"/>
                  <a:pt x="2632004" y="3209789"/>
                </a:cubicBezTo>
                <a:cubicBezTo>
                  <a:pt x="2526539" y="3252241"/>
                  <a:pt x="2292670" y="3188270"/>
                  <a:pt x="2070809" y="3209789"/>
                </a:cubicBezTo>
                <a:cubicBezTo>
                  <a:pt x="1848948" y="3231308"/>
                  <a:pt x="1857416" y="3195927"/>
                  <a:pt x="1728480" y="3209789"/>
                </a:cubicBezTo>
                <a:cubicBezTo>
                  <a:pt x="1599544" y="3223651"/>
                  <a:pt x="1374040" y="3195181"/>
                  <a:pt x="1094330" y="3209789"/>
                </a:cubicBezTo>
                <a:cubicBezTo>
                  <a:pt x="814620" y="3224397"/>
                  <a:pt x="723273" y="3196599"/>
                  <a:pt x="533135" y="3209789"/>
                </a:cubicBezTo>
                <a:cubicBezTo>
                  <a:pt x="342998" y="3222979"/>
                  <a:pt x="124993" y="3171434"/>
                  <a:pt x="0" y="3209789"/>
                </a:cubicBezTo>
                <a:cubicBezTo>
                  <a:pt x="-55350" y="3068692"/>
                  <a:pt x="62131" y="2891605"/>
                  <a:pt x="0" y="2642726"/>
                </a:cubicBezTo>
                <a:cubicBezTo>
                  <a:pt x="-62131" y="2393847"/>
                  <a:pt x="26927" y="2406660"/>
                  <a:pt x="0" y="2171957"/>
                </a:cubicBezTo>
                <a:cubicBezTo>
                  <a:pt x="-26927" y="1937254"/>
                  <a:pt x="41426" y="1837964"/>
                  <a:pt x="0" y="1733286"/>
                </a:cubicBezTo>
                <a:cubicBezTo>
                  <a:pt x="-41426" y="1628608"/>
                  <a:pt x="47057" y="1346717"/>
                  <a:pt x="0" y="1198321"/>
                </a:cubicBezTo>
                <a:cubicBezTo>
                  <a:pt x="-47057" y="1049926"/>
                  <a:pt x="60426" y="891966"/>
                  <a:pt x="0" y="631259"/>
                </a:cubicBezTo>
                <a:cubicBezTo>
                  <a:pt x="-60426" y="370552"/>
                  <a:pt x="10228" y="182961"/>
                  <a:pt x="0" y="0"/>
                </a:cubicBezTo>
                <a:close/>
              </a:path>
              <a:path w="7295534" h="3209789" stroke="0" extrusionOk="0">
                <a:moveTo>
                  <a:pt x="0" y="0"/>
                </a:moveTo>
                <a:cubicBezTo>
                  <a:pt x="188702" y="-30036"/>
                  <a:pt x="425024" y="38869"/>
                  <a:pt x="634150" y="0"/>
                </a:cubicBezTo>
                <a:cubicBezTo>
                  <a:pt x="843276" y="-38869"/>
                  <a:pt x="1068350" y="20298"/>
                  <a:pt x="1268301" y="0"/>
                </a:cubicBezTo>
                <a:cubicBezTo>
                  <a:pt x="1468252" y="-20298"/>
                  <a:pt x="1531692" y="9703"/>
                  <a:pt x="1683585" y="0"/>
                </a:cubicBezTo>
                <a:cubicBezTo>
                  <a:pt x="1835478" y="-9703"/>
                  <a:pt x="1977666" y="46127"/>
                  <a:pt x="2098869" y="0"/>
                </a:cubicBezTo>
                <a:cubicBezTo>
                  <a:pt x="2220072" y="-46127"/>
                  <a:pt x="2469590" y="10709"/>
                  <a:pt x="2733019" y="0"/>
                </a:cubicBezTo>
                <a:cubicBezTo>
                  <a:pt x="2996448" y="-10709"/>
                  <a:pt x="3074364" y="64657"/>
                  <a:pt x="3294214" y="0"/>
                </a:cubicBezTo>
                <a:cubicBezTo>
                  <a:pt x="3514065" y="-64657"/>
                  <a:pt x="3512139" y="21081"/>
                  <a:pt x="3636543" y="0"/>
                </a:cubicBezTo>
                <a:cubicBezTo>
                  <a:pt x="3760947" y="-21081"/>
                  <a:pt x="3952064" y="24925"/>
                  <a:pt x="4051827" y="0"/>
                </a:cubicBezTo>
                <a:cubicBezTo>
                  <a:pt x="4151590" y="-24925"/>
                  <a:pt x="4521216" y="51758"/>
                  <a:pt x="4758933" y="0"/>
                </a:cubicBezTo>
                <a:cubicBezTo>
                  <a:pt x="4996650" y="-51758"/>
                  <a:pt x="5245893" y="56408"/>
                  <a:pt x="5393083" y="0"/>
                </a:cubicBezTo>
                <a:cubicBezTo>
                  <a:pt x="5540273" y="-56408"/>
                  <a:pt x="5713627" y="30110"/>
                  <a:pt x="5881323" y="0"/>
                </a:cubicBezTo>
                <a:cubicBezTo>
                  <a:pt x="6049019" y="-30110"/>
                  <a:pt x="6141572" y="37304"/>
                  <a:pt x="6296607" y="0"/>
                </a:cubicBezTo>
                <a:cubicBezTo>
                  <a:pt x="6451642" y="-37304"/>
                  <a:pt x="6491415" y="3487"/>
                  <a:pt x="6638936" y="0"/>
                </a:cubicBezTo>
                <a:cubicBezTo>
                  <a:pt x="6786457" y="-3487"/>
                  <a:pt x="7070660" y="44940"/>
                  <a:pt x="7295534" y="0"/>
                </a:cubicBezTo>
                <a:cubicBezTo>
                  <a:pt x="7330501" y="140708"/>
                  <a:pt x="7248767" y="295821"/>
                  <a:pt x="7295534" y="502867"/>
                </a:cubicBezTo>
                <a:cubicBezTo>
                  <a:pt x="7342301" y="709913"/>
                  <a:pt x="7287496" y="782000"/>
                  <a:pt x="7295534" y="973636"/>
                </a:cubicBezTo>
                <a:cubicBezTo>
                  <a:pt x="7303572" y="1165272"/>
                  <a:pt x="7261602" y="1321391"/>
                  <a:pt x="7295534" y="1540699"/>
                </a:cubicBezTo>
                <a:cubicBezTo>
                  <a:pt x="7329466" y="1760007"/>
                  <a:pt x="7266645" y="1850685"/>
                  <a:pt x="7295534" y="2011468"/>
                </a:cubicBezTo>
                <a:cubicBezTo>
                  <a:pt x="7324423" y="2172251"/>
                  <a:pt x="7272318" y="2337792"/>
                  <a:pt x="7295534" y="2450139"/>
                </a:cubicBezTo>
                <a:cubicBezTo>
                  <a:pt x="7318750" y="2562486"/>
                  <a:pt x="7294789" y="2866399"/>
                  <a:pt x="7295534" y="3209789"/>
                </a:cubicBezTo>
                <a:cubicBezTo>
                  <a:pt x="7190259" y="3227297"/>
                  <a:pt x="7111062" y="3172879"/>
                  <a:pt x="6953205" y="3209789"/>
                </a:cubicBezTo>
                <a:cubicBezTo>
                  <a:pt x="6795348" y="3246699"/>
                  <a:pt x="6595320" y="3209176"/>
                  <a:pt x="6319055" y="3209789"/>
                </a:cubicBezTo>
                <a:cubicBezTo>
                  <a:pt x="6042790" y="3210402"/>
                  <a:pt x="5991594" y="3166552"/>
                  <a:pt x="5830815" y="3209789"/>
                </a:cubicBezTo>
                <a:cubicBezTo>
                  <a:pt x="5670036" y="3253026"/>
                  <a:pt x="5588062" y="3172522"/>
                  <a:pt x="5488486" y="3209789"/>
                </a:cubicBezTo>
                <a:cubicBezTo>
                  <a:pt x="5388910" y="3247056"/>
                  <a:pt x="5054972" y="3176021"/>
                  <a:pt x="4854336" y="3209789"/>
                </a:cubicBezTo>
                <a:cubicBezTo>
                  <a:pt x="4653700" y="3243557"/>
                  <a:pt x="4609332" y="3180780"/>
                  <a:pt x="4439052" y="3209789"/>
                </a:cubicBezTo>
                <a:cubicBezTo>
                  <a:pt x="4268772" y="3238798"/>
                  <a:pt x="4116517" y="3161496"/>
                  <a:pt x="3950812" y="3209789"/>
                </a:cubicBezTo>
                <a:cubicBezTo>
                  <a:pt x="3785107" y="3258082"/>
                  <a:pt x="3565466" y="3195811"/>
                  <a:pt x="3462573" y="3209789"/>
                </a:cubicBezTo>
                <a:cubicBezTo>
                  <a:pt x="3359680" y="3223767"/>
                  <a:pt x="3138980" y="3183827"/>
                  <a:pt x="2974333" y="3209789"/>
                </a:cubicBezTo>
                <a:cubicBezTo>
                  <a:pt x="2809686" y="3235751"/>
                  <a:pt x="2723464" y="3175606"/>
                  <a:pt x="2486094" y="3209789"/>
                </a:cubicBezTo>
                <a:cubicBezTo>
                  <a:pt x="2248724" y="3243972"/>
                  <a:pt x="2214315" y="3183019"/>
                  <a:pt x="2143765" y="3209789"/>
                </a:cubicBezTo>
                <a:cubicBezTo>
                  <a:pt x="2073215" y="3236559"/>
                  <a:pt x="1931393" y="3169347"/>
                  <a:pt x="1728480" y="3209789"/>
                </a:cubicBezTo>
                <a:cubicBezTo>
                  <a:pt x="1525568" y="3250231"/>
                  <a:pt x="1326168" y="3170484"/>
                  <a:pt x="1094330" y="3209789"/>
                </a:cubicBezTo>
                <a:cubicBezTo>
                  <a:pt x="862492" y="3249094"/>
                  <a:pt x="880681" y="3205090"/>
                  <a:pt x="752001" y="3209789"/>
                </a:cubicBezTo>
                <a:cubicBezTo>
                  <a:pt x="623321" y="3214488"/>
                  <a:pt x="218201" y="3189300"/>
                  <a:pt x="0" y="3209789"/>
                </a:cubicBezTo>
                <a:cubicBezTo>
                  <a:pt x="-653" y="3064426"/>
                  <a:pt x="36529" y="2890338"/>
                  <a:pt x="0" y="2674824"/>
                </a:cubicBezTo>
                <a:cubicBezTo>
                  <a:pt x="-36529" y="2459310"/>
                  <a:pt x="22426" y="2313514"/>
                  <a:pt x="0" y="2139859"/>
                </a:cubicBezTo>
                <a:cubicBezTo>
                  <a:pt x="-22426" y="1966205"/>
                  <a:pt x="55344" y="1806074"/>
                  <a:pt x="0" y="1572797"/>
                </a:cubicBezTo>
                <a:cubicBezTo>
                  <a:pt x="-55344" y="1339520"/>
                  <a:pt x="36278" y="1228778"/>
                  <a:pt x="0" y="1037832"/>
                </a:cubicBezTo>
                <a:cubicBezTo>
                  <a:pt x="-36278" y="846887"/>
                  <a:pt x="6545" y="688209"/>
                  <a:pt x="0" y="599161"/>
                </a:cubicBezTo>
                <a:cubicBezTo>
                  <a:pt x="-6545" y="510113"/>
                  <a:pt x="37359" y="245081"/>
                  <a:pt x="0" y="0"/>
                </a:cubicBezTo>
                <a:close/>
              </a:path>
            </a:pathLst>
          </a:custGeom>
          <a:solidFill>
            <a:schemeClr val="accent3">
              <a:lumMod val="20000"/>
              <a:lumOff val="80000"/>
            </a:schemeClr>
          </a:solidFill>
          <a:ln w="19050">
            <a:solidFill>
              <a:schemeClr val="accent3">
                <a:lumMod val="60000"/>
                <a:lumOff val="40000"/>
              </a:schemeClr>
            </a:solidFill>
            <a:prstDash val="lgDashDotDot"/>
            <a:extLst>
              <a:ext uri="{C807C97D-BFC1-408E-A445-0C87EB9F89A2}">
                <ask:lineSketchStyleProps xmlns:ask="http://schemas.microsoft.com/office/drawing/2018/sketchyshapes" sd="3355637259">
                  <a:prstGeom prst="rect">
                    <a:avLst/>
                  </a:prstGeom>
                  <ask:type>
                    <ask:lineSketchScribble/>
                  </ask:type>
                </ask:lineSketchStyleProps>
              </a:ext>
            </a:extLst>
          </a:ln>
        </p:spPr>
        <p:txBody>
          <a:bodyPr wrap="square" rtlCol="0">
            <a:spAutoFit/>
          </a:bodyPr>
          <a:lstStyle/>
          <a:p>
            <a:pPr algn="just">
              <a:lnSpc>
                <a:spcPct val="130000"/>
              </a:lnSpc>
            </a:pPr>
            <a:r>
              <a:rPr lang="vi-VN" sz="4000" b="1" dirty="0">
                <a:solidFill>
                  <a:schemeClr val="accent3">
                    <a:lumMod val="50000"/>
                  </a:schemeClr>
                </a:solidFill>
                <a:latin typeface="Cambria" panose="02040503050406030204" pitchFamily="18" charset="0"/>
                <a:ea typeface="Cambria" panose="02040503050406030204" pitchFamily="18" charset="0"/>
              </a:rPr>
              <a:t>Giải thích năng lượng mặt trời, năng lượng gió được sử dụng như thế nào trong các hoạt động hằng ngày.</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BFB59C8-2FA0-4BA4-603B-C1A745281BA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815"/>
          <a:stretch/>
        </p:blipFill>
        <p:spPr>
          <a:xfrm>
            <a:off x="8297302" y="1219199"/>
            <a:ext cx="3648891" cy="5266910"/>
          </a:xfrm>
          <a:prstGeom prst="rect">
            <a:avLst/>
          </a:prstGeom>
        </p:spPr>
      </p:pic>
    </p:spTree>
    <p:extLst>
      <p:ext uri="{BB962C8B-B14F-4D97-AF65-F5344CB8AC3E}">
        <p14:creationId xmlns:p14="http://schemas.microsoft.com/office/powerpoint/2010/main" val="1577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7FC7C081-2881-0CE7-66B7-C33B0B9B962D}"/>
              </a:ext>
            </a:extLst>
          </p:cNvPr>
          <p:cNvPicPr>
            <a:picLocks noChangeAspect="1"/>
          </p:cNvPicPr>
          <p:nvPr/>
        </p:nvPicPr>
        <p:blipFill>
          <a:blip r:embed="rId6"/>
          <a:stretch>
            <a:fillRect/>
          </a:stretch>
        </p:blipFill>
        <p:spPr>
          <a:xfrm>
            <a:off x="-473447" y="395931"/>
            <a:ext cx="7205711" cy="6271558"/>
          </a:xfrm>
          <a:prstGeom prst="rect">
            <a:avLst/>
          </a:prstGeom>
        </p:spPr>
      </p:pic>
    </p:spTree>
    <p:extLst>
      <p:ext uri="{BB962C8B-B14F-4D97-AF65-F5344CB8AC3E}">
        <p14:creationId xmlns:p14="http://schemas.microsoft.com/office/powerpoint/2010/main" val="11582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359423" y="143037"/>
            <a:ext cx="8038377"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rPr>
              <a:t>Câu 1: Năng lượng mặt trời là gì?</a:t>
            </a:r>
            <a:endParaRPr kumimoji="0" lang="en-GB" sz="4000" b="0" i="0" u="none" strike="noStrike" kern="1200" cap="none" spc="0" normalizeH="0" baseline="0" noProof="0" dirty="0">
              <a:ln>
                <a:noFill/>
              </a:ln>
              <a:solidFill>
                <a:srgbClr val="002060"/>
              </a:solidFill>
              <a:effectLst/>
              <a:uLnTx/>
              <a:uFillTx/>
              <a:latin typeface="UTM Avo" panose="02040603050506020204" pitchFamily="18"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38098" y="2673795"/>
              <a:ext cx="3821880"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sinh ra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từ ánh sáng mặt trời.</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54107"/>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có từ lòng đất.</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08042" y="4339492"/>
              <a:ext cx="367903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từ thủy triều.</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93453" cy="1607727"/>
            <a:chOff x="6207202" y="4021354"/>
            <a:chExt cx="5293453"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7000103" y="4311776"/>
              <a:ext cx="450055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có từ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dầu mỏ.</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00798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strVal val="#ppt_w+.3"/>
                                          </p:val>
                                        </p:tav>
                                        <p:tav tm="100000">
                                          <p:val>
                                            <p:strVal val="#ppt_w"/>
                                          </p:val>
                                        </p:tav>
                                      </p:tavLst>
                                    </p:anim>
                                    <p:anim calcmode="lin" valueType="num">
                                      <p:cBhvr>
                                        <p:cTn id="26" dur="1000" fill="hold"/>
                                        <p:tgtEl>
                                          <p:spTgt spid="30"/>
                                        </p:tgtEl>
                                        <p:attrNameLst>
                                          <p:attrName>ppt_h</p:attrName>
                                        </p:attrNameLst>
                                      </p:cBhvr>
                                      <p:tavLst>
                                        <p:tav tm="0">
                                          <p:val>
                                            <p:strVal val="#ppt_h"/>
                                          </p:val>
                                        </p:tav>
                                        <p:tav tm="100000">
                                          <p:val>
                                            <p:strVal val="#ppt_h"/>
                                          </p:val>
                                        </p:tav>
                                      </p:tavLst>
                                    </p:anim>
                                    <p:animEffect transition="in" filter="fade">
                                      <p:cBhvr>
                                        <p:cTn id="27" dur="10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strVal val="#ppt_w+.3"/>
                                          </p:val>
                                        </p:tav>
                                        <p:tav tm="100000">
                                          <p:val>
                                            <p:strVal val="#ppt_w"/>
                                          </p:val>
                                        </p:tav>
                                      </p:tavLst>
                                    </p:anim>
                                    <p:anim calcmode="lin" valueType="num">
                                      <p:cBhvr>
                                        <p:cTn id="34" dur="1000" fill="hold"/>
                                        <p:tgtEl>
                                          <p:spTgt spid="45"/>
                                        </p:tgtEl>
                                        <p:attrNameLst>
                                          <p:attrName>ppt_h</p:attrName>
                                        </p:attrNameLst>
                                      </p:cBhvr>
                                      <p:tavLst>
                                        <p:tav tm="0">
                                          <p:val>
                                            <p:strVal val="#ppt_h"/>
                                          </p:val>
                                        </p:tav>
                                        <p:tav tm="100000">
                                          <p:val>
                                            <p:strVal val="#ppt_h"/>
                                          </p:val>
                                        </p:tav>
                                      </p:tavLst>
                                    </p:anim>
                                    <p:animEffect transition="in" filter="fade">
                                      <p:cBhvr>
                                        <p:cTn id="35" dur="1000"/>
                                        <p:tgtEl>
                                          <p:spTgt spid="45"/>
                                        </p:tgtEl>
                                      </p:cBhvr>
                                    </p:animEffec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1000" fill="hold"/>
                                        <p:tgtEl>
                                          <p:spTgt spid="47"/>
                                        </p:tgtEl>
                                        <p:attrNameLst>
                                          <p:attrName>ppt_w</p:attrName>
                                        </p:attrNameLst>
                                      </p:cBhvr>
                                      <p:tavLst>
                                        <p:tav tm="0">
                                          <p:val>
                                            <p:strVal val="#ppt_w+.3"/>
                                          </p:val>
                                        </p:tav>
                                        <p:tav tm="100000">
                                          <p:val>
                                            <p:strVal val="#ppt_w"/>
                                          </p:val>
                                        </p:tav>
                                      </p:tavLst>
                                    </p:anim>
                                    <p:anim calcmode="lin" valueType="num">
                                      <p:cBhvr>
                                        <p:cTn id="42" dur="1000" fill="hold"/>
                                        <p:tgtEl>
                                          <p:spTgt spid="47"/>
                                        </p:tgtEl>
                                        <p:attrNameLst>
                                          <p:attrName>ppt_h</p:attrName>
                                        </p:attrNameLst>
                                      </p:cBhvr>
                                      <p:tavLst>
                                        <p:tav tm="0">
                                          <p:val>
                                            <p:strVal val="#ppt_h"/>
                                          </p:val>
                                        </p:tav>
                                        <p:tav tm="100000">
                                          <p:val>
                                            <p:strVal val="#ppt_h"/>
                                          </p:val>
                                        </p:tav>
                                      </p:tavLst>
                                    </p:anim>
                                    <p:animEffect transition="in" filter="fade">
                                      <p:cBhvr>
                                        <p:cTn id="43" dur="1000"/>
                                        <p:tgtEl>
                                          <p:spTgt spid="47"/>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1000" fill="hold"/>
                                        <p:tgtEl>
                                          <p:spTgt spid="46"/>
                                        </p:tgtEl>
                                        <p:attrNameLst>
                                          <p:attrName>ppt_w</p:attrName>
                                        </p:attrNameLst>
                                      </p:cBhvr>
                                      <p:tavLst>
                                        <p:tav tm="0">
                                          <p:val>
                                            <p:strVal val="#ppt_w+.3"/>
                                          </p:val>
                                        </p:tav>
                                        <p:tav tm="100000">
                                          <p:val>
                                            <p:strVal val="#ppt_w"/>
                                          </p:val>
                                        </p:tav>
                                      </p:tavLst>
                                    </p:anim>
                                    <p:anim calcmode="lin" valueType="num">
                                      <p:cBhvr>
                                        <p:cTn id="50" dur="1000" fill="hold"/>
                                        <p:tgtEl>
                                          <p:spTgt spid="46"/>
                                        </p:tgtEl>
                                        <p:attrNameLst>
                                          <p:attrName>ppt_h</p:attrName>
                                        </p:attrNameLst>
                                      </p:cBhvr>
                                      <p:tavLst>
                                        <p:tav tm="0">
                                          <p:val>
                                            <p:strVal val="#ppt_h"/>
                                          </p:val>
                                        </p:tav>
                                        <p:tav tm="100000">
                                          <p:val>
                                            <p:strVal val="#ppt_h"/>
                                          </p:val>
                                        </p:tav>
                                      </p:tavLst>
                                    </p:anim>
                                    <p:animEffect transition="in" filter="fade">
                                      <p:cBhvr>
                                        <p:cTn id="51" dur="10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175862" y="371789"/>
            <a:ext cx="8434879" cy="1556941"/>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rPr>
              <a:t>Câu 2: Tuabin gió được sử dụng để làm gì?</a:t>
            </a:r>
            <a:endParaRPr lang="en-GB" sz="4000" dirty="0">
              <a:solidFill>
                <a:srgbClr val="002060"/>
              </a:solidFill>
              <a:latin typeface="UTM Avo" panose="02040603050506020204" pitchFamily="18"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94904" y="2808163"/>
              <a:ext cx="380571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Sản xuất điện</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494675" y="2796392"/>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Sản xuất gió</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08042" y="4521948"/>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Sản xuất nước</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04957" cy="1607727"/>
            <a:chOff x="6207202" y="4021354"/>
            <a:chExt cx="5304957"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932080" y="4526472"/>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Sản xuất than</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555079"/>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strVal val="#ppt_w+.3"/>
                                          </p:val>
                                        </p:tav>
                                        <p:tav tm="100000">
                                          <p:val>
                                            <p:strVal val="#ppt_w"/>
                                          </p:val>
                                        </p:tav>
                                      </p:tavLst>
                                    </p:anim>
                                    <p:anim calcmode="lin" valueType="num">
                                      <p:cBhvr>
                                        <p:cTn id="26" dur="1000" fill="hold"/>
                                        <p:tgtEl>
                                          <p:spTgt spid="30"/>
                                        </p:tgtEl>
                                        <p:attrNameLst>
                                          <p:attrName>ppt_h</p:attrName>
                                        </p:attrNameLst>
                                      </p:cBhvr>
                                      <p:tavLst>
                                        <p:tav tm="0">
                                          <p:val>
                                            <p:strVal val="#ppt_h"/>
                                          </p:val>
                                        </p:tav>
                                        <p:tav tm="100000">
                                          <p:val>
                                            <p:strVal val="#ppt_h"/>
                                          </p:val>
                                        </p:tav>
                                      </p:tavLst>
                                    </p:anim>
                                    <p:animEffect transition="in" filter="fade">
                                      <p:cBhvr>
                                        <p:cTn id="27" dur="10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strVal val="#ppt_w+.3"/>
                                          </p:val>
                                        </p:tav>
                                        <p:tav tm="100000">
                                          <p:val>
                                            <p:strVal val="#ppt_w"/>
                                          </p:val>
                                        </p:tav>
                                      </p:tavLst>
                                    </p:anim>
                                    <p:anim calcmode="lin" valueType="num">
                                      <p:cBhvr>
                                        <p:cTn id="34" dur="1000" fill="hold"/>
                                        <p:tgtEl>
                                          <p:spTgt spid="45"/>
                                        </p:tgtEl>
                                        <p:attrNameLst>
                                          <p:attrName>ppt_h</p:attrName>
                                        </p:attrNameLst>
                                      </p:cBhvr>
                                      <p:tavLst>
                                        <p:tav tm="0">
                                          <p:val>
                                            <p:strVal val="#ppt_h"/>
                                          </p:val>
                                        </p:tav>
                                        <p:tav tm="100000">
                                          <p:val>
                                            <p:strVal val="#ppt_h"/>
                                          </p:val>
                                        </p:tav>
                                      </p:tavLst>
                                    </p:anim>
                                    <p:animEffect transition="in" filter="fade">
                                      <p:cBhvr>
                                        <p:cTn id="35" dur="1000"/>
                                        <p:tgtEl>
                                          <p:spTgt spid="45"/>
                                        </p:tgtEl>
                                      </p:cBhvr>
                                    </p:animEffec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1000" fill="hold"/>
                                        <p:tgtEl>
                                          <p:spTgt spid="47"/>
                                        </p:tgtEl>
                                        <p:attrNameLst>
                                          <p:attrName>ppt_w</p:attrName>
                                        </p:attrNameLst>
                                      </p:cBhvr>
                                      <p:tavLst>
                                        <p:tav tm="0">
                                          <p:val>
                                            <p:strVal val="#ppt_w+.3"/>
                                          </p:val>
                                        </p:tav>
                                        <p:tav tm="100000">
                                          <p:val>
                                            <p:strVal val="#ppt_w"/>
                                          </p:val>
                                        </p:tav>
                                      </p:tavLst>
                                    </p:anim>
                                    <p:anim calcmode="lin" valueType="num">
                                      <p:cBhvr>
                                        <p:cTn id="42" dur="1000" fill="hold"/>
                                        <p:tgtEl>
                                          <p:spTgt spid="47"/>
                                        </p:tgtEl>
                                        <p:attrNameLst>
                                          <p:attrName>ppt_h</p:attrName>
                                        </p:attrNameLst>
                                      </p:cBhvr>
                                      <p:tavLst>
                                        <p:tav tm="0">
                                          <p:val>
                                            <p:strVal val="#ppt_h"/>
                                          </p:val>
                                        </p:tav>
                                        <p:tav tm="100000">
                                          <p:val>
                                            <p:strVal val="#ppt_h"/>
                                          </p:val>
                                        </p:tav>
                                      </p:tavLst>
                                    </p:anim>
                                    <p:animEffect transition="in" filter="fade">
                                      <p:cBhvr>
                                        <p:cTn id="43" dur="1000"/>
                                        <p:tgtEl>
                                          <p:spTgt spid="47"/>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1000" fill="hold"/>
                                        <p:tgtEl>
                                          <p:spTgt spid="46"/>
                                        </p:tgtEl>
                                        <p:attrNameLst>
                                          <p:attrName>ppt_w</p:attrName>
                                        </p:attrNameLst>
                                      </p:cBhvr>
                                      <p:tavLst>
                                        <p:tav tm="0">
                                          <p:val>
                                            <p:strVal val="#ppt_w+.3"/>
                                          </p:val>
                                        </p:tav>
                                        <p:tav tm="100000">
                                          <p:val>
                                            <p:strVal val="#ppt_w"/>
                                          </p:val>
                                        </p:tav>
                                      </p:tavLst>
                                    </p:anim>
                                    <p:anim calcmode="lin" valueType="num">
                                      <p:cBhvr>
                                        <p:cTn id="50" dur="1000" fill="hold"/>
                                        <p:tgtEl>
                                          <p:spTgt spid="46"/>
                                        </p:tgtEl>
                                        <p:attrNameLst>
                                          <p:attrName>ppt_h</p:attrName>
                                        </p:attrNameLst>
                                      </p:cBhvr>
                                      <p:tavLst>
                                        <p:tav tm="0">
                                          <p:val>
                                            <p:strVal val="#ppt_h"/>
                                          </p:val>
                                        </p:tav>
                                        <p:tav tm="100000">
                                          <p:val>
                                            <p:strVal val="#ppt_h"/>
                                          </p:val>
                                        </p:tav>
                                      </p:tavLst>
                                    </p:anim>
                                    <p:animEffect transition="in" filter="fade">
                                      <p:cBhvr>
                                        <p:cTn id="51" dur="10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rPr>
              <a:t>Câu 3: Năng lượng gió là gì?</a:t>
            </a:r>
            <a:endParaRPr lang="en-GB" sz="4000" dirty="0">
              <a:solidFill>
                <a:srgbClr val="002060"/>
              </a:solidFill>
              <a:latin typeface="UTM Avo" panose="02040603050506020204" pitchFamily="18"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919401" y="2674155"/>
              <a:ext cx="381747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sinh ra từ ánh sáng mặt trời.</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458758" y="2626954"/>
              <a:ext cx="3454890" cy="954107"/>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có từ sức nước chảy.</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658724" y="4395552"/>
              <a:ext cx="4136698" cy="798680"/>
            </a:xfrm>
            <a:prstGeom prst="rect">
              <a:avLst/>
            </a:prstGeom>
          </p:spPr>
          <p:txBody>
            <a:bodyPr wrap="square">
              <a:spAutoFit/>
            </a:bodyPr>
            <a:lstStyle/>
            <a:p>
              <a:pPr algn="ctr">
                <a:lnSpc>
                  <a:spcPct val="90000"/>
                </a:lnSpc>
                <a:defRPr/>
              </a:pPr>
              <a:r>
                <a:rPr lang="vi-VN" sz="2700" dirty="0"/>
                <a:t>Là năng </a:t>
              </a:r>
              <a:r>
                <a:rPr lang="vi-VN" sz="2400" dirty="0"/>
                <a:t>lượng sinh ra từ sự chuyển động không khí</a:t>
              </a:r>
              <a:endParaRPr kumimoji="0" lang="en-GB" sz="2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7480354" y="4338157"/>
              <a:ext cx="3837471"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t>Là năng lượng sinh ra từ lửa.</a:t>
              </a:r>
              <a:endParaRPr kumimoji="0" lang="en-GB" sz="2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4975537" y="214801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50744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1000" fill="hold"/>
                                        <p:tgtEl>
                                          <p:spTgt spid="45"/>
                                        </p:tgtEl>
                                        <p:attrNameLst>
                                          <p:attrName>ppt_w</p:attrName>
                                        </p:attrNameLst>
                                      </p:cBhvr>
                                      <p:tavLst>
                                        <p:tav tm="0">
                                          <p:val>
                                            <p:strVal val="#ppt_w+.3"/>
                                          </p:val>
                                        </p:tav>
                                        <p:tav tm="100000">
                                          <p:val>
                                            <p:strVal val="#ppt_w"/>
                                          </p:val>
                                        </p:tav>
                                      </p:tavLst>
                                    </p:anim>
                                    <p:anim calcmode="lin" valueType="num">
                                      <p:cBhvr>
                                        <p:cTn id="26" dur="1000" fill="hold"/>
                                        <p:tgtEl>
                                          <p:spTgt spid="45"/>
                                        </p:tgtEl>
                                        <p:attrNameLst>
                                          <p:attrName>ppt_h</p:attrName>
                                        </p:attrNameLst>
                                      </p:cBhvr>
                                      <p:tavLst>
                                        <p:tav tm="0">
                                          <p:val>
                                            <p:strVal val="#ppt_h"/>
                                          </p:val>
                                        </p:tav>
                                        <p:tav tm="100000">
                                          <p:val>
                                            <p:strVal val="#ppt_h"/>
                                          </p:val>
                                        </p:tav>
                                      </p:tavLst>
                                    </p:anim>
                                    <p:animEffect transition="in" filter="fade">
                                      <p:cBhvr>
                                        <p:cTn id="27" dur="1000"/>
                                        <p:tgtEl>
                                          <p:spTgt spid="45"/>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1000" fill="hold"/>
                                        <p:tgtEl>
                                          <p:spTgt spid="30"/>
                                        </p:tgtEl>
                                        <p:attrNameLst>
                                          <p:attrName>ppt_w</p:attrName>
                                        </p:attrNameLst>
                                      </p:cBhvr>
                                      <p:tavLst>
                                        <p:tav tm="0">
                                          <p:val>
                                            <p:strVal val="#ppt_w+.3"/>
                                          </p:val>
                                        </p:tav>
                                        <p:tav tm="100000">
                                          <p:val>
                                            <p:strVal val="#ppt_w"/>
                                          </p:val>
                                        </p:tav>
                                      </p:tavLst>
                                    </p:anim>
                                    <p:anim calcmode="lin" valueType="num">
                                      <p:cBhvr>
                                        <p:cTn id="34" dur="1000" fill="hold"/>
                                        <p:tgtEl>
                                          <p:spTgt spid="30"/>
                                        </p:tgtEl>
                                        <p:attrNameLst>
                                          <p:attrName>ppt_h</p:attrName>
                                        </p:attrNameLst>
                                      </p:cBhvr>
                                      <p:tavLst>
                                        <p:tav tm="0">
                                          <p:val>
                                            <p:strVal val="#ppt_h"/>
                                          </p:val>
                                        </p:tav>
                                        <p:tav tm="100000">
                                          <p:val>
                                            <p:strVal val="#ppt_h"/>
                                          </p:val>
                                        </p:tav>
                                      </p:tavLst>
                                    </p:anim>
                                    <p:animEffect transition="in" filter="fade">
                                      <p:cBhvr>
                                        <p:cTn id="35" dur="100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1000" fill="hold"/>
                                        <p:tgtEl>
                                          <p:spTgt spid="46"/>
                                        </p:tgtEl>
                                        <p:attrNameLst>
                                          <p:attrName>ppt_w</p:attrName>
                                        </p:attrNameLst>
                                      </p:cBhvr>
                                      <p:tavLst>
                                        <p:tav tm="0">
                                          <p:val>
                                            <p:strVal val="#ppt_w+.3"/>
                                          </p:val>
                                        </p:tav>
                                        <p:tav tm="100000">
                                          <p:val>
                                            <p:strVal val="#ppt_w"/>
                                          </p:val>
                                        </p:tav>
                                      </p:tavLst>
                                    </p:anim>
                                    <p:anim calcmode="lin" valueType="num">
                                      <p:cBhvr>
                                        <p:cTn id="42" dur="1000" fill="hold"/>
                                        <p:tgtEl>
                                          <p:spTgt spid="46"/>
                                        </p:tgtEl>
                                        <p:attrNameLst>
                                          <p:attrName>ppt_h</p:attrName>
                                        </p:attrNameLst>
                                      </p:cBhvr>
                                      <p:tavLst>
                                        <p:tav tm="0">
                                          <p:val>
                                            <p:strVal val="#ppt_h"/>
                                          </p:val>
                                        </p:tav>
                                        <p:tav tm="100000">
                                          <p:val>
                                            <p:strVal val="#ppt_h"/>
                                          </p:val>
                                        </p:tav>
                                      </p:tavLst>
                                    </p:anim>
                                    <p:animEffect transition="in" filter="fade">
                                      <p:cBhvr>
                                        <p:cTn id="43" dur="1000"/>
                                        <p:tgtEl>
                                          <p:spTgt spid="46"/>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1000" fill="hold"/>
                                        <p:tgtEl>
                                          <p:spTgt spid="47"/>
                                        </p:tgtEl>
                                        <p:attrNameLst>
                                          <p:attrName>ppt_w</p:attrName>
                                        </p:attrNameLst>
                                      </p:cBhvr>
                                      <p:tavLst>
                                        <p:tav tm="0">
                                          <p:val>
                                            <p:strVal val="#ppt_w+.3"/>
                                          </p:val>
                                        </p:tav>
                                        <p:tav tm="100000">
                                          <p:val>
                                            <p:strVal val="#ppt_w"/>
                                          </p:val>
                                        </p:tav>
                                      </p:tavLst>
                                    </p:anim>
                                    <p:anim calcmode="lin" valueType="num">
                                      <p:cBhvr>
                                        <p:cTn id="50" dur="1000" fill="hold"/>
                                        <p:tgtEl>
                                          <p:spTgt spid="47"/>
                                        </p:tgtEl>
                                        <p:attrNameLst>
                                          <p:attrName>ppt_h</p:attrName>
                                        </p:attrNameLst>
                                      </p:cBhvr>
                                      <p:tavLst>
                                        <p:tav tm="0">
                                          <p:val>
                                            <p:strVal val="#ppt_h"/>
                                          </p:val>
                                        </p:tav>
                                        <p:tav tm="100000">
                                          <p:val>
                                            <p:strVal val="#ppt_h"/>
                                          </p:val>
                                        </p:tav>
                                      </p:tavLst>
                                    </p:anim>
                                    <p:animEffect transition="in" filter="fade">
                                      <p:cBhvr>
                                        <p:cTn id="51" dur="10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1652107" y="328051"/>
            <a:ext cx="8997519" cy="119030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rPr>
              <a:t>Câu 4: Năng lượng gió có lợi ích gì?</a:t>
            </a:r>
            <a:endParaRPr lang="en-GB" sz="4000" dirty="0">
              <a:solidFill>
                <a:srgbClr val="002060"/>
              </a:solidFill>
              <a:latin typeface="UTM Avo" panose="02040603050506020204" pitchFamily="18"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710940" y="2814467"/>
              <a:ext cx="207620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Bị cạn kiệt</a:t>
              </a:r>
              <a:endParaRPr kumimoji="0" lang="en-GB"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449151" y="2547745"/>
              <a:ext cx="3781502"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Arial" panose="020B0604020202020204" pitchFamily="34" charset="0"/>
                  <a:cs typeface="Arial" panose="020B0604020202020204" pitchFamily="34" charset="0"/>
                </a:rPr>
                <a:t>Không</a:t>
              </a:r>
              <a:r>
                <a:rPr kumimoji="0" lang="en-GB"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a:t>
              </a:r>
              <a:r>
                <a:rPr kumimoji="0" lang="vi-VN"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gây ô nhiễm môi trường</a:t>
              </a:r>
              <a:endParaRPr kumimoji="0" lang="en-GB" sz="3200" b="0"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832149" y="4469687"/>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ea typeface="+mn-ea"/>
                  <a:cs typeface="+mn-cs"/>
                </a:rPr>
                <a:t>Kh</a:t>
              </a:r>
              <a:r>
                <a:rPr lang="vi-VN" sz="3200" dirty="0">
                  <a:solidFill>
                    <a:srgbClr val="663300"/>
                  </a:solidFill>
                </a:rPr>
                <a:t>ông thể tái tạo</a:t>
              </a:r>
              <a:endParaRPr kumimoji="0" lang="en-GB" sz="3200" b="0" i="0" u="none" strike="noStrike" kern="1200" cap="none" spc="0" normalizeH="0" baseline="0" noProof="0" dirty="0">
                <a:ln>
                  <a:noFill/>
                </a:ln>
                <a:solidFill>
                  <a:srgbClr val="663300"/>
                </a:solidFill>
                <a:effectLst/>
                <a:uLnTx/>
                <a:uFillTx/>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76046" cy="1607727"/>
            <a:chOff x="6207202" y="4021354"/>
            <a:chExt cx="5276046"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903169" y="4480126"/>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300"/>
                  </a:solidFill>
                  <a:effectLst/>
                  <a:uLnTx/>
                  <a:uFillTx/>
                  <a:ea typeface="+mn-ea"/>
                  <a:cs typeface="+mn-cs"/>
                </a:rPr>
                <a:t>Cả A, B, C đều sai</a:t>
              </a:r>
              <a:endParaRPr kumimoji="0" lang="en-GB" sz="3200" b="0" i="0" u="none" strike="noStrike" kern="1200" cap="none" spc="0" normalizeH="0" baseline="0" noProof="0" dirty="0">
                <a:ln>
                  <a:noFill/>
                </a:ln>
                <a:solidFill>
                  <a:srgbClr val="663300"/>
                </a:solidFill>
                <a:effectLst/>
                <a:uLnTx/>
                <a:uFillTx/>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sp>
        <p:nvSpPr>
          <p:cNvPr id="45" name="saib">
            <a:extLst>
              <a:ext uri="{FF2B5EF4-FFF2-40B4-BE49-F238E27FC236}">
                <a16:creationId xmlns:a16="http://schemas.microsoft.com/office/drawing/2014/main" id="{1E0F6780-2ABA-DF79-611B-5BF2C3008B53}"/>
              </a:ext>
            </a:extLst>
          </p:cNvPr>
          <p:cNvSpPr/>
          <p:nvPr/>
        </p:nvSpPr>
        <p:spPr>
          <a:xfrm rot="19980337">
            <a:off x="10873850" y="414830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mattroi">
            <a:extLst>
              <a:ext uri="{FF2B5EF4-FFF2-40B4-BE49-F238E27FC236}">
                <a16:creationId xmlns:a16="http://schemas.microsoft.com/office/drawing/2014/main" id="{C2478A37-2BF7-8F3F-2FAE-9BDF35EBD811}"/>
              </a:ext>
            </a:extLst>
          </p:cNvPr>
          <p:cNvGrpSpPr/>
          <p:nvPr/>
        </p:nvGrpSpPr>
        <p:grpSpPr>
          <a:xfrm flipH="1">
            <a:off x="10649626" y="1823946"/>
            <a:ext cx="1242915" cy="1262779"/>
            <a:chOff x="2178000" y="1370575"/>
            <a:chExt cx="1417475" cy="1417450"/>
          </a:xfrm>
        </p:grpSpPr>
        <p:sp>
          <p:nvSpPr>
            <p:cNvPr id="50"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 name="saib">
            <a:extLst>
              <a:ext uri="{FF2B5EF4-FFF2-40B4-BE49-F238E27FC236}">
                <a16:creationId xmlns:a16="http://schemas.microsoft.com/office/drawing/2014/main" id="{1E0F6780-2ABA-DF79-611B-5BF2C3008B53}"/>
              </a:ext>
            </a:extLst>
          </p:cNvPr>
          <p:cNvSpPr/>
          <p:nvPr/>
        </p:nvSpPr>
        <p:spPr>
          <a:xfrm rot="19980337">
            <a:off x="5097802" y="2515585"/>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saib">
            <a:extLst>
              <a:ext uri="{FF2B5EF4-FFF2-40B4-BE49-F238E27FC236}">
                <a16:creationId xmlns:a16="http://schemas.microsoft.com/office/drawing/2014/main" id="{1E0F6780-2ABA-DF79-611B-5BF2C3008B53}"/>
              </a:ext>
            </a:extLst>
          </p:cNvPr>
          <p:cNvSpPr/>
          <p:nvPr/>
        </p:nvSpPr>
        <p:spPr>
          <a:xfrm rot="19980337">
            <a:off x="5129301" y="425037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168763"/>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1000" fill="hold"/>
                                        <p:tgtEl>
                                          <p:spTgt spid="49"/>
                                        </p:tgtEl>
                                        <p:attrNameLst>
                                          <p:attrName>ppt_w</p:attrName>
                                        </p:attrNameLst>
                                      </p:cBhvr>
                                      <p:tavLst>
                                        <p:tav tm="0">
                                          <p:val>
                                            <p:strVal val="#ppt_w+.3"/>
                                          </p:val>
                                        </p:tav>
                                        <p:tav tm="100000">
                                          <p:val>
                                            <p:strVal val="#ppt_w"/>
                                          </p:val>
                                        </p:tav>
                                      </p:tavLst>
                                    </p:anim>
                                    <p:anim calcmode="lin" valueType="num">
                                      <p:cBhvr>
                                        <p:cTn id="26" dur="1000" fill="hold"/>
                                        <p:tgtEl>
                                          <p:spTgt spid="49"/>
                                        </p:tgtEl>
                                        <p:attrNameLst>
                                          <p:attrName>ppt_h</p:attrName>
                                        </p:attrNameLst>
                                      </p:cBhvr>
                                      <p:tavLst>
                                        <p:tav tm="0">
                                          <p:val>
                                            <p:strVal val="#ppt_h"/>
                                          </p:val>
                                        </p:tav>
                                        <p:tav tm="100000">
                                          <p:val>
                                            <p:strVal val="#ppt_h"/>
                                          </p:val>
                                        </p:tav>
                                      </p:tavLst>
                                    </p:anim>
                                    <p:animEffect transition="in" filter="fade">
                                      <p:cBhvr>
                                        <p:cTn id="27" dur="1000"/>
                                        <p:tgtEl>
                                          <p:spTgt spid="4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strVal val="#ppt_w+.3"/>
                                          </p:val>
                                        </p:tav>
                                        <p:tav tm="100000">
                                          <p:val>
                                            <p:strVal val="#ppt_w"/>
                                          </p:val>
                                        </p:tav>
                                      </p:tavLst>
                                    </p:anim>
                                    <p:anim calcmode="lin" valueType="num">
                                      <p:cBhvr>
                                        <p:cTn id="34" dur="1000" fill="hold"/>
                                        <p:tgtEl>
                                          <p:spTgt spid="45"/>
                                        </p:tgtEl>
                                        <p:attrNameLst>
                                          <p:attrName>ppt_h</p:attrName>
                                        </p:attrNameLst>
                                      </p:cBhvr>
                                      <p:tavLst>
                                        <p:tav tm="0">
                                          <p:val>
                                            <p:strVal val="#ppt_h"/>
                                          </p:val>
                                        </p:tav>
                                        <p:tav tm="100000">
                                          <p:val>
                                            <p:strVal val="#ppt_h"/>
                                          </p:val>
                                        </p:tav>
                                      </p:tavLst>
                                    </p:anim>
                                    <p:animEffect transition="in" filter="fade">
                                      <p:cBhvr>
                                        <p:cTn id="35" dur="1000"/>
                                        <p:tgtEl>
                                          <p:spTgt spid="45"/>
                                        </p:tgtEl>
                                      </p:cBhvr>
                                    </p:animEffec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anim calcmode="lin" valueType="num">
                                      <p:cBhvr>
                                        <p:cTn id="41" dur="1000" fill="hold"/>
                                        <p:tgtEl>
                                          <p:spTgt spid="80"/>
                                        </p:tgtEl>
                                        <p:attrNameLst>
                                          <p:attrName>ppt_w</p:attrName>
                                        </p:attrNameLst>
                                      </p:cBhvr>
                                      <p:tavLst>
                                        <p:tav tm="0">
                                          <p:val>
                                            <p:strVal val="#ppt_w+.3"/>
                                          </p:val>
                                        </p:tav>
                                        <p:tav tm="100000">
                                          <p:val>
                                            <p:strVal val="#ppt_w"/>
                                          </p:val>
                                        </p:tav>
                                      </p:tavLst>
                                    </p:anim>
                                    <p:anim calcmode="lin" valueType="num">
                                      <p:cBhvr>
                                        <p:cTn id="42" dur="1000" fill="hold"/>
                                        <p:tgtEl>
                                          <p:spTgt spid="80"/>
                                        </p:tgtEl>
                                        <p:attrNameLst>
                                          <p:attrName>ppt_h</p:attrName>
                                        </p:attrNameLst>
                                      </p:cBhvr>
                                      <p:tavLst>
                                        <p:tav tm="0">
                                          <p:val>
                                            <p:strVal val="#ppt_h"/>
                                          </p:val>
                                        </p:tav>
                                        <p:tav tm="100000">
                                          <p:val>
                                            <p:strVal val="#ppt_h"/>
                                          </p:val>
                                        </p:tav>
                                      </p:tavLst>
                                    </p:anim>
                                    <p:animEffect transition="in" filter="fade">
                                      <p:cBhvr>
                                        <p:cTn id="43" dur="1000"/>
                                        <p:tgtEl>
                                          <p:spTgt spid="80"/>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strVal val="#ppt_w+.3"/>
                                          </p:val>
                                        </p:tav>
                                        <p:tav tm="100000">
                                          <p:val>
                                            <p:strVal val="#ppt_w"/>
                                          </p:val>
                                        </p:tav>
                                      </p:tavLst>
                                    </p:anim>
                                    <p:anim calcmode="lin" valueType="num">
                                      <p:cBhvr>
                                        <p:cTn id="50" dur="1000" fill="hold"/>
                                        <p:tgtEl>
                                          <p:spTgt spid="81"/>
                                        </p:tgtEl>
                                        <p:attrNameLst>
                                          <p:attrName>ppt_h</p:attrName>
                                        </p:attrNameLst>
                                      </p:cBhvr>
                                      <p:tavLst>
                                        <p:tav tm="0">
                                          <p:val>
                                            <p:strVal val="#ppt_h"/>
                                          </p:val>
                                        </p:tav>
                                        <p:tav tm="100000">
                                          <p:val>
                                            <p:strVal val="#ppt_h"/>
                                          </p:val>
                                        </p:tav>
                                      </p:tavLst>
                                    </p:anim>
                                    <p:animEffect transition="in" filter="fade">
                                      <p:cBhvr>
                                        <p:cTn id="51"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childTnLst>
        </p:cTn>
      </p:par>
    </p:tnLst>
    <p:bldLst>
      <p:bldP spid="4" grpId="0" animBg="1"/>
      <p:bldP spid="45" grpId="0" animBg="1"/>
      <p:bldP spid="80" grpId="0" animBg="1"/>
      <p:bldP spid="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defTabSz="609630"/>
                  <a:endParaRPr lang="en-US" sz="1200">
                    <a:solidFill>
                      <a:prstClr val="black"/>
                    </a:solidFill>
                    <a:latin typeface="Calibri"/>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defTabSz="609630"/>
                  <a:endParaRPr lang="en-US" sz="1200">
                    <a:solidFill>
                      <a:prstClr val="black"/>
                    </a:solidFill>
                    <a:latin typeface="Calibri"/>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defTabSz="609630"/>
                    <a:endParaRPr lang="en-US" sz="1200" dirty="0">
                      <a:solidFill>
                        <a:prstClr val="black"/>
                      </a:solidFill>
                      <a:latin typeface="Calibri"/>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defTabSz="609630"/>
              <a:endParaRPr lang="en-US" sz="1200">
                <a:solidFill>
                  <a:prstClr val="black"/>
                </a:solidFill>
                <a:latin typeface="Calibri"/>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defTabSz="609630"/>
              <a:endParaRPr lang="en-US" sz="1200">
                <a:solidFill>
                  <a:prstClr val="black"/>
                </a:solidFill>
                <a:latin typeface="Calibri"/>
              </a:endParaRPr>
            </a:p>
          </p:txBody>
        </p:sp>
      </p:grpSp>
      <p:pic>
        <p:nvPicPr>
          <p:cNvPr id="11" name="Picture 10">
            <a:extLst>
              <a:ext uri="{FF2B5EF4-FFF2-40B4-BE49-F238E27FC236}">
                <a16:creationId xmlns:a16="http://schemas.microsoft.com/office/drawing/2014/main" id="{98BFFA11-F2D5-744D-0C7A-8C9655E30E63}"/>
              </a:ext>
            </a:extLst>
          </p:cNvPr>
          <p:cNvPicPr>
            <a:picLocks noChangeAspect="1"/>
          </p:cNvPicPr>
          <p:nvPr/>
        </p:nvPicPr>
        <p:blipFill>
          <a:blip r:embed="rId6"/>
          <a:stretch>
            <a:fillRect/>
          </a:stretch>
        </p:blipFill>
        <p:spPr>
          <a:xfrm>
            <a:off x="471576" y="491393"/>
            <a:ext cx="6692533" cy="5875214"/>
          </a:xfrm>
          <a:prstGeom prst="rect">
            <a:avLst/>
          </a:prstGeom>
        </p:spPr>
      </p:pic>
    </p:spTree>
    <p:extLst>
      <p:ext uri="{BB962C8B-B14F-4D97-AF65-F5344CB8AC3E}">
        <p14:creationId xmlns:p14="http://schemas.microsoft.com/office/powerpoint/2010/main" val="136670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 name="Group 14">
            <a:extLst>
              <a:ext uri="{FF2B5EF4-FFF2-40B4-BE49-F238E27FC236}">
                <a16:creationId xmlns:a16="http://schemas.microsoft.com/office/drawing/2014/main" id="{DD14F0FF-5BE0-056A-C865-864442093000}"/>
              </a:ext>
            </a:extLst>
          </p:cNvPr>
          <p:cNvGrpSpPr/>
          <p:nvPr/>
        </p:nvGrpSpPr>
        <p:grpSpPr>
          <a:xfrm>
            <a:off x="121821" y="1560576"/>
            <a:ext cx="11948357" cy="3229556"/>
            <a:chOff x="121821" y="1560576"/>
            <a:chExt cx="11948357" cy="3229556"/>
          </a:xfrm>
        </p:grpSpPr>
        <p:sp>
          <p:nvSpPr>
            <p:cNvPr id="6" name="Freeform 11">
              <a:extLst>
                <a:ext uri="{FF2B5EF4-FFF2-40B4-BE49-F238E27FC236}">
                  <a16:creationId xmlns:a16="http://schemas.microsoft.com/office/drawing/2014/main" id="{65DFCE3E-5C90-E9FF-C8A0-1377D89D1A09}"/>
                </a:ext>
              </a:extLst>
            </p:cNvPr>
            <p:cNvSpPr/>
            <p:nvPr/>
          </p:nvSpPr>
          <p:spPr>
            <a:xfrm>
              <a:off x="121821" y="1560576"/>
              <a:ext cx="11948357" cy="3229556"/>
            </a:xfrm>
            <a:custGeom>
              <a:avLst/>
              <a:gdLst/>
              <a:ahLst/>
              <a:cxnLst/>
              <a:rect l="l" t="t" r="r" b="b"/>
              <a:pathLst>
                <a:path w="1638889" h="406400">
                  <a:moveTo>
                    <a:pt x="1435689" y="0"/>
                  </a:moveTo>
                  <a:cubicBezTo>
                    <a:pt x="1547914" y="0"/>
                    <a:pt x="1638889" y="90976"/>
                    <a:pt x="1638889" y="203200"/>
                  </a:cubicBezTo>
                  <a:cubicBezTo>
                    <a:pt x="1638889" y="315424"/>
                    <a:pt x="1547914" y="406400"/>
                    <a:pt x="1435689" y="406400"/>
                  </a:cubicBezTo>
                  <a:lnTo>
                    <a:pt x="203200" y="406400"/>
                  </a:lnTo>
                  <a:cubicBezTo>
                    <a:pt x="90976" y="406400"/>
                    <a:pt x="0" y="315424"/>
                    <a:pt x="0" y="203200"/>
                  </a:cubicBezTo>
                  <a:cubicBezTo>
                    <a:pt x="0" y="90976"/>
                    <a:pt x="90976" y="0"/>
                    <a:pt x="203200" y="0"/>
                  </a:cubicBezTo>
                  <a:close/>
                </a:path>
              </a:pathLst>
            </a:custGeom>
            <a:solidFill>
              <a:schemeClr val="accent4">
                <a:lumMod val="75000"/>
                <a:alpha val="84706"/>
              </a:schemeClr>
            </a:solidFill>
          </p:spPr>
          <p:txBody>
            <a:bodyPr/>
            <a:lstStyle/>
            <a:p>
              <a:endParaRPr lang="en-US"/>
            </a:p>
          </p:txBody>
        </p:sp>
        <p:sp>
          <p:nvSpPr>
            <p:cNvPr id="11" name="TextBox 10">
              <a:extLst>
                <a:ext uri="{FF2B5EF4-FFF2-40B4-BE49-F238E27FC236}">
                  <a16:creationId xmlns:a16="http://schemas.microsoft.com/office/drawing/2014/main" id="{5B7C7211-7B95-E352-09B4-FF5C05AF923F}"/>
                </a:ext>
              </a:extLst>
            </p:cNvPr>
            <p:cNvSpPr txBox="1"/>
            <p:nvPr/>
          </p:nvSpPr>
          <p:spPr>
            <a:xfrm>
              <a:off x="623413" y="2200655"/>
              <a:ext cx="10945171" cy="2154436"/>
            </a:xfrm>
            <a:prstGeom prst="rect">
              <a:avLst/>
            </a:prstGeom>
            <a:noFill/>
          </p:spPr>
          <p:txBody>
            <a:bodyPr wrap="square" rtlCol="0">
              <a:spAutoFit/>
            </a:bodyPr>
            <a:lstStyle/>
            <a:p>
              <a:pPr algn="ctr"/>
              <a:r>
                <a:rPr lang="vi-VN" sz="6700" dirty="0">
                  <a:ln w="139700">
                    <a:solidFill>
                      <a:schemeClr val="bg1"/>
                    </a:solidFill>
                  </a:ln>
                  <a:solidFill>
                    <a:schemeClr val="bg1"/>
                  </a:solidFill>
                  <a:latin typeface="#9Slide03 IcielPanton Black" panose="00000A00000000000000" pitchFamily="2" charset="0"/>
                </a:rPr>
                <a:t>3. SỬ DỤNG NĂNG LƯỢNG NƯỚC CHẢY</a:t>
              </a:r>
              <a:endParaRPr lang="en-US" sz="6700" dirty="0">
                <a:ln w="139700">
                  <a:solidFill>
                    <a:schemeClr val="bg1"/>
                  </a:solidFill>
                </a:ln>
                <a:solidFill>
                  <a:schemeClr val="bg1"/>
                </a:solidFill>
                <a:latin typeface="#9Slide03 IcielPanton Black" panose="00000A00000000000000" pitchFamily="2" charset="0"/>
              </a:endParaRPr>
            </a:p>
          </p:txBody>
        </p:sp>
        <p:sp>
          <p:nvSpPr>
            <p:cNvPr id="13" name="TextBox 12">
              <a:extLst>
                <a:ext uri="{FF2B5EF4-FFF2-40B4-BE49-F238E27FC236}">
                  <a16:creationId xmlns:a16="http://schemas.microsoft.com/office/drawing/2014/main" id="{3B6746F5-D98E-1CA0-2C66-18FBF231F04B}"/>
                </a:ext>
              </a:extLst>
            </p:cNvPr>
            <p:cNvSpPr txBox="1"/>
            <p:nvPr/>
          </p:nvSpPr>
          <p:spPr>
            <a:xfrm>
              <a:off x="621889" y="2200655"/>
              <a:ext cx="10945171" cy="2154436"/>
            </a:xfrm>
            <a:prstGeom prst="rect">
              <a:avLst/>
            </a:prstGeom>
            <a:noFill/>
          </p:spPr>
          <p:txBody>
            <a:bodyPr wrap="square" rtlCol="0">
              <a:spAutoFit/>
            </a:bodyPr>
            <a:lstStyle/>
            <a:p>
              <a:pPr algn="ctr"/>
              <a:r>
                <a:rPr lang="vi-VN" sz="6700" dirty="0">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atin typeface="#9Slide03 IcielPanton Black" panose="00000A00000000000000" pitchFamily="2" charset="0"/>
                </a:rPr>
                <a:t>3. SỬ DỤNG NĂNG LƯỢNG NƯỚC CHẢY</a:t>
              </a:r>
              <a:endParaRPr lang="en-US" sz="6700" dirty="0">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atin typeface="#9Slide03 IcielPanton Black" panose="00000A00000000000000" pitchFamily="2" charset="0"/>
              </a:endParaRPr>
            </a:p>
          </p:txBody>
        </p:sp>
      </p:grpSp>
    </p:spTree>
    <p:extLst>
      <p:ext uri="{BB962C8B-B14F-4D97-AF65-F5344CB8AC3E}">
        <p14:creationId xmlns:p14="http://schemas.microsoft.com/office/powerpoint/2010/main" val="711960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312</TotalTime>
  <Words>974</Words>
  <Application>Microsoft Office PowerPoint</Application>
  <PresentationFormat>Widescreen</PresentationFormat>
  <Paragraphs>87</Paragraphs>
  <Slides>32</Slides>
  <Notes>0</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#9Slide03 IcielPanton Black</vt:lpstr>
      <vt:lpstr>#9Slide05 Fourth Medium</vt:lpstr>
      <vt:lpstr>#9Slide06 SVNDope Script</vt:lpstr>
      <vt:lpstr>#9Slide07 HoneyCream</vt:lpstr>
      <vt:lpstr>Aptos</vt:lpstr>
      <vt:lpstr>Aptos Display</vt:lpstr>
      <vt:lpstr>Arial</vt:lpstr>
      <vt:lpstr>Calibri</vt:lpstr>
      <vt:lpstr>Calibri Light</vt:lpstr>
      <vt:lpstr>Cambria</vt:lpstr>
      <vt:lpstr>SVN-Newton</vt:lpstr>
      <vt:lpstr>Times New Roman</vt:lpstr>
      <vt:lpstr>UTM Avo</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Thanh Đinh</cp:lastModifiedBy>
  <cp:revision>4</cp:revision>
  <dcterms:created xsi:type="dcterms:W3CDTF">2024-10-06T11:54:27Z</dcterms:created>
  <dcterms:modified xsi:type="dcterms:W3CDTF">2025-05-18T09:28:22Z</dcterms:modified>
</cp:coreProperties>
</file>