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12" r:id="rId4"/>
  </p:sldMasterIdLst>
  <p:notesMasterIdLst>
    <p:notesMasterId r:id="rId31"/>
  </p:notesMasterIdLst>
  <p:sldIdLst>
    <p:sldId id="259" r:id="rId5"/>
    <p:sldId id="257" r:id="rId6"/>
    <p:sldId id="270" r:id="rId7"/>
    <p:sldId id="269" r:id="rId8"/>
    <p:sldId id="281" r:id="rId9"/>
    <p:sldId id="264" r:id="rId10"/>
    <p:sldId id="265" r:id="rId11"/>
    <p:sldId id="284" r:id="rId12"/>
    <p:sldId id="300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6" r:id="rId23"/>
    <p:sldId id="317" r:id="rId24"/>
    <p:sldId id="404" r:id="rId25"/>
    <p:sldId id="261" r:id="rId26"/>
    <p:sldId id="407" r:id="rId27"/>
    <p:sldId id="406" r:id="rId28"/>
    <p:sldId id="263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h Đinh" userId="aad45bcd419b0fa9" providerId="LiveId" clId="{1EC04733-058E-493B-B1AB-A849D0B3C7C5}"/>
    <pc:docChg chg="delSld">
      <pc:chgData name="Thanh Đinh" userId="aad45bcd419b0fa9" providerId="LiveId" clId="{1EC04733-058E-493B-B1AB-A849D0B3C7C5}" dt="2025-10-16T16:29:44.092" v="1" actId="47"/>
      <pc:docMkLst>
        <pc:docMk/>
      </pc:docMkLst>
      <pc:sldChg chg="del">
        <pc:chgData name="Thanh Đinh" userId="aad45bcd419b0fa9" providerId="LiveId" clId="{1EC04733-058E-493B-B1AB-A849D0B3C7C5}" dt="2025-10-16T16:29:44.092" v="1" actId="47"/>
        <pc:sldMkLst>
          <pc:docMk/>
          <pc:sldMk cId="0" sldId="258"/>
        </pc:sldMkLst>
      </pc:sldChg>
      <pc:sldChg chg="del">
        <pc:chgData name="Thanh Đinh" userId="aad45bcd419b0fa9" providerId="LiveId" clId="{1EC04733-058E-493B-B1AB-A849D0B3C7C5}" dt="2025-10-16T16:29:41.569" v="0" actId="47"/>
        <pc:sldMkLst>
          <pc:docMk/>
          <pc:sldMk cId="764607173" sldId="4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13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165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089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81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6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38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19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25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8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46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7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4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0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8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48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30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63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48909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11463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31798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64291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9281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09829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9136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08558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61432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45361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62118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93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3965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0302366" y="4647876"/>
            <a:ext cx="2264823" cy="2068139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090951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1499751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091057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10034" y="275167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1909767" y="652751"/>
            <a:ext cx="1513467" cy="934900"/>
          </a:xfrm>
          <a:custGeom>
            <a:avLst/>
            <a:gdLst/>
            <a:ahLst/>
            <a:cxnLst/>
            <a:rect l="l" t="t" r="r" b="b"/>
            <a:pathLst>
              <a:path w="45404" h="28047" extrusionOk="0">
                <a:moveTo>
                  <a:pt x="34266" y="7609"/>
                </a:moveTo>
                <a:cubicBezTo>
                  <a:pt x="34631" y="8965"/>
                  <a:pt x="34683" y="10373"/>
                  <a:pt x="34318" y="11729"/>
                </a:cubicBezTo>
                <a:cubicBezTo>
                  <a:pt x="34109" y="12459"/>
                  <a:pt x="33796" y="13137"/>
                  <a:pt x="33327" y="13763"/>
                </a:cubicBezTo>
                <a:cubicBezTo>
                  <a:pt x="33125" y="14031"/>
                  <a:pt x="32967" y="14235"/>
                  <a:pt x="32755" y="14235"/>
                </a:cubicBezTo>
                <a:cubicBezTo>
                  <a:pt x="32637" y="14235"/>
                  <a:pt x="32503" y="14172"/>
                  <a:pt x="32336" y="14024"/>
                </a:cubicBezTo>
                <a:cubicBezTo>
                  <a:pt x="32023" y="13711"/>
                  <a:pt x="31762" y="13241"/>
                  <a:pt x="31710" y="12772"/>
                </a:cubicBezTo>
                <a:cubicBezTo>
                  <a:pt x="31449" y="11155"/>
                  <a:pt x="31971" y="9486"/>
                  <a:pt x="33222" y="8391"/>
                </a:cubicBezTo>
                <a:cubicBezTo>
                  <a:pt x="33535" y="8078"/>
                  <a:pt x="33848" y="7817"/>
                  <a:pt x="34266" y="7609"/>
                </a:cubicBezTo>
                <a:close/>
                <a:moveTo>
                  <a:pt x="15438" y="10321"/>
                </a:moveTo>
                <a:cubicBezTo>
                  <a:pt x="15855" y="10894"/>
                  <a:pt x="16168" y="11468"/>
                  <a:pt x="16377" y="12094"/>
                </a:cubicBezTo>
                <a:cubicBezTo>
                  <a:pt x="17003" y="14024"/>
                  <a:pt x="17107" y="16058"/>
                  <a:pt x="16585" y="18039"/>
                </a:cubicBezTo>
                <a:cubicBezTo>
                  <a:pt x="16534" y="18348"/>
                  <a:pt x="16178" y="20127"/>
                  <a:pt x="15619" y="20127"/>
                </a:cubicBezTo>
                <a:cubicBezTo>
                  <a:pt x="15611" y="20127"/>
                  <a:pt x="15603" y="20126"/>
                  <a:pt x="15595" y="20126"/>
                </a:cubicBezTo>
                <a:cubicBezTo>
                  <a:pt x="15125" y="20073"/>
                  <a:pt x="14969" y="18196"/>
                  <a:pt x="14917" y="17883"/>
                </a:cubicBezTo>
                <a:cubicBezTo>
                  <a:pt x="14551" y="15328"/>
                  <a:pt x="14708" y="12772"/>
                  <a:pt x="15438" y="10321"/>
                </a:cubicBezTo>
                <a:close/>
                <a:moveTo>
                  <a:pt x="26278" y="1"/>
                </a:moveTo>
                <a:cubicBezTo>
                  <a:pt x="22923" y="1"/>
                  <a:pt x="19679" y="1343"/>
                  <a:pt x="17316" y="3749"/>
                </a:cubicBezTo>
                <a:cubicBezTo>
                  <a:pt x="16273" y="4792"/>
                  <a:pt x="15386" y="5992"/>
                  <a:pt x="14760" y="7296"/>
                </a:cubicBezTo>
                <a:cubicBezTo>
                  <a:pt x="14343" y="7035"/>
                  <a:pt x="13926" y="6774"/>
                  <a:pt x="13508" y="6566"/>
                </a:cubicBezTo>
                <a:cubicBezTo>
                  <a:pt x="12495" y="6093"/>
                  <a:pt x="11460" y="5879"/>
                  <a:pt x="10441" y="5879"/>
                </a:cubicBezTo>
                <a:cubicBezTo>
                  <a:pt x="7530" y="5879"/>
                  <a:pt x="4751" y="7626"/>
                  <a:pt x="2973" y="10060"/>
                </a:cubicBezTo>
                <a:cubicBezTo>
                  <a:pt x="1" y="14076"/>
                  <a:pt x="418" y="19291"/>
                  <a:pt x="1461" y="23881"/>
                </a:cubicBezTo>
                <a:cubicBezTo>
                  <a:pt x="1774" y="25185"/>
                  <a:pt x="2191" y="26436"/>
                  <a:pt x="2660" y="27688"/>
                </a:cubicBezTo>
                <a:cubicBezTo>
                  <a:pt x="2723" y="27938"/>
                  <a:pt x="2911" y="28047"/>
                  <a:pt x="3103" y="28047"/>
                </a:cubicBezTo>
                <a:cubicBezTo>
                  <a:pt x="3393" y="28047"/>
                  <a:pt x="3693" y="27803"/>
                  <a:pt x="3599" y="27427"/>
                </a:cubicBezTo>
                <a:cubicBezTo>
                  <a:pt x="2973" y="23255"/>
                  <a:pt x="1669" y="19135"/>
                  <a:pt x="2556" y="14910"/>
                </a:cubicBezTo>
                <a:cubicBezTo>
                  <a:pt x="3234" y="11781"/>
                  <a:pt x="5529" y="8652"/>
                  <a:pt x="8710" y="7765"/>
                </a:cubicBezTo>
                <a:cubicBezTo>
                  <a:pt x="9240" y="7618"/>
                  <a:pt x="9778" y="7546"/>
                  <a:pt x="10312" y="7546"/>
                </a:cubicBezTo>
                <a:cubicBezTo>
                  <a:pt x="11669" y="7546"/>
                  <a:pt x="12996" y="8014"/>
                  <a:pt x="14082" y="8913"/>
                </a:cubicBezTo>
                <a:cubicBezTo>
                  <a:pt x="13300" y="11103"/>
                  <a:pt x="12935" y="13398"/>
                  <a:pt x="13039" y="15745"/>
                </a:cubicBezTo>
                <a:cubicBezTo>
                  <a:pt x="13091" y="16840"/>
                  <a:pt x="13195" y="17987"/>
                  <a:pt x="13456" y="19083"/>
                </a:cubicBezTo>
                <a:cubicBezTo>
                  <a:pt x="13613" y="19969"/>
                  <a:pt x="13821" y="21064"/>
                  <a:pt x="14760" y="21586"/>
                </a:cubicBezTo>
                <a:cubicBezTo>
                  <a:pt x="15087" y="21765"/>
                  <a:pt x="15389" y="21844"/>
                  <a:pt x="15667" y="21844"/>
                </a:cubicBezTo>
                <a:cubicBezTo>
                  <a:pt x="17246" y="21844"/>
                  <a:pt x="18040" y="19282"/>
                  <a:pt x="18306" y="18039"/>
                </a:cubicBezTo>
                <a:cubicBezTo>
                  <a:pt x="18984" y="14754"/>
                  <a:pt x="18359" y="10999"/>
                  <a:pt x="16116" y="8495"/>
                </a:cubicBezTo>
                <a:cubicBezTo>
                  <a:pt x="17576" y="5210"/>
                  <a:pt x="20445" y="2811"/>
                  <a:pt x="23939" y="1976"/>
                </a:cubicBezTo>
                <a:cubicBezTo>
                  <a:pt x="24706" y="1784"/>
                  <a:pt x="25495" y="1686"/>
                  <a:pt x="26279" y="1686"/>
                </a:cubicBezTo>
                <a:cubicBezTo>
                  <a:pt x="28482" y="1686"/>
                  <a:pt x="30655" y="2461"/>
                  <a:pt x="32232" y="4115"/>
                </a:cubicBezTo>
                <a:cubicBezTo>
                  <a:pt x="32753" y="4688"/>
                  <a:pt x="33170" y="5314"/>
                  <a:pt x="33535" y="5992"/>
                </a:cubicBezTo>
                <a:cubicBezTo>
                  <a:pt x="33327" y="6096"/>
                  <a:pt x="33170" y="6201"/>
                  <a:pt x="33014" y="6305"/>
                </a:cubicBezTo>
                <a:cubicBezTo>
                  <a:pt x="31397" y="7400"/>
                  <a:pt x="30302" y="9069"/>
                  <a:pt x="29937" y="10999"/>
                </a:cubicBezTo>
                <a:cubicBezTo>
                  <a:pt x="29676" y="12772"/>
                  <a:pt x="30198" y="15328"/>
                  <a:pt x="32179" y="15901"/>
                </a:cubicBezTo>
                <a:cubicBezTo>
                  <a:pt x="32365" y="15950"/>
                  <a:pt x="32543" y="15973"/>
                  <a:pt x="32716" y="15973"/>
                </a:cubicBezTo>
                <a:cubicBezTo>
                  <a:pt x="34388" y="15973"/>
                  <a:pt x="35457" y="13830"/>
                  <a:pt x="35882" y="12459"/>
                </a:cubicBezTo>
                <a:cubicBezTo>
                  <a:pt x="36352" y="10738"/>
                  <a:pt x="36352" y="8965"/>
                  <a:pt x="35882" y="7244"/>
                </a:cubicBezTo>
                <a:cubicBezTo>
                  <a:pt x="35882" y="7139"/>
                  <a:pt x="35830" y="7035"/>
                  <a:pt x="35778" y="6931"/>
                </a:cubicBezTo>
                <a:cubicBezTo>
                  <a:pt x="36242" y="6813"/>
                  <a:pt x="36719" y="6758"/>
                  <a:pt x="37203" y="6758"/>
                </a:cubicBezTo>
                <a:cubicBezTo>
                  <a:pt x="39494" y="6758"/>
                  <a:pt x="41912" y="7988"/>
                  <a:pt x="43549" y="9538"/>
                </a:cubicBezTo>
                <a:cubicBezTo>
                  <a:pt x="43740" y="9718"/>
                  <a:pt x="43950" y="9793"/>
                  <a:pt x="44152" y="9793"/>
                </a:cubicBezTo>
                <a:cubicBezTo>
                  <a:pt x="44829" y="9793"/>
                  <a:pt x="45404" y="8942"/>
                  <a:pt x="44801" y="8339"/>
                </a:cubicBezTo>
                <a:cubicBezTo>
                  <a:pt x="42784" y="6490"/>
                  <a:pt x="39921" y="5048"/>
                  <a:pt x="37138" y="5048"/>
                </a:cubicBezTo>
                <a:cubicBezTo>
                  <a:pt x="36467" y="5048"/>
                  <a:pt x="35801" y="5132"/>
                  <a:pt x="35152" y="5314"/>
                </a:cubicBezTo>
                <a:cubicBezTo>
                  <a:pt x="33744" y="2602"/>
                  <a:pt x="31188" y="672"/>
                  <a:pt x="28216" y="151"/>
                </a:cubicBezTo>
                <a:cubicBezTo>
                  <a:pt x="27569" y="50"/>
                  <a:pt x="26922" y="1"/>
                  <a:pt x="262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87100" y="5267967"/>
            <a:ext cx="2264733" cy="2322267"/>
          </a:xfrm>
          <a:custGeom>
            <a:avLst/>
            <a:gdLst/>
            <a:ahLst/>
            <a:cxnLst/>
            <a:rect l="l" t="t" r="r" b="b"/>
            <a:pathLst>
              <a:path w="67942" h="69668" extrusionOk="0">
                <a:moveTo>
                  <a:pt x="31607" y="1"/>
                </a:moveTo>
                <a:cubicBezTo>
                  <a:pt x="25298" y="1"/>
                  <a:pt x="19384" y="1973"/>
                  <a:pt x="15416" y="6917"/>
                </a:cubicBezTo>
                <a:cubicBezTo>
                  <a:pt x="11205" y="12174"/>
                  <a:pt x="8117" y="19168"/>
                  <a:pt x="5156" y="25216"/>
                </a:cubicBezTo>
                <a:cubicBezTo>
                  <a:pt x="741" y="34302"/>
                  <a:pt x="1" y="42546"/>
                  <a:pt x="5641" y="51428"/>
                </a:cubicBezTo>
                <a:cubicBezTo>
                  <a:pt x="10107" y="58447"/>
                  <a:pt x="16514" y="66206"/>
                  <a:pt x="24732" y="68860"/>
                </a:cubicBezTo>
                <a:cubicBezTo>
                  <a:pt x="26378" y="69387"/>
                  <a:pt x="28128" y="69667"/>
                  <a:pt x="29867" y="69667"/>
                </a:cubicBezTo>
                <a:cubicBezTo>
                  <a:pt x="32847" y="69667"/>
                  <a:pt x="35794" y="68843"/>
                  <a:pt x="38131" y="67022"/>
                </a:cubicBezTo>
                <a:cubicBezTo>
                  <a:pt x="41168" y="64649"/>
                  <a:pt x="42827" y="60973"/>
                  <a:pt x="44639" y="57553"/>
                </a:cubicBezTo>
                <a:cubicBezTo>
                  <a:pt x="50841" y="45941"/>
                  <a:pt x="67941" y="28994"/>
                  <a:pt x="60974" y="14599"/>
                </a:cubicBezTo>
                <a:cubicBezTo>
                  <a:pt x="60132" y="12864"/>
                  <a:pt x="58958" y="11332"/>
                  <a:pt x="57528" y="10031"/>
                </a:cubicBezTo>
                <a:cubicBezTo>
                  <a:pt x="51542" y="4490"/>
                  <a:pt x="41125" y="1"/>
                  <a:pt x="31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0302367" y="127800"/>
            <a:ext cx="1642000" cy="2374800"/>
          </a:xfrm>
          <a:custGeom>
            <a:avLst/>
            <a:gdLst/>
            <a:ahLst/>
            <a:cxnLst/>
            <a:rect l="l" t="t" r="r" b="b"/>
            <a:pathLst>
              <a:path w="49260" h="71244" extrusionOk="0">
                <a:moveTo>
                  <a:pt x="15043" y="1"/>
                </a:moveTo>
                <a:cubicBezTo>
                  <a:pt x="12048" y="1"/>
                  <a:pt x="9137" y="725"/>
                  <a:pt x="6484" y="2711"/>
                </a:cubicBezTo>
                <a:cubicBezTo>
                  <a:pt x="1" y="8020"/>
                  <a:pt x="741" y="16417"/>
                  <a:pt x="511" y="24048"/>
                </a:cubicBezTo>
                <a:cubicBezTo>
                  <a:pt x="27" y="40153"/>
                  <a:pt x="7020" y="58708"/>
                  <a:pt x="20853" y="68074"/>
                </a:cubicBezTo>
                <a:cubicBezTo>
                  <a:pt x="23956" y="70170"/>
                  <a:pt x="27594" y="71243"/>
                  <a:pt x="31222" y="71243"/>
                </a:cubicBezTo>
                <a:cubicBezTo>
                  <a:pt x="35680" y="71243"/>
                  <a:pt x="40123" y="69623"/>
                  <a:pt x="43542" y="66288"/>
                </a:cubicBezTo>
                <a:cubicBezTo>
                  <a:pt x="49259" y="60698"/>
                  <a:pt x="46477" y="47427"/>
                  <a:pt x="45788" y="40332"/>
                </a:cubicBezTo>
                <a:cubicBezTo>
                  <a:pt x="45150" y="33492"/>
                  <a:pt x="43798" y="26473"/>
                  <a:pt x="41450" y="20016"/>
                </a:cubicBezTo>
                <a:cubicBezTo>
                  <a:pt x="39255" y="13916"/>
                  <a:pt x="35554" y="6565"/>
                  <a:pt x="29531" y="3579"/>
                </a:cubicBezTo>
                <a:cubicBezTo>
                  <a:pt x="27463" y="2533"/>
                  <a:pt x="25166" y="1895"/>
                  <a:pt x="22639" y="1206"/>
                </a:cubicBezTo>
                <a:cubicBezTo>
                  <a:pt x="20116" y="508"/>
                  <a:pt x="17550" y="1"/>
                  <a:pt x="150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5733685" y="5267967"/>
            <a:ext cx="1186833" cy="1250367"/>
          </a:xfrm>
          <a:custGeom>
            <a:avLst/>
            <a:gdLst/>
            <a:ahLst/>
            <a:cxnLst/>
            <a:rect l="l" t="t" r="r" b="b"/>
            <a:pathLst>
              <a:path w="35605" h="37511" extrusionOk="0">
                <a:moveTo>
                  <a:pt x="17742" y="1"/>
                </a:moveTo>
                <a:cubicBezTo>
                  <a:pt x="12918" y="1"/>
                  <a:pt x="6641" y="2036"/>
                  <a:pt x="4288" y="6405"/>
                </a:cubicBezTo>
                <a:cubicBezTo>
                  <a:pt x="0" y="14394"/>
                  <a:pt x="7479" y="27997"/>
                  <a:pt x="13119" y="33740"/>
                </a:cubicBezTo>
                <a:cubicBezTo>
                  <a:pt x="15269" y="35933"/>
                  <a:pt x="18253" y="37510"/>
                  <a:pt x="21276" y="37510"/>
                </a:cubicBezTo>
                <a:cubicBezTo>
                  <a:pt x="21841" y="37510"/>
                  <a:pt x="22408" y="37455"/>
                  <a:pt x="22971" y="37339"/>
                </a:cubicBezTo>
                <a:cubicBezTo>
                  <a:pt x="31317" y="35578"/>
                  <a:pt x="35604" y="24884"/>
                  <a:pt x="34966" y="17278"/>
                </a:cubicBezTo>
                <a:cubicBezTo>
                  <a:pt x="34277" y="9085"/>
                  <a:pt x="28739" y="2067"/>
                  <a:pt x="20597" y="280"/>
                </a:cubicBezTo>
                <a:cubicBezTo>
                  <a:pt x="19748" y="95"/>
                  <a:pt x="18778" y="1"/>
                  <a:pt x="177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0036034" y="564840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3435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rot="-4244982" flipH="1">
            <a:off x="10854811" y="975857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 flipH="1">
            <a:off x="11024452" y="10989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 flipH="1">
            <a:off x="503018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 flipH="1">
            <a:off x="-485616" y="447876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 flipH="1">
            <a:off x="194001" y="4812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 flipH="1">
            <a:off x="11115684" y="52157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083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6376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3043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98719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3371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37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8026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0928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0917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89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4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031771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1031771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title" idx="3"/>
          </p:nvPr>
        </p:nvSpPr>
        <p:spPr>
          <a:xfrm>
            <a:off x="4524784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4"/>
          </p:nvPr>
        </p:nvSpPr>
        <p:spPr>
          <a:xfrm>
            <a:off x="4524784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title" idx="5"/>
          </p:nvPr>
        </p:nvSpPr>
        <p:spPr>
          <a:xfrm>
            <a:off x="8017833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6"/>
          </p:nvPr>
        </p:nvSpPr>
        <p:spPr>
          <a:xfrm>
            <a:off x="8017833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105408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/>
          <p:nvPr/>
        </p:nvSpPr>
        <p:spPr>
          <a:xfrm>
            <a:off x="10383668" y="6083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5"/>
          <p:cNvSpPr/>
          <p:nvPr/>
        </p:nvSpPr>
        <p:spPr>
          <a:xfrm>
            <a:off x="-631666" y="1710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5"/>
          <p:cNvSpPr/>
          <p:nvPr/>
        </p:nvSpPr>
        <p:spPr>
          <a:xfrm>
            <a:off x="655433" y="99946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1570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146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6127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921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90219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0911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8665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0105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706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755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4791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1862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9919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4085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3510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4683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5906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>
            <a:spLocks noGrp="1"/>
          </p:cNvSpPr>
          <p:nvPr>
            <p:ph type="title"/>
          </p:nvPr>
        </p:nvSpPr>
        <p:spPr>
          <a:xfrm>
            <a:off x="3295333" y="4320333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title" idx="2" hasCustomPrompt="1"/>
          </p:nvPr>
        </p:nvSpPr>
        <p:spPr>
          <a:xfrm>
            <a:off x="4465433" y="14939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1"/>
          </p:nvPr>
        </p:nvSpPr>
        <p:spPr>
          <a:xfrm>
            <a:off x="3295441" y="5442733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15" name="Google Shape;215;p23"/>
          <p:cNvSpPr/>
          <p:nvPr/>
        </p:nvSpPr>
        <p:spPr>
          <a:xfrm rot="10800000">
            <a:off x="613800" y="853865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3"/>
          <p:cNvSpPr/>
          <p:nvPr/>
        </p:nvSpPr>
        <p:spPr>
          <a:xfrm rot="5021411">
            <a:off x="644566" y="4998177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3"/>
          <p:cNvSpPr/>
          <p:nvPr/>
        </p:nvSpPr>
        <p:spPr>
          <a:xfrm rot="7587649">
            <a:off x="1945188" y="5111138"/>
            <a:ext cx="763235" cy="788703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3"/>
          <p:cNvSpPr/>
          <p:nvPr/>
        </p:nvSpPr>
        <p:spPr>
          <a:xfrm rot="10800000">
            <a:off x="1445132" y="622266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3"/>
          <p:cNvSpPr/>
          <p:nvPr/>
        </p:nvSpPr>
        <p:spPr>
          <a:xfrm rot="10800000" flipH="1">
            <a:off x="9708068" y="3920276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3"/>
          <p:cNvSpPr/>
          <p:nvPr/>
        </p:nvSpPr>
        <p:spPr>
          <a:xfrm rot="10800000">
            <a:off x="9009973" y="-260333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3"/>
          <p:cNvSpPr/>
          <p:nvPr/>
        </p:nvSpPr>
        <p:spPr>
          <a:xfrm rot="10800000">
            <a:off x="9554466" y="4013732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26612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1653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/>
          <p:nvPr/>
        </p:nvSpPr>
        <p:spPr>
          <a:xfrm>
            <a:off x="294567" y="4629668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6"/>
          <p:cNvSpPr/>
          <p:nvPr/>
        </p:nvSpPr>
        <p:spPr>
          <a:xfrm>
            <a:off x="783118" y="46575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6"/>
          <p:cNvSpPr/>
          <p:nvPr/>
        </p:nvSpPr>
        <p:spPr>
          <a:xfrm>
            <a:off x="910618" y="3464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6"/>
          <p:cNvSpPr/>
          <p:nvPr/>
        </p:nvSpPr>
        <p:spPr>
          <a:xfrm>
            <a:off x="9546800" y="4866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6"/>
          <p:cNvSpPr/>
          <p:nvPr/>
        </p:nvSpPr>
        <p:spPr>
          <a:xfrm>
            <a:off x="10785301" y="4569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6"/>
          <p:cNvSpPr/>
          <p:nvPr/>
        </p:nvSpPr>
        <p:spPr>
          <a:xfrm>
            <a:off x="8445967" y="3987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6"/>
          <p:cNvSpPr/>
          <p:nvPr/>
        </p:nvSpPr>
        <p:spPr>
          <a:xfrm>
            <a:off x="1252567" y="10513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407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/>
        </p:nvSpPr>
        <p:spPr>
          <a:xfrm>
            <a:off x="10194651" y="456057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>
            <a:off x="9878334" y="75057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>
            <a:off x="-231285" y="5170199"/>
            <a:ext cx="2688751" cy="1959315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>
            <a:off x="852068" y="537055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7"/>
          <p:cNvSpPr/>
          <p:nvPr/>
        </p:nvSpPr>
        <p:spPr>
          <a:xfrm>
            <a:off x="9991452" y="489107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7"/>
          <p:cNvSpPr/>
          <p:nvPr/>
        </p:nvSpPr>
        <p:spPr>
          <a:xfrm rot="6923174" flipH="1">
            <a:off x="-221947" y="649867"/>
            <a:ext cx="2397332" cy="1689995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7"/>
          <p:cNvSpPr/>
          <p:nvPr/>
        </p:nvSpPr>
        <p:spPr>
          <a:xfrm rot="10800000" flipH="1">
            <a:off x="9505652" y="530811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6651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/>
        </p:nvSpPr>
        <p:spPr>
          <a:xfrm>
            <a:off x="8587934" y="4937333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8"/>
          <p:cNvSpPr/>
          <p:nvPr/>
        </p:nvSpPr>
        <p:spPr>
          <a:xfrm>
            <a:off x="9443634" y="4487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8"/>
          <p:cNvSpPr/>
          <p:nvPr/>
        </p:nvSpPr>
        <p:spPr>
          <a:xfrm>
            <a:off x="9517001" y="22355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8"/>
          <p:cNvSpPr/>
          <p:nvPr/>
        </p:nvSpPr>
        <p:spPr>
          <a:xfrm>
            <a:off x="10415933" y="113431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8"/>
          <p:cNvSpPr/>
          <p:nvPr/>
        </p:nvSpPr>
        <p:spPr>
          <a:xfrm rot="10800000" flipH="1">
            <a:off x="7270768" y="2532243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8"/>
          <p:cNvSpPr/>
          <p:nvPr/>
        </p:nvSpPr>
        <p:spPr>
          <a:xfrm rot="10800000">
            <a:off x="7117166" y="2625699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932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73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8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61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11" Type="http://schemas.openxmlformats.org/officeDocument/2006/relationships/image" Target="../media/image47.png"/><Relationship Id="rId5" Type="http://schemas.openxmlformats.org/officeDocument/2006/relationships/image" Target="../media/image29.png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249A6E-7EF3-9485-2B0B-0C8904393EE9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4AF61C9-F434-45EA-BA4C-352653BCA4C3}"/>
              </a:ext>
            </a:extLst>
          </p:cNvPr>
          <p:cNvGrpSpPr/>
          <p:nvPr/>
        </p:nvGrpSpPr>
        <p:grpSpPr>
          <a:xfrm>
            <a:off x="386446" y="2024456"/>
            <a:ext cx="5160471" cy="1431252"/>
            <a:chOff x="4144021" y="1484380"/>
            <a:chExt cx="7574794" cy="48402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389D48-48E2-4285-ACBE-34DBC76DDF1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id="{7D9EA76E-0838-4A7F-AB52-CAC156144FFD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id="{C0684ED7-CDAD-4E87-8006-23DDB7F295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67D2F32-CE96-46A2-B36A-DFF4CCE2BCCF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149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Ngân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C217F6B-2366-45D9-B614-3EE321070733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1A31ADB-7CB8-4F3D-94CB-F5ECB8485F3C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457200" defTabSz="914126">
                <a:buFont typeface="Arial" panose="020B0604020202020204" pitchFamily="34" charset="0"/>
                <a:buChar char="•"/>
              </a:pP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vi a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just" defTabSz="914126"/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V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ì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truyền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thống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hóa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tộc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5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B9988CEF-60CD-469A-8347-55958D806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277CF95-3472-FF4E-BB94-7D278C5EE074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B3121EC-2F0A-4CBA-9B99-82190B5A3E94}"/>
              </a:ext>
            </a:extLst>
          </p:cNvPr>
          <p:cNvGrpSpPr/>
          <p:nvPr/>
        </p:nvGrpSpPr>
        <p:grpSpPr>
          <a:xfrm>
            <a:off x="386446" y="2131430"/>
            <a:ext cx="5160471" cy="186951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A35D4B-52BC-4B7F-9498-26EF7D1C87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4D3A961B-8937-4E86-B17C-01E3DFF39FD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F495A1E9-C031-4430-9F86-7DAD29AD7C9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FF3AA6-BDC9-432E-A107-32447169B33C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344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CA434B-6586-41ED-97AC-91B2C7E7F8AA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4A16EBE-1A7C-4488-AC7C-FE01E94DB3F1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Thảo đã thể hiện niềm tự hào về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35C0CF1E-9D1B-4192-B1E8-23445F755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12C00A8-F367-63B4-8B42-B2DDC68CC857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9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520C374-6765-4156-ACDE-BE9889272D74}"/>
              </a:ext>
            </a:extLst>
          </p:cNvPr>
          <p:cNvGrpSpPr/>
          <p:nvPr/>
        </p:nvGrpSpPr>
        <p:grpSpPr>
          <a:xfrm>
            <a:off x="386446" y="2255520"/>
            <a:ext cx="5160471" cy="1173480"/>
            <a:chOff x="4144021" y="1484380"/>
            <a:chExt cx="7574794" cy="48402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7B9FBF-DCA2-4782-974B-0CF0F83958F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1" name="Rectangle: Diagonal Corners Rounded 4">
                <a:extLst>
                  <a:ext uri="{FF2B5EF4-FFF2-40B4-BE49-F238E27FC236}">
                    <a16:creationId xmlns:a16="http://schemas.microsoft.com/office/drawing/2014/main" id="{E02C0CA4-EA40-41B9-AB80-AC72F862E6A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: Diagonal Corners Rounded 30">
                <a:extLst>
                  <a:ext uri="{FF2B5EF4-FFF2-40B4-BE49-F238E27FC236}">
                    <a16:creationId xmlns:a16="http://schemas.microsoft.com/office/drawing/2014/main" id="{5A6746BB-5621-4036-BB37-306FBC52569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A17BBD-9FAB-45DC-A20C-A4703D2263A4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Cường đã thể hiện tình yêu với vẻ đẹp của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10D8BE7-2652-942B-DD7D-4F62D4FCFE30}"/>
              </a:ext>
            </a:extLst>
          </p:cNvPr>
          <p:cNvSpPr/>
          <p:nvPr/>
        </p:nvSpPr>
        <p:spPr>
          <a:xfrm>
            <a:off x="-1404257" y="-108857"/>
            <a:ext cx="1240971" cy="1208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96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Thương đã thể hiện tình yêu đối với tiếng Việt.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95B19-84BD-42BB-9D4B-464F79398BE1}"/>
              </a:ext>
            </a:extLst>
          </p:cNvPr>
          <p:cNvGrpSpPr/>
          <p:nvPr/>
        </p:nvGrpSpPr>
        <p:grpSpPr>
          <a:xfrm>
            <a:off x="466806" y="2713374"/>
            <a:ext cx="5160471" cy="143125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121C2D7-DC74-41A0-A624-E2D76BBD619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E8269208-83B6-4DAC-B5C2-50D7A281920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B99D014F-4DE5-4410-AA11-36F4C128D18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96DC3E-3240-42C8-86AD-A2E9CE4DDE65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A2B1C-B813-CABA-AE41-E6D51583451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không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Đô không thể hiện tình yêu Tổ quốc.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E1F0CD-BC34-4C96-B290-070F9AE4C2DE}"/>
              </a:ext>
            </a:extLst>
          </p:cNvPr>
          <p:cNvGrpSpPr/>
          <p:nvPr/>
        </p:nvGrpSpPr>
        <p:grpSpPr>
          <a:xfrm>
            <a:off x="457139" y="2455581"/>
            <a:ext cx="5160471" cy="1632526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DF1795-434E-43E8-A96F-0595F72F4DF8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911842D8-F3D6-409D-82C6-856484269B4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53DCABD5-49FE-4048-8665-A3C05A2E3AD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EE6094-E13F-4885-A6C2-F4B2A1861789}"/>
                </a:ext>
              </a:extLst>
            </p:cNvPr>
            <p:cNvSpPr txBox="1"/>
            <p:nvPr/>
          </p:nvSpPr>
          <p:spPr>
            <a:xfrm>
              <a:off x="4509909" y="2624727"/>
              <a:ext cx="6767991" cy="269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BC849E2-1B8A-86A3-CE45-5FC3EDB7E15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78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Hoàng chưa thể hiện tình yêu đất nước, nơi mình sinh ra và lớn lên.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5F377C-3A81-4627-9736-E959B011EED3}"/>
              </a:ext>
            </a:extLst>
          </p:cNvPr>
          <p:cNvGrpSpPr/>
          <p:nvPr/>
        </p:nvGrpSpPr>
        <p:grpSpPr>
          <a:xfrm>
            <a:off x="457139" y="2451654"/>
            <a:ext cx="5160471" cy="1431252"/>
            <a:chOff x="4144021" y="1484380"/>
            <a:chExt cx="7574794" cy="48402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C85FD8-D37B-4DDB-ADC6-1767D471D3A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DA50E591-93EC-4B43-B746-F54FC23D10E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D30F9892-76E7-4FBC-A3B6-A32F025A944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5DCE69-6848-4AFF-A622-A348B0320A27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430B72B-AF4A-4F7F-32FC-FA40B2EC1BC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47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2495F-81CB-1C70-8CFC-EABBA627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36" y="121021"/>
            <a:ext cx="9840735" cy="1325563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3.</a:t>
            </a:r>
            <a:r>
              <a:rPr lang="en-US" sz="3600" dirty="0"/>
              <a:t> </a:t>
            </a:r>
            <a:r>
              <a:rPr lang="en-US" sz="3600" dirty="0" err="1">
                <a:latin typeface="+mn-lt"/>
              </a:rPr>
              <a:t>Em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có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lời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khuyên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gì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dành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cho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các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bạn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trong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những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tình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huống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sau</a:t>
            </a:r>
            <a:r>
              <a:rPr lang="en-US" sz="3600" dirty="0">
                <a:latin typeface="+mn-lt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848826-5D2D-F7AC-58F6-42F200B9E972}"/>
              </a:ext>
            </a:extLst>
          </p:cNvPr>
          <p:cNvSpPr/>
          <p:nvPr/>
        </p:nvSpPr>
        <p:spPr>
          <a:xfrm>
            <a:off x="-1349829" y="-236992"/>
            <a:ext cx="1066800" cy="1325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via GIPHY | Giphy, Stickers, Flowers">
            <a:extLst>
              <a:ext uri="{FF2B5EF4-FFF2-40B4-BE49-F238E27FC236}">
                <a16:creationId xmlns:a16="http://schemas.microsoft.com/office/drawing/2014/main" id="{C3E98F06-9D07-CAE2-CC42-D581FE122E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" y="121021"/>
            <a:ext cx="1297823" cy="12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2C9ECD-BAA3-56B9-1F4E-5ECF3E618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21228" r="55654" b="50828"/>
          <a:stretch/>
        </p:blipFill>
        <p:spPr>
          <a:xfrm>
            <a:off x="618013" y="1604316"/>
            <a:ext cx="4101197" cy="21648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8C14B9-B0A2-F0FB-740E-424E42075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8" t="18889" r="10952" b="52596"/>
          <a:stretch/>
        </p:blipFill>
        <p:spPr>
          <a:xfrm>
            <a:off x="6124362" y="1623837"/>
            <a:ext cx="4019125" cy="2213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EF59E-AE39-A04D-309C-E0789986B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54353" r="53133" b="12381"/>
          <a:stretch/>
        </p:blipFill>
        <p:spPr>
          <a:xfrm>
            <a:off x="1762138" y="4147454"/>
            <a:ext cx="4101197" cy="23271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CBB95C-9655-52F6-3DE9-5C44E887B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5" t="57839" r="10952" b="17223"/>
          <a:stretch/>
        </p:blipFill>
        <p:spPr>
          <a:xfrm>
            <a:off x="7037480" y="4204218"/>
            <a:ext cx="4444217" cy="22136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14" name="Google Shape;1023;p13">
            <a:extLst>
              <a:ext uri="{FF2B5EF4-FFF2-40B4-BE49-F238E27FC236}">
                <a16:creationId xmlns:a16="http://schemas.microsoft.com/office/drawing/2014/main" id="{8071E217-2D9E-B20A-1AAB-EAFF85A9A383}"/>
              </a:ext>
            </a:extLst>
          </p:cNvPr>
          <p:cNvGrpSpPr/>
          <p:nvPr/>
        </p:nvGrpSpPr>
        <p:grpSpPr>
          <a:xfrm>
            <a:off x="3550807" y="2100944"/>
            <a:ext cx="3929017" cy="2836091"/>
            <a:chOff x="5876916" y="975793"/>
            <a:chExt cx="4684259" cy="2641495"/>
          </a:xfrm>
        </p:grpSpPr>
        <p:grpSp>
          <p:nvGrpSpPr>
            <p:cNvPr id="15" name="Google Shape;1024;p13">
              <a:extLst>
                <a:ext uri="{FF2B5EF4-FFF2-40B4-BE49-F238E27FC236}">
                  <a16:creationId xmlns:a16="http://schemas.microsoft.com/office/drawing/2014/main" id="{15C54AB5-FA52-5F64-BB2A-E86D965CFF0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7" name="Google Shape;1025;p13" descr="2">
                <a:extLst>
                  <a:ext uri="{FF2B5EF4-FFF2-40B4-BE49-F238E27FC236}">
                    <a16:creationId xmlns:a16="http://schemas.microsoft.com/office/drawing/2014/main" id="{AE3A93D2-B279-1914-0AA3-ED5A68B56E6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6;p13" descr="1">
                <a:extLst>
                  <a:ext uri="{FF2B5EF4-FFF2-40B4-BE49-F238E27FC236}">
                    <a16:creationId xmlns:a16="http://schemas.microsoft.com/office/drawing/2014/main" id="{353BAE4A-2380-37FA-0A83-A18284F9C1E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1027;p13" descr="3">
                <a:extLst>
                  <a:ext uri="{FF2B5EF4-FFF2-40B4-BE49-F238E27FC236}">
                    <a16:creationId xmlns:a16="http://schemas.microsoft.com/office/drawing/2014/main" id="{728B4646-32B8-325C-082C-6FA1A54C252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Google Shape;1028;p13">
              <a:extLst>
                <a:ext uri="{FF2B5EF4-FFF2-40B4-BE49-F238E27FC236}">
                  <a16:creationId xmlns:a16="http://schemas.microsoft.com/office/drawing/2014/main" id="{2530F257-3AD0-B813-1EF9-75D620D6E9D3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8738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65369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9CB16-F6EA-FCCB-54C0-10B442742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3139281"/>
            <a:ext cx="2847975" cy="16002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E8CF29-3DBC-3A0E-85B9-7991EE8DA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34"/>
            <a:ext cx="12192000" cy="6908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D96BF0-B2FF-4E8E-FA4B-BF26938EA443}"/>
              </a:ext>
            </a:extLst>
          </p:cNvPr>
          <p:cNvSpPr/>
          <p:nvPr/>
        </p:nvSpPr>
        <p:spPr>
          <a:xfrm>
            <a:off x="-1426029" y="-174171"/>
            <a:ext cx="1153886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B4B73F-61AD-3D41-2F5E-2729014EA0E8}"/>
              </a:ext>
            </a:extLst>
          </p:cNvPr>
          <p:cNvSpPr/>
          <p:nvPr/>
        </p:nvSpPr>
        <p:spPr>
          <a:xfrm>
            <a:off x="2231570" y="2143238"/>
            <a:ext cx="7217228" cy="19920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21946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286438" y="-866660"/>
            <a:ext cx="13549516" cy="764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6575A-4292-4419-AEC0-9BC89FD0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472" y="2791849"/>
            <a:ext cx="755969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B71B2C-0B87-424F-9E31-974837FD4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491" y="687610"/>
            <a:ext cx="3194581" cy="1072989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00" y="3428682"/>
            <a:ext cx="3857356" cy="38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A5856-1BA5-43CD-ADD6-4ACE84D814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6363" y="3651460"/>
            <a:ext cx="8071804" cy="14387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C10A76-B744-F4F1-7D57-E158B725B607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380A4E-758C-487F-455D-40FC9061F8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072554"/>
              </p:ext>
            </p:extLst>
          </p:nvPr>
        </p:nvGraphicFramePr>
        <p:xfrm>
          <a:off x="838202" y="247003"/>
          <a:ext cx="10515600" cy="1148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5597411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Đóng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vai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hướng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dẫn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viên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du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lịch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để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giới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thiệu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về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đất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nước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, con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người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Việt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Nam.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393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63F9D42-DB50-2728-5AFD-66E7315C0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29524" r="57143" b="51270"/>
          <a:stretch/>
        </p:blipFill>
        <p:spPr>
          <a:xfrm>
            <a:off x="827314" y="1630986"/>
            <a:ext cx="3886200" cy="2179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00F8C-2EBD-BC1D-F962-81E3A09D7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2" t="29524" r="15476" b="51270"/>
          <a:stretch/>
        </p:blipFill>
        <p:spPr>
          <a:xfrm>
            <a:off x="6052456" y="1630986"/>
            <a:ext cx="3869929" cy="2308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FFA0B0-B5A3-6587-16D9-230370DD4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50477" r="54524" b="24444"/>
          <a:stretch/>
        </p:blipFill>
        <p:spPr>
          <a:xfrm>
            <a:off x="2166256" y="3897147"/>
            <a:ext cx="4506687" cy="253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09242-CB47-6A3B-79B3-3336D351E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5" t="50477" r="15476" b="31428"/>
          <a:stretch/>
        </p:blipFill>
        <p:spPr>
          <a:xfrm>
            <a:off x="7532913" y="4175722"/>
            <a:ext cx="3929092" cy="2201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9BF41A-9AEB-8497-A29B-8A440DF34592}"/>
              </a:ext>
            </a:extLst>
          </p:cNvPr>
          <p:cNvSpPr/>
          <p:nvPr/>
        </p:nvSpPr>
        <p:spPr>
          <a:xfrm>
            <a:off x="-1458686" y="-141514"/>
            <a:ext cx="1251857" cy="1144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9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2056" y="1862493"/>
            <a:ext cx="6369404" cy="14492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18F26-8DB8-BB5F-CF79-739C51980361}"/>
              </a:ext>
            </a:extLst>
          </p:cNvPr>
          <p:cNvSpPr/>
          <p:nvPr/>
        </p:nvSpPr>
        <p:spPr>
          <a:xfrm>
            <a:off x="-1709057" y="97971"/>
            <a:ext cx="1436914" cy="15045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6067" r="49145" b="65764"/>
          <a:stretch/>
        </p:blipFill>
        <p:spPr>
          <a:xfrm>
            <a:off x="436726" y="666163"/>
            <a:ext cx="7015733" cy="5525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9" y="1153887"/>
            <a:ext cx="7334426" cy="6084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9EF87-8E4B-436B-B952-3BC111A20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204" y="2623235"/>
            <a:ext cx="5507481" cy="20685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0BA073-587C-545D-119F-1A3D3718333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7D89BCB-AA69-F6F7-F8D2-E6C624B3AEBB}"/>
              </a:ext>
            </a:extLst>
          </p:cNvPr>
          <p:cNvGrpSpPr/>
          <p:nvPr/>
        </p:nvGrpSpPr>
        <p:grpSpPr>
          <a:xfrm>
            <a:off x="495656" y="497927"/>
            <a:ext cx="10374594" cy="4147441"/>
            <a:chOff x="7675497" y="1612359"/>
            <a:chExt cx="6336704" cy="41485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20661A-D221-DE60-91A1-2AEC0854E360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7285B978-0EF3-C910-DBF1-5E692084E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3D13A6-75D9-F904-BC2A-15ABF645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47" y="2766218"/>
            <a:ext cx="10515600" cy="1325563"/>
          </a:xfrm>
        </p:spPr>
        <p:txBody>
          <a:bodyPr/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Chia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sẻ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những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việc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đã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và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sẽ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thể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hiện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tình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yêu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Tổ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quốc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  <a:b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FD1658-2547-E9DE-91BC-9586F2E6FDA7}"/>
              </a:ext>
            </a:extLst>
          </p:cNvPr>
          <p:cNvSpPr/>
          <p:nvPr/>
        </p:nvSpPr>
        <p:spPr>
          <a:xfrm>
            <a:off x="-1384419" y="-94004"/>
            <a:ext cx="1068225" cy="10756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0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7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90088" y="303411"/>
            <a:ext cx="5698474" cy="1144074"/>
            <a:chOff x="3451538" y="450761"/>
            <a:chExt cx="5394102" cy="1144074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3451538" y="450761"/>
              <a:ext cx="5241702" cy="991674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3603938" y="603161"/>
              <a:ext cx="5241702" cy="991674"/>
            </a:xfrm>
            <a:prstGeom prst="round2DiagRect">
              <a:avLst/>
            </a:prstGeom>
            <a:noFill/>
            <a:ln w="762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159831" y="214194"/>
            <a:ext cx="9983552" cy="3429000"/>
            <a:chOff x="-1328670" y="870327"/>
            <a:chExt cx="9983552" cy="3429000"/>
          </a:xfrm>
        </p:grpSpPr>
        <p:sp>
          <p:nvSpPr>
            <p:cNvPr id="10" name="TextBox 9"/>
            <p:cNvSpPr txBox="1"/>
            <p:nvPr/>
          </p:nvSpPr>
          <p:spPr>
            <a:xfrm>
              <a:off x="1328563" y="2292440"/>
              <a:ext cx="7326319" cy="117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Sưu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tầm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ca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dao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tục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quê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870327"/>
              <a:ext cx="4572000" cy="34290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-1174803" y="1735912"/>
            <a:ext cx="9841283" cy="3429000"/>
            <a:chOff x="-1328670" y="2181826"/>
            <a:chExt cx="9841283" cy="3429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2181826"/>
              <a:ext cx="4572000" cy="3429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28563" y="3581401"/>
              <a:ext cx="7184050" cy="1743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tiễn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tốt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vi, việc làm để thể hiện tình yêu Tổ quốc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159831" y="3643194"/>
            <a:ext cx="9476707" cy="3429000"/>
            <a:chOff x="-1368334" y="4574926"/>
            <a:chExt cx="9476707" cy="3429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8334" y="4574926"/>
              <a:ext cx="4572000" cy="3429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03871" y="5980968"/>
              <a:ext cx="68045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v</a:t>
              </a:r>
              <a:r>
                <a:rPr lang="nl-NL" sz="3200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à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trước cho tiết 3 của bài.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8725646" y="542384"/>
            <a:ext cx="3418226" cy="62016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980499-5841-012C-46DE-9D2825A5C81A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621" y="573740"/>
            <a:ext cx="6958153" cy="2660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1BC94A-08D8-9CC0-81D0-CC25A9EFB6C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829" y="-465995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64C4C3-D4A9-4D04-BDFD-B246846B1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559" y="1754808"/>
            <a:ext cx="4919898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19466-16FE-389E-109F-3DD504EB6AF2}"/>
              </a:ext>
            </a:extLst>
          </p:cNvPr>
          <p:cNvSpPr txBox="1"/>
          <p:nvPr/>
        </p:nvSpPr>
        <p:spPr>
          <a:xfrm>
            <a:off x="-1381125" y="-31750"/>
            <a:ext cx="1133475" cy="1174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58308" y="353330"/>
            <a:ext cx="10336740" cy="857604"/>
            <a:chOff x="1229832" y="2260106"/>
            <a:chExt cx="7752555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765784" y="2260106"/>
              <a:ext cx="7216603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1: 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4"/>
              <a:chExt cx="2215064" cy="1893152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4"/>
                <a:ext cx="2215064" cy="1893152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6" y="960720"/>
                <a:ext cx="1921529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7" y="962183"/>
                <a:ext cx="1524978" cy="1378258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812825" y="1124094"/>
                <a:ext cx="959260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2"/>
                <a:ext cx="348831" cy="35284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A164050-6829-47E8-96CB-08AEE58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01" y="1699913"/>
            <a:ext cx="9685955" cy="430645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93D71AB-5EAB-465C-B559-405EA31A2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15" y="2126769"/>
            <a:ext cx="1247981" cy="1056640"/>
          </a:xfrm>
          <a:prstGeom prst="rect">
            <a:avLst/>
          </a:prstGeom>
        </p:spPr>
      </p:pic>
      <p:pic>
        <p:nvPicPr>
          <p:cNvPr id="168" name="Picture 167" descr="Shape&#10;&#10;Description automatically generated">
            <a:extLst>
              <a:ext uri="{FF2B5EF4-FFF2-40B4-BE49-F238E27FC236}">
                <a16:creationId xmlns:a16="http://schemas.microsoft.com/office/drawing/2014/main" id="{4FAD0B16-7624-48F1-9871-464DCFF1C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59" y="3301391"/>
            <a:ext cx="1247981" cy="1056640"/>
          </a:xfrm>
          <a:prstGeom prst="rect">
            <a:avLst/>
          </a:prstGeom>
        </p:spPr>
      </p:pic>
      <p:pic>
        <p:nvPicPr>
          <p:cNvPr id="169" name="Picture 168" descr="Shape&#10;&#10;Description automatically generated">
            <a:extLst>
              <a:ext uri="{FF2B5EF4-FFF2-40B4-BE49-F238E27FC236}">
                <a16:creationId xmlns:a16="http://schemas.microsoft.com/office/drawing/2014/main" id="{E3E96BA2-E619-4BDF-B725-FE4F6F58A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75" y="3378268"/>
            <a:ext cx="1247981" cy="1056640"/>
          </a:xfrm>
          <a:prstGeom prst="rect">
            <a:avLst/>
          </a:prstGeom>
        </p:spPr>
      </p:pic>
      <p:pic>
        <p:nvPicPr>
          <p:cNvPr id="173" name="Picture 172" descr="Shape&#10;&#10;Description automatically generated">
            <a:extLst>
              <a:ext uri="{FF2B5EF4-FFF2-40B4-BE49-F238E27FC236}">
                <a16:creationId xmlns:a16="http://schemas.microsoft.com/office/drawing/2014/main" id="{570AA493-5007-4ADC-9270-4A143D811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34" y="4775835"/>
            <a:ext cx="1247981" cy="1056640"/>
          </a:xfrm>
          <a:prstGeom prst="rect">
            <a:avLst/>
          </a:prstGeom>
        </p:spPr>
      </p:pic>
      <p:pic>
        <p:nvPicPr>
          <p:cNvPr id="174" name="Picture 173" descr="Shape&#10;&#10;Description automatically generated">
            <a:extLst>
              <a:ext uri="{FF2B5EF4-FFF2-40B4-BE49-F238E27FC236}">
                <a16:creationId xmlns:a16="http://schemas.microsoft.com/office/drawing/2014/main" id="{4AF888AE-D93C-4870-A318-9446A8B70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30" y="4629767"/>
            <a:ext cx="1247981" cy="1056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7BF79E-5D81-AF60-DE6D-86054DBDC03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B57AE-B6A5-4044-95B5-43C097D78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59" y="1036002"/>
            <a:ext cx="4731145" cy="1056958"/>
          </a:xfrm>
          <a:prstGeom prst="rect">
            <a:avLst/>
          </a:prstGeom>
        </p:spPr>
      </p:pic>
      <p:sp>
        <p:nvSpPr>
          <p:cNvPr id="132" name="Speech Bubble: Rectangle with Corners Rounded 4">
            <a:extLst>
              <a:ext uri="{FF2B5EF4-FFF2-40B4-BE49-F238E27FC236}">
                <a16:creationId xmlns:a16="http://schemas.microsoft.com/office/drawing/2014/main" id="{30940869-71BA-4D51-8E9D-A06B88430A60}"/>
              </a:ext>
            </a:extLst>
          </p:cNvPr>
          <p:cNvSpPr/>
          <p:nvPr/>
        </p:nvSpPr>
        <p:spPr>
          <a:xfrm flipH="1">
            <a:off x="5640003" y="5994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tán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chỉ yêu mỗi gia đình mình thôi thì chưa đủ.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C91D3-620E-41A7-B325-4A15C762D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4" y="2964815"/>
            <a:ext cx="4751070" cy="928370"/>
          </a:xfrm>
          <a:prstGeom prst="rect">
            <a:avLst/>
          </a:prstGeom>
        </p:spPr>
      </p:pic>
      <p:sp>
        <p:nvSpPr>
          <p:cNvPr id="133" name="Speech Bubble: Rectangle with Corners Rounded 4">
            <a:extLst>
              <a:ext uri="{FF2B5EF4-FFF2-40B4-BE49-F238E27FC236}">
                <a16:creationId xmlns:a16="http://schemas.microsoft.com/office/drawing/2014/main" id="{7D27B255-DDE9-4566-9B44-FCC38E473E8E}"/>
              </a:ext>
            </a:extLst>
          </p:cNvPr>
          <p:cNvSpPr/>
          <p:nvPr/>
        </p:nvSpPr>
        <p:spPr>
          <a:xfrm flipH="1">
            <a:off x="5631750" y="24790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tìm hiểu lịch sử đất nước, yêu quý và tự hào về đất nước.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60AB3-C6CF-47A8-B4F0-2C472E885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34" y="4765040"/>
            <a:ext cx="4751070" cy="1157750"/>
          </a:xfrm>
          <a:prstGeom prst="rect">
            <a:avLst/>
          </a:prstGeom>
        </p:spPr>
      </p:pic>
      <p:sp>
        <p:nvSpPr>
          <p:cNvPr id="134" name="Speech Bubble: Rectangle with Corners Rounded 4">
            <a:extLst>
              <a:ext uri="{FF2B5EF4-FFF2-40B4-BE49-F238E27FC236}">
                <a16:creationId xmlns:a16="http://schemas.microsoft.com/office/drawing/2014/main" id="{4989E41F-86F8-4C14-97CF-E70DB67B8FAE}"/>
              </a:ext>
            </a:extLst>
          </p:cNvPr>
          <p:cNvSpPr/>
          <p:nvPr/>
        </p:nvSpPr>
        <p:spPr>
          <a:xfrm flipH="1">
            <a:off x="5580245" y="4277360"/>
            <a:ext cx="6276473" cy="198120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2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chúng ta có được đất nước tươi đẹp, phát triển mạnh mẽ như này là do công lao to lớn của thế hệ đi trước.</a:t>
            </a:r>
            <a:endParaRPr lang="en-US" sz="2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61B4E8-E6FB-FAD7-BEDA-B8B46D8B4FD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 animBg="1"/>
      <p:bldP spid="1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5040C-FFBB-47D5-9A3E-23FE92896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7" y="975994"/>
            <a:ext cx="5229573" cy="1228725"/>
          </a:xfrm>
          <a:prstGeom prst="rect">
            <a:avLst/>
          </a:prstGeom>
        </p:spPr>
      </p:pic>
      <p:sp>
        <p:nvSpPr>
          <p:cNvPr id="102" name="Speech Bubble: Rectangle with Corners Rounded 4">
            <a:extLst>
              <a:ext uri="{FF2B5EF4-FFF2-40B4-BE49-F238E27FC236}">
                <a16:creationId xmlns:a16="http://schemas.microsoft.com/office/drawing/2014/main" id="{9135ED14-D058-4702-B3CB-A23D05E5C90A}"/>
              </a:ext>
            </a:extLst>
          </p:cNvPr>
          <p:cNvSpPr/>
          <p:nvPr/>
        </p:nvSpPr>
        <p:spPr>
          <a:xfrm flipH="1">
            <a:off x="5767957" y="57912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cần học tập tốt để s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này xây dựng quê hương, đất nước.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E4413-A441-4AD0-B66C-5594154A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4" y="3109912"/>
            <a:ext cx="4937125" cy="1140646"/>
          </a:xfrm>
          <a:prstGeom prst="rect">
            <a:avLst/>
          </a:prstGeom>
        </p:spPr>
      </p:pic>
      <p:sp>
        <p:nvSpPr>
          <p:cNvPr id="103" name="Speech Bubble: Rectangle with Corners Rounded 4">
            <a:extLst>
              <a:ext uri="{FF2B5EF4-FFF2-40B4-BE49-F238E27FC236}">
                <a16:creationId xmlns:a16="http://schemas.microsoft.com/office/drawing/2014/main" id="{8F4B323F-16B0-4A0A-ABC7-1D1DAF63594E}"/>
              </a:ext>
            </a:extLst>
          </p:cNvPr>
          <p:cNvSpPr/>
          <p:nvPr/>
        </p:nvSpPr>
        <p:spPr>
          <a:xfrm flipH="1">
            <a:off x="5680009" y="2322325"/>
            <a:ext cx="6304663" cy="2045839"/>
          </a:xfrm>
          <a:prstGeom prst="wedgeRoundRectCallout">
            <a:avLst>
              <a:gd name="adj1" fmla="val 58312"/>
              <a:gd name="adj2" fmla="val 16585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bảo vệ thiên nhiên là góp phần bảo vệ vẻ đẹp của quê hương, đất nước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F8DFA-6397-49F9-90AF-1002AB383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62" y="5005705"/>
            <a:ext cx="4524058" cy="1159369"/>
          </a:xfrm>
          <a:prstGeom prst="rect">
            <a:avLst/>
          </a:prstGeom>
        </p:spPr>
      </p:pic>
      <p:sp>
        <p:nvSpPr>
          <p:cNvPr id="104" name="Speech Bubble: Rectangle with Corners Rounded 4">
            <a:extLst>
              <a:ext uri="{FF2B5EF4-FFF2-40B4-BE49-F238E27FC236}">
                <a16:creationId xmlns:a16="http://schemas.microsoft.com/office/drawing/2014/main" id="{724FC378-6E18-408E-A87A-8BA573E64B55}"/>
              </a:ext>
            </a:extLst>
          </p:cNvPr>
          <p:cNvSpPr/>
          <p:nvPr/>
        </p:nvSpPr>
        <p:spPr>
          <a:xfrm flipH="1">
            <a:off x="5723982" y="4651365"/>
            <a:ext cx="6216716" cy="1493520"/>
          </a:xfrm>
          <a:prstGeom prst="wedgeRoundRectCallout">
            <a:avLst>
              <a:gd name="adj1" fmla="val 58662"/>
              <a:gd name="adj2" fmla="val 14792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chúng ta tự hào là người Việt Nam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CFD822-C29F-483C-6D0E-2681DD255F71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29119" r="-1" b="53414"/>
          <a:stretch/>
        </p:blipFill>
        <p:spPr>
          <a:xfrm>
            <a:off x="11217966" y="-1039228"/>
            <a:ext cx="4510071" cy="2239557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5279174B-CB62-49B0-8B11-37528F38EA1A}"/>
              </a:ext>
            </a:extLst>
          </p:cNvPr>
          <p:cNvSpPr/>
          <p:nvPr/>
        </p:nvSpPr>
        <p:spPr>
          <a:xfrm>
            <a:off x="619760" y="0"/>
            <a:ext cx="11287760" cy="6633845"/>
          </a:xfrm>
          <a:prstGeom prst="heart">
            <a:avLst/>
          </a:prstGeom>
          <a:noFill/>
          <a:ln w="57150">
            <a:solidFill>
              <a:srgbClr val="D707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B3A54-79C0-45C6-898A-20BA47E9E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122" y="4270688"/>
            <a:ext cx="2363158" cy="236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FED63-4C9D-4A8F-9EEC-16E06A580096}"/>
              </a:ext>
            </a:extLst>
          </p:cNvPr>
          <p:cNvSpPr txBox="1"/>
          <p:nvPr/>
        </p:nvSpPr>
        <p:spPr>
          <a:xfrm>
            <a:off x="1965585" y="1793428"/>
            <a:ext cx="8756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Chúng ta là con người Việt Nam, đất nước Việt Nam được như ngày hôm nay là nhờ có công lao to lớn của những thế hệ đi trước</a:t>
            </a:r>
            <a:r>
              <a:rPr lang="en-US" sz="3200" dirty="0">
                <a:latin typeface="+mj-lt"/>
              </a:rPr>
              <a:t>. V</a:t>
            </a:r>
            <a:r>
              <a:rPr lang="vi-VN" sz="3200" dirty="0">
                <a:latin typeface="+mj-lt"/>
              </a:rPr>
              <a:t>ì vậy chúng ta cần phải tôn trọng, tự hào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biết ơn họ. Bên cạnh đó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cũng cần học tập tốt hơn để sau này xây dựng và bảo vệ quê hương, đất nước.</a:t>
            </a:r>
            <a:endParaRPr lang="en-US" sz="32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DF6CD1-2073-43CA-9E89-5005E1D44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14" y="4887310"/>
            <a:ext cx="2702459" cy="21619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3ABE2A-899C-68BC-8C9E-A1A619A245BD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0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20925 0.09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737757" y="121021"/>
            <a:ext cx="9973785" cy="1297823"/>
            <a:chOff x="647042" y="1450652"/>
            <a:chExt cx="9973785" cy="129782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42" y="1450652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798270" y="1564317"/>
              <a:ext cx="8822557" cy="101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đồng tình hoặc không đồng tình với hành vi của bạn nào trong các ý sau? Vì sao?</a:t>
              </a:r>
              <a:endPara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5653-70F1-4FAF-8BC7-37E62AB96780}"/>
              </a:ext>
            </a:extLst>
          </p:cNvPr>
          <p:cNvGrpSpPr/>
          <p:nvPr/>
        </p:nvGrpSpPr>
        <p:grpSpPr>
          <a:xfrm>
            <a:off x="417369" y="1612363"/>
            <a:ext cx="5160471" cy="1431252"/>
            <a:chOff x="4144021" y="1484380"/>
            <a:chExt cx="7574794" cy="48402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4AACC5-0353-4E3B-A24E-DDC51AB56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7" name="Rectangle: Diagonal Corners Rounded 4">
                <a:extLst>
                  <a:ext uri="{FF2B5EF4-FFF2-40B4-BE49-F238E27FC236}">
                    <a16:creationId xmlns:a16="http://schemas.microsoft.com/office/drawing/2014/main" id="{58991EE8-F6AF-4213-BD6A-B9F6EDC54F6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: Diagonal Corners Rounded 30">
                <a:extLst>
                  <a:ext uri="{FF2B5EF4-FFF2-40B4-BE49-F238E27FC236}">
                    <a16:creationId xmlns:a16="http://schemas.microsoft.com/office/drawing/2014/main" id="{F77DF55F-5016-45AE-9171-8FCCA707440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1A52CE-1239-4BFC-BD57-30CF16CF326E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Ngân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2F1FA2-3B8B-49DA-A359-DAB423C4AACA}"/>
              </a:ext>
            </a:extLst>
          </p:cNvPr>
          <p:cNvGrpSpPr/>
          <p:nvPr/>
        </p:nvGrpSpPr>
        <p:grpSpPr>
          <a:xfrm>
            <a:off x="569769" y="3429000"/>
            <a:ext cx="5160471" cy="1173480"/>
            <a:chOff x="4144021" y="1484380"/>
            <a:chExt cx="7574794" cy="4840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F623AA-2BAC-4D21-A1B5-92CBCE6AE20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2" name="Rectangle: Diagonal Corners Rounded 4">
                <a:extLst>
                  <a:ext uri="{FF2B5EF4-FFF2-40B4-BE49-F238E27FC236}">
                    <a16:creationId xmlns:a16="http://schemas.microsoft.com/office/drawing/2014/main" id="{E571AABA-669A-4ACF-B243-5AC7B1D7D3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: Diagonal Corners Rounded 30">
                <a:extLst>
                  <a:ext uri="{FF2B5EF4-FFF2-40B4-BE49-F238E27FC236}">
                    <a16:creationId xmlns:a16="http://schemas.microsoft.com/office/drawing/2014/main" id="{FF467634-B60E-4381-8D01-7879A1BE835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A7721D-7D40-4723-BF38-4DC17007D4B8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D31BA-2123-4FF9-BE09-95D9AD6C71C7}"/>
              </a:ext>
            </a:extLst>
          </p:cNvPr>
          <p:cNvGrpSpPr/>
          <p:nvPr/>
        </p:nvGrpSpPr>
        <p:grpSpPr>
          <a:xfrm>
            <a:off x="592119" y="4992417"/>
            <a:ext cx="5160471" cy="1468456"/>
            <a:chOff x="4144021" y="1484380"/>
            <a:chExt cx="7574794" cy="48402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241ADCD-E753-40D5-BB33-41BBAD24FD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7" name="Rectangle: Diagonal Corners Rounded 4">
                <a:extLst>
                  <a:ext uri="{FF2B5EF4-FFF2-40B4-BE49-F238E27FC236}">
                    <a16:creationId xmlns:a16="http://schemas.microsoft.com/office/drawing/2014/main" id="{1FD31C0E-9C33-4ACD-9807-0941107D900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Diagonal Corners Rounded 30">
                <a:extLst>
                  <a:ext uri="{FF2B5EF4-FFF2-40B4-BE49-F238E27FC236}">
                    <a16:creationId xmlns:a16="http://schemas.microsoft.com/office/drawing/2014/main" id="{149B8B58-4B8A-43E6-9475-0699A47609F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FD58F7-2CA7-4B8A-AB51-87E9FFB36690}"/>
                </a:ext>
              </a:extLst>
            </p:cNvPr>
            <p:cNvSpPr txBox="1"/>
            <p:nvPr/>
          </p:nvSpPr>
          <p:spPr>
            <a:xfrm>
              <a:off x="4548980" y="2167021"/>
              <a:ext cx="6767991" cy="3000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272BDF-A446-4BCB-B101-AB8F61623259}"/>
              </a:ext>
            </a:extLst>
          </p:cNvPr>
          <p:cNvGrpSpPr/>
          <p:nvPr/>
        </p:nvGrpSpPr>
        <p:grpSpPr>
          <a:xfrm>
            <a:off x="6543849" y="1571723"/>
            <a:ext cx="5160471" cy="1431252"/>
            <a:chOff x="4144021" y="1484380"/>
            <a:chExt cx="7574794" cy="48402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3843658-BD82-4884-BCED-A0B6C7D9E3C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2" name="Rectangle: Diagonal Corners Rounded 4">
                <a:extLst>
                  <a:ext uri="{FF2B5EF4-FFF2-40B4-BE49-F238E27FC236}">
                    <a16:creationId xmlns:a16="http://schemas.microsoft.com/office/drawing/2014/main" id="{8365D640-CC62-4B96-ACCD-1F7388AD766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Diagonal Corners Rounded 30">
                <a:extLst>
                  <a:ext uri="{FF2B5EF4-FFF2-40B4-BE49-F238E27FC236}">
                    <a16:creationId xmlns:a16="http://schemas.microsoft.com/office/drawing/2014/main" id="{3C505E7D-66D5-4A7A-BA1D-C311822068C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1A6761-221F-4F6C-AE1B-BE5E21994322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CC627F-77CF-4486-B54A-9FE1E346D52F}"/>
              </a:ext>
            </a:extLst>
          </p:cNvPr>
          <p:cNvGrpSpPr/>
          <p:nvPr/>
        </p:nvGrpSpPr>
        <p:grpSpPr>
          <a:xfrm>
            <a:off x="6583126" y="3273721"/>
            <a:ext cx="5160471" cy="1431252"/>
            <a:chOff x="4144021" y="1484380"/>
            <a:chExt cx="7574794" cy="48402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0978635-4246-4FA7-A433-6D16FA6C915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7" name="Rectangle: Diagonal Corners Rounded 4">
                <a:extLst>
                  <a:ext uri="{FF2B5EF4-FFF2-40B4-BE49-F238E27FC236}">
                    <a16:creationId xmlns:a16="http://schemas.microsoft.com/office/drawing/2014/main" id="{0F29953B-D24D-4B5E-9F20-BC1FBBE2375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Diagonal Corners Rounded 30">
                <a:extLst>
                  <a:ext uri="{FF2B5EF4-FFF2-40B4-BE49-F238E27FC236}">
                    <a16:creationId xmlns:a16="http://schemas.microsoft.com/office/drawing/2014/main" id="{F236FB35-AB9E-41E5-A3F7-C7162DD601C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51AB8E8-0E57-440E-A4FF-60D9115D2CDD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3D8246-E28E-40A0-BDAE-17384D10F412}"/>
              </a:ext>
            </a:extLst>
          </p:cNvPr>
          <p:cNvGrpSpPr/>
          <p:nvPr/>
        </p:nvGrpSpPr>
        <p:grpSpPr>
          <a:xfrm>
            <a:off x="6518291" y="4961174"/>
            <a:ext cx="5160471" cy="1431252"/>
            <a:chOff x="4144021" y="1484380"/>
            <a:chExt cx="7574794" cy="484022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2ECEDD2-205C-4543-BAE0-FB5F6B00C8B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2" name="Rectangle: Diagonal Corners Rounded 4">
                <a:extLst>
                  <a:ext uri="{FF2B5EF4-FFF2-40B4-BE49-F238E27FC236}">
                    <a16:creationId xmlns:a16="http://schemas.microsoft.com/office/drawing/2014/main" id="{EF432AFE-2B1D-4230-8649-AF50DB931C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: Diagonal Corners Rounded 30">
                <a:extLst>
                  <a:ext uri="{FF2B5EF4-FFF2-40B4-BE49-F238E27FC236}">
                    <a16:creationId xmlns:a16="http://schemas.microsoft.com/office/drawing/2014/main" id="{A4CA81EC-B4B7-4D7A-9EA4-F60B502048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D7194B-3D2F-4F39-B717-BE3429D594A0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2"/>
          <a:stretch/>
        </p:blipFill>
        <p:spPr>
          <a:xfrm>
            <a:off x="4032972" y="2518179"/>
            <a:ext cx="3317872" cy="272681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AEBB7E9-BA6D-B032-C7F1-8D09888AD95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ask Cards for Practicing Elapsed Time by Slidesgo">
  <a:themeElements>
    <a:clrScheme name="Simple Light">
      <a:dk1>
        <a:srgbClr val="6D225A"/>
      </a:dk1>
      <a:lt1>
        <a:srgbClr val="FFFCF4"/>
      </a:lt1>
      <a:dk2>
        <a:srgbClr val="FFE49A"/>
      </a:dk2>
      <a:lt2>
        <a:srgbClr val="FFDDDC"/>
      </a:lt2>
      <a:accent1>
        <a:srgbClr val="FF7986"/>
      </a:accent1>
      <a:accent2>
        <a:srgbClr val="A2E4E6"/>
      </a:accent2>
      <a:accent3>
        <a:srgbClr val="6D225A"/>
      </a:accent3>
      <a:accent4>
        <a:srgbClr val="FFFCF4"/>
      </a:accent4>
      <a:accent5>
        <a:srgbClr val="FFE49A"/>
      </a:accent5>
      <a:accent6>
        <a:srgbClr val="FFDDDC"/>
      </a:accent6>
      <a:hlink>
        <a:srgbClr val="6D22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842</Words>
  <Application>Microsoft Office PowerPoint</Application>
  <PresentationFormat>Widescreen</PresentationFormat>
  <Paragraphs>67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等线</vt:lpstr>
      <vt:lpstr>微软雅黑</vt:lpstr>
      <vt:lpstr>Arial</vt:lpstr>
      <vt:lpstr>Calibri</vt:lpstr>
      <vt:lpstr>Didact Gothic</vt:lpstr>
      <vt:lpstr>Georgia</vt:lpstr>
      <vt:lpstr>Leelawadee</vt:lpstr>
      <vt:lpstr>Sriracha</vt:lpstr>
      <vt:lpstr>Times New Roman</vt:lpstr>
      <vt:lpstr>1_Office 主题</vt:lpstr>
      <vt:lpstr>1_Simple Light</vt:lpstr>
      <vt:lpstr>2_Simple Light</vt:lpstr>
      <vt:lpstr>Task Cards for Practicing Elapsed Time by Slidesgo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Em có lời khuyên gì dành cho các bạn trong những tình huống sau?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Chia sẻ những việc em đã làm và sẽ làm để thể hiện tình yêu Tổ quốc. </vt:lpstr>
      <vt:lpstr>YÊU CẦU CẦN ĐẠT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Đinh</cp:lastModifiedBy>
  <cp:revision>24</cp:revision>
  <dcterms:created xsi:type="dcterms:W3CDTF">2022-07-11T07:44:40Z</dcterms:created>
  <dcterms:modified xsi:type="dcterms:W3CDTF">2025-10-16T16:30:05Z</dcterms:modified>
</cp:coreProperties>
</file>