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2" r:id="rId5"/>
    <p:sldMasterId id="2147483726" r:id="rId6"/>
  </p:sldMasterIdLst>
  <p:notesMasterIdLst>
    <p:notesMasterId r:id="rId42"/>
  </p:notesMasterIdLst>
  <p:sldIdLst>
    <p:sldId id="256" r:id="rId7"/>
    <p:sldId id="257" r:id="rId8"/>
    <p:sldId id="258" r:id="rId9"/>
    <p:sldId id="328" r:id="rId10"/>
    <p:sldId id="260" r:id="rId11"/>
    <p:sldId id="329" r:id="rId12"/>
    <p:sldId id="259" r:id="rId13"/>
    <p:sldId id="280" r:id="rId14"/>
    <p:sldId id="330" r:id="rId15"/>
    <p:sldId id="261" r:id="rId16"/>
    <p:sldId id="272" r:id="rId17"/>
    <p:sldId id="269" r:id="rId18"/>
    <p:sldId id="316" r:id="rId19"/>
    <p:sldId id="322" r:id="rId20"/>
    <p:sldId id="331" r:id="rId21"/>
    <p:sldId id="332" r:id="rId22"/>
    <p:sldId id="294" r:id="rId23"/>
    <p:sldId id="318" r:id="rId24"/>
    <p:sldId id="320" r:id="rId25"/>
    <p:sldId id="319" r:id="rId26"/>
    <p:sldId id="333" r:id="rId27"/>
    <p:sldId id="335" r:id="rId28"/>
    <p:sldId id="334" r:id="rId29"/>
    <p:sldId id="321" r:id="rId30"/>
    <p:sldId id="314" r:id="rId31"/>
    <p:sldId id="336" r:id="rId32"/>
    <p:sldId id="337" r:id="rId33"/>
    <p:sldId id="315" r:id="rId34"/>
    <p:sldId id="304" r:id="rId35"/>
    <p:sldId id="305" r:id="rId36"/>
    <p:sldId id="306" r:id="rId37"/>
    <p:sldId id="317" r:id="rId38"/>
    <p:sldId id="338" r:id="rId39"/>
    <p:sldId id="339" r:id="rId40"/>
    <p:sldId id="2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102" d="100"/>
          <a:sy n="102" d="100"/>
        </p:scale>
        <p:origin x="10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0763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260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58661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D14FE-F6F4-9425-3094-ED18E82B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6FF4-7982-4272-8EA2-2D1B5518F855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9BD1-E89E-8492-5B1D-8F8E2CBF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71B53-3E5F-88EF-10C6-3D0D96C5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E99F-D4E8-49E4-8B68-CE59C9CC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50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7DA8-F93E-329B-AE15-5054B40C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0C846-D4BF-443E-8A74-8023008A5852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3F8AE-9DD3-178F-C2CA-BFF53EA2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F34D-9FD0-2059-5F52-B580865F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02CAA-A9F6-444E-BDAF-54B846C43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8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BB78-711E-FA86-542A-40934344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0678-6C1B-4CDF-851F-25E45E7768FC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AC00B-4AAE-C75D-FBF1-8B29F8A7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DC33-B6AE-A5B9-C9EA-58D8C6F6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F2E0-EDC7-4F82-99B1-412F9FAAA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9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7C2B82-39F7-20AE-150F-C6A80D70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F8AE-304E-4FA6-BED9-36B772D03AEF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FF604B-C4E1-1236-DBFC-B6BF5E34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ACA43A-E01A-E59E-4F85-75BB8622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8864-FE8B-4FEF-9BF7-67E84E48C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075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0ECB65-B913-1A2B-1AE7-B17286440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A0FF-B757-4C8A-8467-F7CB7D5B39C9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0A5387-33A6-E867-E94F-410F080A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E28612-51FD-1C78-7D9A-42C80517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56A7-4602-4DB2-8240-2616CE6BD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13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CE4E96-20BD-7F94-3CDF-96F1BD7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EC4E-9A6B-4F40-894A-CCC644588FBC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911657-9C2A-68A4-4B66-F1F0FD23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AC576C-72D6-3992-5319-130B4DCF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3924-C0FE-4721-8E5E-97A7A6F6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67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58D90B-CE3B-E4D4-E438-20726D66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9FAD-9D8A-4038-9D0B-07EB7F75FFE4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D4E6A6-A23F-6D24-FDEB-AC08D4A8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40FF14-EA9F-6FE0-54EB-A18E24CD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B9A5-7910-424A-9938-0EE038510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5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43053F-53F7-B142-2082-BFA309E0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88D-A07A-4ACE-843A-95EED2914D20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AFEF32-1A34-764F-D721-3B8ABB27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D20DAD-6C04-F5AD-4694-9C094F3B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B52D-299D-47A1-BA53-9E4A955B0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92FB01-CBFB-7F8E-25F7-B0B06C05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2D456-B991-47A1-AA81-82ADAB5438C8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3BD79-0298-6492-64FF-983C8380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27CFD7-F6AC-A5BE-80CE-5FA7FB10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D23A-5863-4826-9548-967CE642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27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25D1C-B500-9D34-1ADD-14AEA7C5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D8417-5379-4FF9-B55B-AD52CA39911B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C0922-418F-B808-6844-D2EF38ED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77024-89AD-373B-81B9-DAF2F5A3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FBDB-F540-4F16-89A5-2BEF9DFA1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189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B3671-B538-D74D-4360-6E79C52A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5A01-4711-4A3F-B435-716CA4320FC1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CD5A1-713B-E8F3-7D8F-E10A2721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EFE7D-D4D4-996F-A70A-A13AB00D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A20C-6B89-433F-980E-C98F517E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524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235F4-E134-2F2F-330C-A43EA75A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97432-A632-B37B-9DE9-522B1CAD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F7094-21B8-AB95-7C5A-8BEC0C665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28EC51-7355-4D3E-B1F7-1CB6AFC0121D}" type="datetimeFigureOut">
              <a:rPr lang="en-US"/>
              <a:pPr>
                <a:defRPr/>
              </a:pPr>
              <a:t>08/08/2022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A4D69-9C86-0358-FE42-54BC85400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518C7-3F6E-2BD7-D4C6-4317C56D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AA0F4D-EFEA-4083-B947-D37BC5297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0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slide" Target="slide28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11" Type="http://schemas.microsoft.com/office/2007/relationships/hdphoto" Target="../media/hdphoto4.wdp"/><Relationship Id="rId5" Type="http://schemas.openxmlformats.org/officeDocument/2006/relationships/image" Target="../media/image79.jpe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3" Type="http://schemas.openxmlformats.org/officeDocument/2006/relationships/image" Target="../media/image79.jpeg"/><Relationship Id="rId7" Type="http://schemas.microsoft.com/office/2007/relationships/hdphoto" Target="../media/hdphoto3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2.png"/><Relationship Id="rId11" Type="http://schemas.openxmlformats.org/officeDocument/2006/relationships/slide" Target="slide30.xml"/><Relationship Id="rId5" Type="http://schemas.openxmlformats.org/officeDocument/2006/relationships/slide" Target="slide29.xml"/><Relationship Id="rId15" Type="http://schemas.openxmlformats.org/officeDocument/2006/relationships/slide" Target="slide9.xml"/><Relationship Id="rId10" Type="http://schemas.microsoft.com/office/2007/relationships/hdphoto" Target="../media/hdphoto4.wdp"/><Relationship Id="rId4" Type="http://schemas.openxmlformats.org/officeDocument/2006/relationships/image" Target="../media/image80.png"/><Relationship Id="rId9" Type="http://schemas.openxmlformats.org/officeDocument/2006/relationships/image" Target="../media/image83.png"/><Relationship Id="rId14" Type="http://schemas.openxmlformats.org/officeDocument/2006/relationships/slide" Target="slide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12" Type="http://schemas.openxmlformats.org/officeDocument/2006/relationships/slide" Target="slide2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7.png"/><Relationship Id="rId11" Type="http://schemas.openxmlformats.org/officeDocument/2006/relationships/image" Target="../media/image92.GIF"/><Relationship Id="rId5" Type="http://schemas.openxmlformats.org/officeDocument/2006/relationships/audio" Target="../media/audio5.wav"/><Relationship Id="rId10" Type="http://schemas.openxmlformats.org/officeDocument/2006/relationships/image" Target="../media/image91.png"/><Relationship Id="rId4" Type="http://schemas.openxmlformats.org/officeDocument/2006/relationships/audio" Target="../media/audio4.wav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12" Type="http://schemas.openxmlformats.org/officeDocument/2006/relationships/slide" Target="slide2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7.png"/><Relationship Id="rId11" Type="http://schemas.openxmlformats.org/officeDocument/2006/relationships/image" Target="../media/image92.GIF"/><Relationship Id="rId5" Type="http://schemas.openxmlformats.org/officeDocument/2006/relationships/audio" Target="../media/audio5.wav"/><Relationship Id="rId10" Type="http://schemas.openxmlformats.org/officeDocument/2006/relationships/image" Target="../media/image91.png"/><Relationship Id="rId4" Type="http://schemas.openxmlformats.org/officeDocument/2006/relationships/audio" Target="../media/audio4.wav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12" Type="http://schemas.openxmlformats.org/officeDocument/2006/relationships/slide" Target="slide2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7.png"/><Relationship Id="rId11" Type="http://schemas.openxmlformats.org/officeDocument/2006/relationships/image" Target="../media/image92.GIF"/><Relationship Id="rId5" Type="http://schemas.openxmlformats.org/officeDocument/2006/relationships/audio" Target="../media/audio5.wav"/><Relationship Id="rId10" Type="http://schemas.openxmlformats.org/officeDocument/2006/relationships/image" Target="../media/image91.png"/><Relationship Id="rId4" Type="http://schemas.openxmlformats.org/officeDocument/2006/relationships/audio" Target="../media/audio4.wav"/><Relationship Id="rId9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7.png"/><Relationship Id="rId11" Type="http://schemas.openxmlformats.org/officeDocument/2006/relationships/slide" Target="slide28.xml"/><Relationship Id="rId5" Type="http://schemas.openxmlformats.org/officeDocument/2006/relationships/audio" Target="../media/audio5.wav"/><Relationship Id="rId10" Type="http://schemas.openxmlformats.org/officeDocument/2006/relationships/image" Target="../media/image92.GIF"/><Relationship Id="rId4" Type="http://schemas.openxmlformats.org/officeDocument/2006/relationships/audio" Target="../media/audio4.wav"/><Relationship Id="rId9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3.png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12" Type="http://schemas.openxmlformats.org/officeDocument/2006/relationships/slide" Target="slide2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7.png"/><Relationship Id="rId11" Type="http://schemas.openxmlformats.org/officeDocument/2006/relationships/image" Target="../media/image92.GIF"/><Relationship Id="rId5" Type="http://schemas.openxmlformats.org/officeDocument/2006/relationships/audio" Target="../media/audio5.wav"/><Relationship Id="rId10" Type="http://schemas.openxmlformats.org/officeDocument/2006/relationships/image" Target="../media/image89.png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6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7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7">
            <a:extLst>
              <a:ext uri="{FF2B5EF4-FFF2-40B4-BE49-F238E27FC236}">
                <a16:creationId xmlns:a16="http://schemas.microsoft.com/office/drawing/2014/main" id="{03476AA2-FF89-5550-703B-9F759912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1438"/>
            <a:ext cx="1194276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565835-F177-BBA1-D3E2-A40D22569413}"/>
              </a:ext>
            </a:extLst>
          </p:cNvPr>
          <p:cNvSpPr txBox="1">
            <a:spLocks/>
          </p:cNvSpPr>
          <p:nvPr/>
        </p:nvSpPr>
        <p:spPr>
          <a:xfrm>
            <a:off x="1959007" y="616217"/>
            <a:ext cx="8273985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Nunito Black" pitchFamily="2" charset="0"/>
              <a:ea typeface="微软雅黑" panose="020B0503020204020204" charset="-122"/>
              <a:cs typeface="+mj-cs"/>
            </a:endParaRPr>
          </a:p>
        </p:txBody>
      </p:sp>
      <p:pic>
        <p:nvPicPr>
          <p:cNvPr id="15366" name="Picture 24">
            <a:extLst>
              <a:ext uri="{FF2B5EF4-FFF2-40B4-BE49-F238E27FC236}">
                <a16:creationId xmlns:a16="http://schemas.microsoft.com/office/drawing/2014/main" id="{E06CA8A1-93E1-5F31-5EC8-47F3BD12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2971800"/>
            <a:ext cx="2371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3">
            <a:extLst>
              <a:ext uri="{FF2B5EF4-FFF2-40B4-BE49-F238E27FC236}">
                <a16:creationId xmlns:a16="http://schemas.microsoft.com/office/drawing/2014/main" id="{82735153-69E9-AAD6-8D0E-34E862BA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44488"/>
            <a:ext cx="18415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914DF5B6-E7E4-65B5-1503-AA0B989E18BD}"/>
              </a:ext>
            </a:extLst>
          </p:cNvPr>
          <p:cNvSpPr/>
          <p:nvPr/>
        </p:nvSpPr>
        <p:spPr>
          <a:xfrm>
            <a:off x="107950" y="2203450"/>
            <a:ext cx="4367213" cy="4492625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9" name="Picture 28">
            <a:extLst>
              <a:ext uri="{FF2B5EF4-FFF2-40B4-BE49-F238E27FC236}">
                <a16:creationId xmlns:a16="http://schemas.microsoft.com/office/drawing/2014/main" id="{240457CE-26AC-3F09-CFFA-DDB2D812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197350"/>
            <a:ext cx="25876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7">
            <a:extLst>
              <a:ext uri="{FF2B5EF4-FFF2-40B4-BE49-F238E27FC236}">
                <a16:creationId xmlns:a16="http://schemas.microsoft.com/office/drawing/2014/main" id="{F710C426-E2CF-15B4-34FA-0BA01117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120775"/>
            <a:ext cx="21113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8">
            <a:extLst>
              <a:ext uri="{FF2B5EF4-FFF2-40B4-BE49-F238E27FC236}">
                <a16:creationId xmlns:a16="http://schemas.microsoft.com/office/drawing/2014/main" id="{04B49EB4-DCF2-53A4-CB2D-76BF945F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227388"/>
            <a:ext cx="12350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4">
            <a:extLst>
              <a:ext uri="{FF2B5EF4-FFF2-40B4-BE49-F238E27FC236}">
                <a16:creationId xmlns:a16="http://schemas.microsoft.com/office/drawing/2014/main" id="{BB8CAF2E-8913-93C5-6881-DFA4E3CF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5613400"/>
            <a:ext cx="11477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9365E5-24B6-5624-F3FC-FA48A356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327400"/>
            <a:ext cx="5953125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C907B0-1951-930F-7451-FA5D0D5DE4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2120" y="1749614"/>
            <a:ext cx="3596952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Arial"/>
                <a:sym typeface="Arial" panose="020B0604020202020204"/>
              </a:rPr>
              <a:t>GAME </a:t>
            </a:r>
          </a:p>
          <a:p>
            <a:pPr algn="ctr">
              <a:buClr>
                <a:srgbClr val="000000"/>
              </a:buClr>
            </a:pPr>
            <a:r>
              <a:rPr lang="en-US" sz="3600" b="1" i="1" kern="0">
                <a:solidFill>
                  <a:srgbClr val="FF0000"/>
                </a:solidFill>
                <a:latin typeface="Arial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520399" y="2894842"/>
            <a:ext cx="1656522" cy="2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82" y="-959323"/>
            <a:ext cx="6410325" cy="40318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vào từng bụi cỏ để đi đến câu hỏi (Giúp HS phần biệt bụi cỏ 2 lá, 3 lá… để chọn.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 slide câu hỏi, click vào xu ở góc phải để quay về đây.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Nhổ hết cỏ thì click vào mũi tên để tới bài học. 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 xong thầy cô xoá ô này đi.</a:t>
            </a:r>
          </a:p>
        </p:txBody>
      </p:sp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566160" y="2777491"/>
            <a:ext cx="7705402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214956" y="5517670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66" y="3036262"/>
            <a:ext cx="725543" cy="711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219151" y="4309684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Cho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29" y="4410056"/>
            <a:ext cx="734142" cy="707593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4806858" y="713252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Rất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82" y="4125173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530" y="302612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179" y="408827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804" y="3023838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39" y="3134457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428" y="267988"/>
            <a:ext cx="5713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6230" y="2548316"/>
            <a:ext cx="1364284" cy="1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4485" y="5746748"/>
            <a:ext cx="740621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4000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9320" y="2871317"/>
            <a:ext cx="756469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9319" y="4309684"/>
            <a:ext cx="756889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29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689721" y="2286124"/>
            <a:ext cx="66447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Bật và tắt đèn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8FA731-3DC4-4A9A-AD6F-AA321E2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52" y="1477015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935</Words>
  <Application>Microsoft Office PowerPoint</Application>
  <PresentationFormat>Widescreen</PresentationFormat>
  <Paragraphs>93</Paragraphs>
  <Slides>35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等线</vt:lpstr>
      <vt:lpstr>DengXian Light</vt:lpstr>
      <vt:lpstr>Microsoft YaHei</vt:lpstr>
      <vt:lpstr>Arial</vt:lpstr>
      <vt:lpstr>Arial-Rounded</vt:lpstr>
      <vt:lpstr>Calibri</vt:lpstr>
      <vt:lpstr>Calibri Light</vt:lpstr>
      <vt:lpstr>Coiny</vt:lpstr>
      <vt:lpstr>Georgia</vt:lpstr>
      <vt:lpstr>Gloria Hallelujah</vt:lpstr>
      <vt:lpstr>Lato</vt:lpstr>
      <vt:lpstr>Nunito Black</vt:lpstr>
      <vt:lpstr>Open Sans</vt:lpstr>
      <vt:lpstr>Pompiere</vt:lpstr>
      <vt:lpstr>Times New Roman</vt:lpstr>
      <vt:lpstr>UTM Avo</vt:lpstr>
      <vt:lpstr>Office 主题​​</vt:lpstr>
      <vt:lpstr>1_Office 主题​​</vt:lpstr>
      <vt:lpstr>Office Theme</vt:lpstr>
      <vt:lpstr>1_Simple Light</vt:lpstr>
      <vt:lpstr>Problem Solving Lesson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2022-07-17T00:36:39Z</dcterms:created>
  <dcterms:modified xsi:type="dcterms:W3CDTF">2022-08-08T15:53:53Z</dcterms:modified>
</cp:coreProperties>
</file>