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8" r:id="rId5"/>
  </p:sldMasterIdLst>
  <p:notesMasterIdLst>
    <p:notesMasterId r:id="rId36"/>
  </p:notesMasterIdLst>
  <p:sldIdLst>
    <p:sldId id="259" r:id="rId6"/>
    <p:sldId id="256" r:id="rId7"/>
    <p:sldId id="11696" r:id="rId8"/>
    <p:sldId id="11697" r:id="rId9"/>
    <p:sldId id="11698" r:id="rId10"/>
    <p:sldId id="260" r:id="rId11"/>
    <p:sldId id="261" r:id="rId12"/>
    <p:sldId id="257" r:id="rId13"/>
    <p:sldId id="258" r:id="rId14"/>
    <p:sldId id="339" r:id="rId15"/>
    <p:sldId id="340" r:id="rId16"/>
    <p:sldId id="310" r:id="rId17"/>
    <p:sldId id="341" r:id="rId18"/>
    <p:sldId id="344" r:id="rId19"/>
    <p:sldId id="345" r:id="rId20"/>
    <p:sldId id="11699" r:id="rId21"/>
    <p:sldId id="305" r:id="rId22"/>
    <p:sldId id="353" r:id="rId23"/>
    <p:sldId id="11700" r:id="rId24"/>
    <p:sldId id="11701" r:id="rId25"/>
    <p:sldId id="355" r:id="rId26"/>
    <p:sldId id="275" r:id="rId27"/>
    <p:sldId id="11694" r:id="rId28"/>
    <p:sldId id="11695" r:id="rId29"/>
    <p:sldId id="356" r:id="rId30"/>
    <p:sldId id="321" r:id="rId31"/>
    <p:sldId id="322" r:id="rId32"/>
    <p:sldId id="323" r:id="rId33"/>
    <p:sldId id="326" r:id="rId34"/>
    <p:sldId id="30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BA658-F514-40B7-8F74-0F2419116AE5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A74E1-6D92-4BAA-827F-472AC8D1D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40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BD4E7-7B34-46A3-8632-218B51A52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543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1683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9350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0100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0531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7690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3244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9279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69660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616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BD4E7-7B34-46A3-8632-218B51A52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673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397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78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4902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415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0531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l</a:t>
            </a:r>
            <a:r>
              <a:rPr lang="en-US" dirty="0" err="1"/>
              <a:t>ưu</a:t>
            </a:r>
            <a:r>
              <a:rPr lang="en-US" baseline="0" dirty="0"/>
              <a:t> ý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HS, </a:t>
            </a:r>
            <a:r>
              <a:rPr lang="en-US" baseline="0" dirty="0" err="1"/>
              <a:t>chú</a:t>
            </a:r>
            <a:r>
              <a:rPr lang="en-US" baseline="0" dirty="0"/>
              <a:t> ý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gạch</a:t>
            </a:r>
            <a:r>
              <a:rPr lang="en-US" baseline="0" dirty="0"/>
              <a:t> </a:t>
            </a:r>
            <a:r>
              <a:rPr lang="en-US" baseline="0" dirty="0" err="1"/>
              <a:t>ngang</a:t>
            </a:r>
            <a:r>
              <a:rPr lang="en-US" baseline="0" dirty="0"/>
              <a:t> </a:t>
            </a:r>
            <a:r>
              <a:rPr lang="en-US" baseline="0" dirty="0" err="1"/>
              <a:t>nên</a:t>
            </a:r>
            <a:r>
              <a:rPr lang="en-US" baseline="0" dirty="0"/>
              <a:t> </a:t>
            </a:r>
            <a:r>
              <a:rPr lang="en-US" baseline="0" dirty="0" err="1"/>
              <a:t>dóng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cộng</a:t>
            </a:r>
            <a:r>
              <a:rPr lang="en-US" baseline="0" dirty="0"/>
              <a:t>; </a:t>
            </a:r>
            <a:r>
              <a:rPr lang="en-US" baseline="0" dirty="0" err="1"/>
              <a:t>chú</a:t>
            </a:r>
            <a:r>
              <a:rPr lang="en-US" baseline="0" dirty="0"/>
              <a:t> ý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bộ</a:t>
            </a:r>
            <a:r>
              <a:rPr lang="en-US" baseline="0" dirty="0"/>
              <a:t> </a:t>
            </a:r>
            <a:r>
              <a:rPr lang="en-US" baseline="0" dirty="0" err="1"/>
              <a:t>phận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64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l</a:t>
            </a:r>
            <a:r>
              <a:rPr lang="en-US" dirty="0" err="1"/>
              <a:t>ưu</a:t>
            </a:r>
            <a:r>
              <a:rPr lang="en-US" baseline="0" dirty="0"/>
              <a:t> ý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HS, </a:t>
            </a:r>
            <a:r>
              <a:rPr lang="en-US" baseline="0" dirty="0" err="1"/>
              <a:t>chú</a:t>
            </a:r>
            <a:r>
              <a:rPr lang="en-US" baseline="0" dirty="0"/>
              <a:t> ý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gạch</a:t>
            </a:r>
            <a:r>
              <a:rPr lang="en-US" baseline="0" dirty="0"/>
              <a:t> </a:t>
            </a:r>
            <a:r>
              <a:rPr lang="en-US" baseline="0" dirty="0" err="1"/>
              <a:t>ngang</a:t>
            </a:r>
            <a:r>
              <a:rPr lang="en-US" baseline="0" dirty="0"/>
              <a:t> </a:t>
            </a:r>
            <a:r>
              <a:rPr lang="en-US" baseline="0" dirty="0" err="1"/>
              <a:t>nên</a:t>
            </a:r>
            <a:r>
              <a:rPr lang="en-US" baseline="0" dirty="0"/>
              <a:t> </a:t>
            </a:r>
            <a:r>
              <a:rPr lang="en-US" baseline="0" dirty="0" err="1"/>
              <a:t>dóng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cộng</a:t>
            </a:r>
            <a:r>
              <a:rPr lang="en-US" baseline="0" dirty="0"/>
              <a:t>; </a:t>
            </a:r>
            <a:r>
              <a:rPr lang="en-US" baseline="0" dirty="0" err="1"/>
              <a:t>chú</a:t>
            </a:r>
            <a:r>
              <a:rPr lang="en-US" baseline="0" dirty="0"/>
              <a:t> ý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bộ</a:t>
            </a:r>
            <a:r>
              <a:rPr lang="en-US" baseline="0" dirty="0"/>
              <a:t> </a:t>
            </a:r>
            <a:r>
              <a:rPr lang="en-US" baseline="0" dirty="0" err="1"/>
              <a:t>phận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838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6C96B-D26B-13D4-2B5E-E200F6701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2E1E98-CE3E-4D9F-6F51-122A87D15B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C7353-A0FB-B716-B49D-295FA9F53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EDC28-E377-E727-0B03-155C3CA69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4D0C8-5E4B-678B-A6B8-3E5448510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3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5D9C4-A26A-F2B3-A760-0196C74F1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4CC173-1D99-6A5F-D32B-864D96AC0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C4DB8-C95D-453A-7CCE-D4694BA6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6D39E-49EB-4E71-6A04-F9C042E16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81DEE-5592-DDB3-A629-C523D9C03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65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4FD3E2-85C0-F96F-D60A-B145BE91C6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3336E6-4BD8-199B-84EE-FCDD80815C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B132B-0C78-BBEA-B1FB-FC6F80F00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39784-01E4-F284-729A-0B4A0496C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24BCA-2C46-6F34-3791-A7D3CFA7F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72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8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1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7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4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9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4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0FA7E-4682-B878-9D39-CDA099E29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F614A-BB1A-74C0-1C3C-68C867424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7F116-8959-9DC0-0A66-C4AF7FE8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F1DBD-8C9E-1BE0-F846-C68BE706F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F674B-07A9-712D-EC23-9AB325F52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58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9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2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3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3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4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2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3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7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5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6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FF2FF-B4F6-9743-76B9-1FA3044C1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540D4-3E4D-EA6D-2573-EEF9C7580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96E36-D1C8-D3A1-BA07-0B94AC4BF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46717-1D4B-8F7B-2F84-138429603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2B32F-19CC-AF02-32AE-8419D5D4D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3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6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1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9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5144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900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473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342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512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940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AFC1D-1376-726F-1814-A3C3D601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B1236-75EF-D6FE-780C-FE74B2DBC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D04E4B-A91A-1F2B-84CA-EB691F780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33034-91D3-F449-4BD5-5D0FAB2D2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033FF6-63AA-FEEC-EE83-C5A7D78DA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9993F-6E1A-EB5C-B5F7-B3D059F3D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436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86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430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64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6959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151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7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216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6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7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8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03B1-53EB-A052-E13A-B4A9650F9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C5C7F-A569-0DD3-0911-A52DA3352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FA84E7-FA4C-EF78-986F-4519E4DA8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0BC68-9A51-763B-C242-115C3DF1A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9990E7-A225-011D-660E-9C7D2B5B70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7933E1-1C0F-E97B-7B37-184CC95E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3D9DA7-BD3D-34C7-03AB-3C32C5BE0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881B01-52D8-62C3-EFDF-85B151A6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7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6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D1D5C-B07A-D9FD-6ED1-63775D1FE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80092D-DEBA-E8A5-DDEE-8D50264A2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44B357-C4D2-6DBE-9510-AA974D12F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C39BFC-4F77-67AC-983A-A81F346F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5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C0F866-3224-3152-9936-A32970780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B876A2-F5C7-B969-3E04-94331396C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D7362-D8EE-DF45-E91A-347906830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03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69FB5-E23C-7058-1E98-A2A3E0F9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0D3B8-69FC-A0ED-6292-62D10AA6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527C5A-8D3C-C597-7A14-57014DC7F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AA074-E0BE-F077-6161-3C92AE34D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D9EF71-B95F-7287-BBF0-8A7BE5144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C53D66-FA89-544F-BC9E-2FE153AF6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26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428E4-3202-3598-0C84-603B474F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092846-B9F5-1E46-F200-841FD837D5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944AD-3AF7-D267-114D-FC098FAAA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CCA38C-259F-49CE-14DE-3C317B164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4943D-F1E7-0129-15D2-958CF879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856F7-01E6-2AF7-75B3-2D64AB56E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24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49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3D482F-0404-3B7D-206C-68B87A225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591EC-D0BB-1643-7331-E286DF9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88860-57EA-7015-D011-9E9C1C4123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9BDF1-C05D-4E84-B3ED-1B2DA7C7A4DB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A4BB3-FE64-EC7D-9582-C356F9E5C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6BAF5-BC21-D9A6-5D85-8264B2E7A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5D35F99-C927-9F72-BC37-2E6A1B533EF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291" y="112628"/>
            <a:ext cx="1285250" cy="128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3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6FE9044-A57B-AC6C-554B-AFB2FDE6675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3E515B9-C37A-32E8-2A9E-437D4279084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291" y="112628"/>
            <a:ext cx="1285250" cy="128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1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2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18742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2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4.wdp"/><Relationship Id="rId11" Type="http://schemas.openxmlformats.org/officeDocument/2006/relationships/image" Target="../media/image3.png"/><Relationship Id="rId5" Type="http://schemas.openxmlformats.org/officeDocument/2006/relationships/image" Target="../media/image46.png"/><Relationship Id="rId10" Type="http://schemas.microsoft.com/office/2007/relationships/hdphoto" Target="../media/hdphoto6.wdp"/><Relationship Id="rId4" Type="http://schemas.openxmlformats.org/officeDocument/2006/relationships/image" Target="../media/image45.sv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52.png"/><Relationship Id="rId12" Type="http://schemas.openxmlformats.org/officeDocument/2006/relationships/image" Target="../media/image42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5.svg"/><Relationship Id="rId11" Type="http://schemas.openxmlformats.org/officeDocument/2006/relationships/image" Target="../media/image55.svg"/><Relationship Id="rId5" Type="http://schemas.openxmlformats.org/officeDocument/2006/relationships/image" Target="../media/image44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3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7.svg"/><Relationship Id="rId3" Type="http://schemas.openxmlformats.org/officeDocument/2006/relationships/image" Target="../media/image44.png"/><Relationship Id="rId7" Type="http://schemas.openxmlformats.org/officeDocument/2006/relationships/image" Target="../media/image58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5.svg"/><Relationship Id="rId11" Type="http://schemas.openxmlformats.org/officeDocument/2006/relationships/image" Target="../media/image53.png"/><Relationship Id="rId5" Type="http://schemas.openxmlformats.org/officeDocument/2006/relationships/image" Target="../media/image54.png"/><Relationship Id="rId15" Type="http://schemas.openxmlformats.org/officeDocument/2006/relationships/image" Target="../media/image41.svg"/><Relationship Id="rId10" Type="http://schemas.openxmlformats.org/officeDocument/2006/relationships/image" Target="../media/image60.png"/><Relationship Id="rId4" Type="http://schemas.openxmlformats.org/officeDocument/2006/relationships/image" Target="../media/image45.svg"/><Relationship Id="rId9" Type="http://schemas.microsoft.com/office/2007/relationships/hdphoto" Target="../media/hdphoto8.wdp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3.png"/><Relationship Id="rId11" Type="http://schemas.openxmlformats.org/officeDocument/2006/relationships/image" Target="../media/image13.png"/><Relationship Id="rId5" Type="http://schemas.openxmlformats.org/officeDocument/2006/relationships/image" Target="../media/image62.png"/><Relationship Id="rId10" Type="http://schemas.openxmlformats.org/officeDocument/2006/relationships/image" Target="../media/image42.gif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.png"/><Relationship Id="rId4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1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5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7.png"/><Relationship Id="rId5" Type="http://schemas.openxmlformats.org/officeDocument/2006/relationships/image" Target="../media/image45.svg"/><Relationship Id="rId10" Type="http://schemas.openxmlformats.org/officeDocument/2006/relationships/image" Target="../media/image63.png"/><Relationship Id="rId4" Type="http://schemas.openxmlformats.org/officeDocument/2006/relationships/image" Target="../media/image44.png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8.wdp"/><Relationship Id="rId18" Type="http://schemas.openxmlformats.org/officeDocument/2006/relationships/image" Target="../media/image73.svg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42.gif"/><Relationship Id="rId7" Type="http://schemas.openxmlformats.org/officeDocument/2006/relationships/image" Target="../media/image69.png"/><Relationship Id="rId12" Type="http://schemas.openxmlformats.org/officeDocument/2006/relationships/image" Target="../media/image59.png"/><Relationship Id="rId17" Type="http://schemas.openxmlformats.org/officeDocument/2006/relationships/image" Target="../media/image72.png"/><Relationship Id="rId2" Type="http://schemas.openxmlformats.org/officeDocument/2006/relationships/audio" Target="../media/media9.mp3"/><Relationship Id="rId16" Type="http://schemas.openxmlformats.org/officeDocument/2006/relationships/image" Target="../media/image71.svg"/><Relationship Id="rId20" Type="http://schemas.openxmlformats.org/officeDocument/2006/relationships/image" Target="../media/image75.svg"/><Relationship Id="rId1" Type="http://schemas.microsoft.com/office/2007/relationships/media" Target="../media/media9.mp3"/><Relationship Id="rId6" Type="http://schemas.openxmlformats.org/officeDocument/2006/relationships/image" Target="../media/image45.svg"/><Relationship Id="rId11" Type="http://schemas.openxmlformats.org/officeDocument/2006/relationships/image" Target="../media/image58.png"/><Relationship Id="rId5" Type="http://schemas.openxmlformats.org/officeDocument/2006/relationships/image" Target="../media/image44.png"/><Relationship Id="rId15" Type="http://schemas.openxmlformats.org/officeDocument/2006/relationships/image" Target="../media/image70.png"/><Relationship Id="rId10" Type="http://schemas.openxmlformats.org/officeDocument/2006/relationships/image" Target="../media/image55.svg"/><Relationship Id="rId19" Type="http://schemas.openxmlformats.org/officeDocument/2006/relationships/image" Target="../media/image7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4.png"/><Relationship Id="rId14" Type="http://schemas.openxmlformats.org/officeDocument/2006/relationships/image" Target="../media/image60.png"/><Relationship Id="rId2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microsoft.com/office/2007/relationships/hdphoto" Target="../media/hdphoto13.wdp"/><Relationship Id="rId18" Type="http://schemas.openxmlformats.org/officeDocument/2006/relationships/image" Target="../media/image82.png"/><Relationship Id="rId26" Type="http://schemas.openxmlformats.org/officeDocument/2006/relationships/image" Target="../media/image86.png"/><Relationship Id="rId3" Type="http://schemas.openxmlformats.org/officeDocument/2006/relationships/audio" Target="../media/audio2.wav"/><Relationship Id="rId21" Type="http://schemas.microsoft.com/office/2007/relationships/hdphoto" Target="../media/hdphoto17.wdp"/><Relationship Id="rId7" Type="http://schemas.microsoft.com/office/2007/relationships/hdphoto" Target="../media/hdphoto10.wdp"/><Relationship Id="rId12" Type="http://schemas.openxmlformats.org/officeDocument/2006/relationships/image" Target="../media/image79.png"/><Relationship Id="rId17" Type="http://schemas.microsoft.com/office/2007/relationships/hdphoto" Target="../media/hdphoto15.wdp"/><Relationship Id="rId25" Type="http://schemas.openxmlformats.org/officeDocument/2006/relationships/image" Target="../media/image85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1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6.png"/><Relationship Id="rId11" Type="http://schemas.microsoft.com/office/2007/relationships/hdphoto" Target="../media/hdphoto12.wdp"/><Relationship Id="rId24" Type="http://schemas.openxmlformats.org/officeDocument/2006/relationships/image" Target="../media/image54.png"/><Relationship Id="rId5" Type="http://schemas.openxmlformats.org/officeDocument/2006/relationships/image" Target="../media/image45.svg"/><Relationship Id="rId15" Type="http://schemas.microsoft.com/office/2007/relationships/hdphoto" Target="../media/hdphoto14.wdp"/><Relationship Id="rId23" Type="http://schemas.microsoft.com/office/2007/relationships/hdphoto" Target="../media/hdphoto18.wdp"/><Relationship Id="rId28" Type="http://schemas.openxmlformats.org/officeDocument/2006/relationships/image" Target="../media/image63.png"/><Relationship Id="rId10" Type="http://schemas.openxmlformats.org/officeDocument/2006/relationships/image" Target="../media/image78.png"/><Relationship Id="rId19" Type="http://schemas.microsoft.com/office/2007/relationships/hdphoto" Target="../media/hdphoto16.wdp"/><Relationship Id="rId4" Type="http://schemas.openxmlformats.org/officeDocument/2006/relationships/image" Target="../media/image44.png"/><Relationship Id="rId9" Type="http://schemas.microsoft.com/office/2007/relationships/hdphoto" Target="../media/hdphoto11.wdp"/><Relationship Id="rId14" Type="http://schemas.openxmlformats.org/officeDocument/2006/relationships/image" Target="../media/image80.png"/><Relationship Id="rId22" Type="http://schemas.openxmlformats.org/officeDocument/2006/relationships/image" Target="../media/image84.png"/><Relationship Id="rId27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0.png"/><Relationship Id="rId18" Type="http://schemas.openxmlformats.org/officeDocument/2006/relationships/image" Target="../media/image86.png"/><Relationship Id="rId3" Type="http://schemas.openxmlformats.org/officeDocument/2006/relationships/audio" Target="../media/audio1.wav"/><Relationship Id="rId7" Type="http://schemas.microsoft.com/office/2007/relationships/hdphoto" Target="../media/hdphoto9.wdp"/><Relationship Id="rId12" Type="http://schemas.microsoft.com/office/2007/relationships/hdphoto" Target="../media/hdphoto8.wdp"/><Relationship Id="rId17" Type="http://schemas.openxmlformats.org/officeDocument/2006/relationships/image" Target="../media/image57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9.png"/><Relationship Id="rId11" Type="http://schemas.openxmlformats.org/officeDocument/2006/relationships/image" Target="../media/image59.png"/><Relationship Id="rId5" Type="http://schemas.openxmlformats.org/officeDocument/2006/relationships/image" Target="../media/image45.svg"/><Relationship Id="rId15" Type="http://schemas.openxmlformats.org/officeDocument/2006/relationships/image" Target="../media/image71.sv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image" Target="../media/image44.png"/><Relationship Id="rId9" Type="http://schemas.openxmlformats.org/officeDocument/2006/relationships/image" Target="../media/image55.svg"/><Relationship Id="rId1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8.wdp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23.png"/><Relationship Id="rId7" Type="http://schemas.openxmlformats.org/officeDocument/2006/relationships/image" Target="../media/image69.png"/><Relationship Id="rId12" Type="http://schemas.openxmlformats.org/officeDocument/2006/relationships/image" Target="../media/image59.png"/><Relationship Id="rId17" Type="http://schemas.openxmlformats.org/officeDocument/2006/relationships/image" Target="../media/image53.png"/><Relationship Id="rId2" Type="http://schemas.openxmlformats.org/officeDocument/2006/relationships/audio" Target="../media/media10.mp3"/><Relationship Id="rId16" Type="http://schemas.openxmlformats.org/officeDocument/2006/relationships/image" Target="../media/image89.png"/><Relationship Id="rId20" Type="http://schemas.openxmlformats.org/officeDocument/2006/relationships/image" Target="../media/image90.png"/><Relationship Id="rId1" Type="http://schemas.microsoft.com/office/2007/relationships/media" Target="../media/media10.mp3"/><Relationship Id="rId6" Type="http://schemas.openxmlformats.org/officeDocument/2006/relationships/image" Target="../media/image45.svg"/><Relationship Id="rId11" Type="http://schemas.openxmlformats.org/officeDocument/2006/relationships/image" Target="../media/image58.png"/><Relationship Id="rId24" Type="http://schemas.openxmlformats.org/officeDocument/2006/relationships/image" Target="../media/image13.png"/><Relationship Id="rId5" Type="http://schemas.openxmlformats.org/officeDocument/2006/relationships/image" Target="../media/image44.png"/><Relationship Id="rId15" Type="http://schemas.openxmlformats.org/officeDocument/2006/relationships/image" Target="../media/image67.png"/><Relationship Id="rId23" Type="http://schemas.openxmlformats.org/officeDocument/2006/relationships/image" Target="../media/image42.gif"/><Relationship Id="rId10" Type="http://schemas.openxmlformats.org/officeDocument/2006/relationships/image" Target="../media/image55.svg"/><Relationship Id="rId19" Type="http://schemas.openxmlformats.org/officeDocument/2006/relationships/image" Target="../media/image57.sv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4.png"/><Relationship Id="rId14" Type="http://schemas.openxmlformats.org/officeDocument/2006/relationships/image" Target="../media/image60.png"/><Relationship Id="rId22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microsoft.com/office/2007/relationships/hdphoto" Target="../media/hdphoto9.wdp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9.png"/><Relationship Id="rId11" Type="http://schemas.microsoft.com/office/2007/relationships/hdphoto" Target="../media/hdphoto2.wdp"/><Relationship Id="rId5" Type="http://schemas.openxmlformats.org/officeDocument/2006/relationships/image" Target="../media/image45.svg"/><Relationship Id="rId15" Type="http://schemas.openxmlformats.org/officeDocument/2006/relationships/image" Target="../media/image89.png"/><Relationship Id="rId10" Type="http://schemas.openxmlformats.org/officeDocument/2006/relationships/image" Target="../media/image23.png"/><Relationship Id="rId4" Type="http://schemas.openxmlformats.org/officeDocument/2006/relationships/image" Target="../media/image44.png"/><Relationship Id="rId9" Type="http://schemas.openxmlformats.org/officeDocument/2006/relationships/image" Target="../media/image60.png"/><Relationship Id="rId1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microsoft.com/office/2007/relationships/hdphoto" Target="../media/hdphoto9.wdp"/><Relationship Id="rId12" Type="http://schemas.openxmlformats.org/officeDocument/2006/relationships/image" Target="../media/image23.png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9.png"/><Relationship Id="rId11" Type="http://schemas.openxmlformats.org/officeDocument/2006/relationships/image" Target="../media/image60.png"/><Relationship Id="rId5" Type="http://schemas.openxmlformats.org/officeDocument/2006/relationships/image" Target="../media/image45.svg"/><Relationship Id="rId15" Type="http://schemas.openxmlformats.org/officeDocument/2006/relationships/image" Target="../media/image89.png"/><Relationship Id="rId10" Type="http://schemas.microsoft.com/office/2007/relationships/hdphoto" Target="../media/hdphoto8.wdp"/><Relationship Id="rId4" Type="http://schemas.openxmlformats.org/officeDocument/2006/relationships/image" Target="../media/image44.png"/><Relationship Id="rId9" Type="http://schemas.openxmlformats.org/officeDocument/2006/relationships/image" Target="../media/image59.png"/><Relationship Id="rId1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8.wdp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69.png"/><Relationship Id="rId12" Type="http://schemas.openxmlformats.org/officeDocument/2006/relationships/image" Target="../media/image59.png"/><Relationship Id="rId17" Type="http://schemas.openxmlformats.org/officeDocument/2006/relationships/image" Target="../media/image95.png"/><Relationship Id="rId2" Type="http://schemas.openxmlformats.org/officeDocument/2006/relationships/audio" Target="../media/media11.mp3"/><Relationship Id="rId16" Type="http://schemas.microsoft.com/office/2007/relationships/hdphoto" Target="../media/hdphoto19.wdp"/><Relationship Id="rId1" Type="http://schemas.microsoft.com/office/2007/relationships/media" Target="../media/media11.mp3"/><Relationship Id="rId6" Type="http://schemas.openxmlformats.org/officeDocument/2006/relationships/image" Target="../media/image45.svg"/><Relationship Id="rId11" Type="http://schemas.openxmlformats.org/officeDocument/2006/relationships/image" Target="../media/image58.png"/><Relationship Id="rId5" Type="http://schemas.openxmlformats.org/officeDocument/2006/relationships/image" Target="../media/image44.png"/><Relationship Id="rId15" Type="http://schemas.openxmlformats.org/officeDocument/2006/relationships/image" Target="../media/image94.png"/><Relationship Id="rId10" Type="http://schemas.openxmlformats.org/officeDocument/2006/relationships/image" Target="../media/image55.svg"/><Relationship Id="rId19" Type="http://schemas.openxmlformats.org/officeDocument/2006/relationships/image" Target="../media/image42.gif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4.png"/><Relationship Id="rId1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6.png"/><Relationship Id="rId5" Type="http://schemas.microsoft.com/office/2007/relationships/media" Target="../media/media4.mp4"/><Relationship Id="rId10" Type="http://schemas.openxmlformats.org/officeDocument/2006/relationships/image" Target="../media/image15.png"/><Relationship Id="rId4" Type="http://schemas.microsoft.com/office/2007/relationships/media" Target="../media/media3.m4a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98.png"/><Relationship Id="rId3" Type="http://schemas.openxmlformats.org/officeDocument/2006/relationships/image" Target="../media/image44.png"/><Relationship Id="rId7" Type="http://schemas.openxmlformats.org/officeDocument/2006/relationships/image" Target="../media/image60.png"/><Relationship Id="rId12" Type="http://schemas.openxmlformats.org/officeDocument/2006/relationships/image" Target="../media/image97.svg"/><Relationship Id="rId17" Type="http://schemas.openxmlformats.org/officeDocument/2006/relationships/image" Target="../media/image10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01.svg"/><Relationship Id="rId1" Type="http://schemas.openxmlformats.org/officeDocument/2006/relationships/slideLayout" Target="../slideLayouts/slideLayout18.xml"/><Relationship Id="rId6" Type="http://schemas.microsoft.com/office/2007/relationships/hdphoto" Target="../media/hdphoto8.wdp"/><Relationship Id="rId11" Type="http://schemas.openxmlformats.org/officeDocument/2006/relationships/image" Target="../media/image96.png"/><Relationship Id="rId5" Type="http://schemas.openxmlformats.org/officeDocument/2006/relationships/image" Target="../media/image59.png"/><Relationship Id="rId15" Type="http://schemas.openxmlformats.org/officeDocument/2006/relationships/image" Target="../media/image100.png"/><Relationship Id="rId10" Type="http://schemas.microsoft.com/office/2007/relationships/hdphoto" Target="../media/hdphoto9.wdp"/><Relationship Id="rId4" Type="http://schemas.openxmlformats.org/officeDocument/2006/relationships/image" Target="../media/image45.svg"/><Relationship Id="rId9" Type="http://schemas.openxmlformats.org/officeDocument/2006/relationships/image" Target="../media/image69.png"/><Relationship Id="rId14" Type="http://schemas.openxmlformats.org/officeDocument/2006/relationships/image" Target="../media/image9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6.png"/><Relationship Id="rId5" Type="http://schemas.microsoft.com/office/2007/relationships/media" Target="../media/media4.mp4"/><Relationship Id="rId10" Type="http://schemas.openxmlformats.org/officeDocument/2006/relationships/image" Target="../media/image15.png"/><Relationship Id="rId4" Type="http://schemas.microsoft.com/office/2007/relationships/media" Target="../media/media3.m4a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6.png"/><Relationship Id="rId5" Type="http://schemas.microsoft.com/office/2007/relationships/media" Target="../media/media4.mp4"/><Relationship Id="rId10" Type="http://schemas.openxmlformats.org/officeDocument/2006/relationships/image" Target="../media/image15.png"/><Relationship Id="rId4" Type="http://schemas.microsoft.com/office/2007/relationships/media" Target="../media/media3.m4a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6.png"/><Relationship Id="rId5" Type="http://schemas.microsoft.com/office/2007/relationships/media" Target="../media/media4.mp4"/><Relationship Id="rId10" Type="http://schemas.openxmlformats.org/officeDocument/2006/relationships/image" Target="../media/image15.png"/><Relationship Id="rId4" Type="http://schemas.microsoft.com/office/2007/relationships/media" Target="../media/media3.m4a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3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C96778-509D-710D-D276-6097D16FA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831" y="1747211"/>
            <a:ext cx="5553937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3BC7ED9-7D7D-791C-413C-E31D8976973D}"/>
              </a:ext>
            </a:extLst>
          </p:cNvPr>
          <p:cNvSpPr/>
          <p:nvPr/>
        </p:nvSpPr>
        <p:spPr>
          <a:xfrm>
            <a:off x="3717346" y="145474"/>
            <a:ext cx="8227004" cy="3429000"/>
          </a:xfrm>
          <a:custGeom>
            <a:avLst/>
            <a:gdLst>
              <a:gd name="connsiteX0" fmla="*/ 0 w 8227004"/>
              <a:gd name="connsiteY0" fmla="*/ 571511 h 3429000"/>
              <a:gd name="connsiteX1" fmla="*/ 571511 w 8227004"/>
              <a:gd name="connsiteY1" fmla="*/ 0 h 3429000"/>
              <a:gd name="connsiteX2" fmla="*/ 955346 w 8227004"/>
              <a:gd name="connsiteY2" fmla="*/ 0 h 3429000"/>
              <a:gd name="connsiteX3" fmla="*/ 1371167 w 8227004"/>
              <a:gd name="connsiteY3" fmla="*/ 0 h 3429000"/>
              <a:gd name="connsiteX4" fmla="*/ 1371167 w 8227004"/>
              <a:gd name="connsiteY4" fmla="*/ 0 h 3429000"/>
              <a:gd name="connsiteX5" fmla="*/ 1926490 w 8227004"/>
              <a:gd name="connsiteY5" fmla="*/ 0 h 3429000"/>
              <a:gd name="connsiteX6" fmla="*/ 2378975 w 8227004"/>
              <a:gd name="connsiteY6" fmla="*/ 0 h 3429000"/>
              <a:gd name="connsiteX7" fmla="*/ 2831460 w 8227004"/>
              <a:gd name="connsiteY7" fmla="*/ 0 h 3429000"/>
              <a:gd name="connsiteX8" fmla="*/ 3427918 w 8227004"/>
              <a:gd name="connsiteY8" fmla="*/ 0 h 3429000"/>
              <a:gd name="connsiteX9" fmla="*/ 3871813 w 8227004"/>
              <a:gd name="connsiteY9" fmla="*/ 0 h 3429000"/>
              <a:gd name="connsiteX10" fmla="*/ 4442536 w 8227004"/>
              <a:gd name="connsiteY10" fmla="*/ 0 h 3429000"/>
              <a:gd name="connsiteX11" fmla="*/ 4928707 w 8227004"/>
              <a:gd name="connsiteY11" fmla="*/ 0 h 3429000"/>
              <a:gd name="connsiteX12" fmla="*/ 5499430 w 8227004"/>
              <a:gd name="connsiteY12" fmla="*/ 0 h 3429000"/>
              <a:gd name="connsiteX13" fmla="*/ 5901049 w 8227004"/>
              <a:gd name="connsiteY13" fmla="*/ 0 h 3429000"/>
              <a:gd name="connsiteX14" fmla="*/ 6514048 w 8227004"/>
              <a:gd name="connsiteY14" fmla="*/ 0 h 3429000"/>
              <a:gd name="connsiteX15" fmla="*/ 7000219 w 8227004"/>
              <a:gd name="connsiteY15" fmla="*/ 0 h 3429000"/>
              <a:gd name="connsiteX16" fmla="*/ 7655493 w 8227004"/>
              <a:gd name="connsiteY16" fmla="*/ 0 h 3429000"/>
              <a:gd name="connsiteX17" fmla="*/ 8227004 w 8227004"/>
              <a:gd name="connsiteY17" fmla="*/ 571511 h 3429000"/>
              <a:gd name="connsiteX18" fmla="*/ 8227004 w 8227004"/>
              <a:gd name="connsiteY18" fmla="*/ 1033470 h 3429000"/>
              <a:gd name="connsiteX19" fmla="*/ 8227004 w 8227004"/>
              <a:gd name="connsiteY19" fmla="*/ 1538291 h 3429000"/>
              <a:gd name="connsiteX20" fmla="*/ 8227004 w 8227004"/>
              <a:gd name="connsiteY20" fmla="*/ 2000250 h 3429000"/>
              <a:gd name="connsiteX21" fmla="*/ 8227004 w 8227004"/>
              <a:gd name="connsiteY21" fmla="*/ 2000250 h 3429000"/>
              <a:gd name="connsiteX22" fmla="*/ 8227004 w 8227004"/>
              <a:gd name="connsiteY22" fmla="*/ 2403158 h 3429000"/>
              <a:gd name="connsiteX23" fmla="*/ 8227004 w 8227004"/>
              <a:gd name="connsiteY23" fmla="*/ 2857500 h 3429000"/>
              <a:gd name="connsiteX24" fmla="*/ 8227004 w 8227004"/>
              <a:gd name="connsiteY24" fmla="*/ 2857489 h 3429000"/>
              <a:gd name="connsiteX25" fmla="*/ 7655493 w 8227004"/>
              <a:gd name="connsiteY25" fmla="*/ 3429000 h 3429000"/>
              <a:gd name="connsiteX26" fmla="*/ 7253873 w 8227004"/>
              <a:gd name="connsiteY26" fmla="*/ 3429000 h 3429000"/>
              <a:gd name="connsiteX27" fmla="*/ 6640875 w 8227004"/>
              <a:gd name="connsiteY27" fmla="*/ 3429000 h 3429000"/>
              <a:gd name="connsiteX28" fmla="*/ 6070152 w 8227004"/>
              <a:gd name="connsiteY28" fmla="*/ 3429000 h 3429000"/>
              <a:gd name="connsiteX29" fmla="*/ 5499430 w 8227004"/>
              <a:gd name="connsiteY29" fmla="*/ 3429000 h 3429000"/>
              <a:gd name="connsiteX30" fmla="*/ 5097810 w 8227004"/>
              <a:gd name="connsiteY30" fmla="*/ 3429000 h 3429000"/>
              <a:gd name="connsiteX31" fmla="*/ 4527088 w 8227004"/>
              <a:gd name="connsiteY31" fmla="*/ 3429000 h 3429000"/>
              <a:gd name="connsiteX32" fmla="*/ 4083192 w 8227004"/>
              <a:gd name="connsiteY32" fmla="*/ 3429000 h 3429000"/>
              <a:gd name="connsiteX33" fmla="*/ 3427918 w 8227004"/>
              <a:gd name="connsiteY33" fmla="*/ 3429000 h 3429000"/>
              <a:gd name="connsiteX34" fmla="*/ 2975433 w 8227004"/>
              <a:gd name="connsiteY34" fmla="*/ 3429000 h 3429000"/>
              <a:gd name="connsiteX35" fmla="*/ 2420110 w 8227004"/>
              <a:gd name="connsiteY35" fmla="*/ 3429000 h 3429000"/>
              <a:gd name="connsiteX36" fmla="*/ 1864787 w 8227004"/>
              <a:gd name="connsiteY36" fmla="*/ 3429000 h 3429000"/>
              <a:gd name="connsiteX37" fmla="*/ 1371167 w 8227004"/>
              <a:gd name="connsiteY37" fmla="*/ 3429000 h 3429000"/>
              <a:gd name="connsiteX38" fmla="*/ 1371167 w 8227004"/>
              <a:gd name="connsiteY38" fmla="*/ 3429000 h 3429000"/>
              <a:gd name="connsiteX39" fmla="*/ 995329 w 8227004"/>
              <a:gd name="connsiteY39" fmla="*/ 3429000 h 3429000"/>
              <a:gd name="connsiteX40" fmla="*/ 571511 w 8227004"/>
              <a:gd name="connsiteY40" fmla="*/ 3429000 h 3429000"/>
              <a:gd name="connsiteX41" fmla="*/ 0 w 8227004"/>
              <a:gd name="connsiteY41" fmla="*/ 2857489 h 3429000"/>
              <a:gd name="connsiteX42" fmla="*/ 0 w 8227004"/>
              <a:gd name="connsiteY42" fmla="*/ 2857500 h 3429000"/>
              <a:gd name="connsiteX43" fmla="*/ -524718 w 8227004"/>
              <a:gd name="connsiteY43" fmla="*/ 2852654 h 3429000"/>
              <a:gd name="connsiteX44" fmla="*/ -262359 w 8227004"/>
              <a:gd name="connsiteY44" fmla="*/ 2426452 h 3429000"/>
              <a:gd name="connsiteX45" fmla="*/ 0 w 8227004"/>
              <a:gd name="connsiteY45" fmla="*/ 2000250 h 3429000"/>
              <a:gd name="connsiteX46" fmla="*/ 0 w 8227004"/>
              <a:gd name="connsiteY46" fmla="*/ 1495429 h 3429000"/>
              <a:gd name="connsiteX47" fmla="*/ 0 w 8227004"/>
              <a:gd name="connsiteY47" fmla="*/ 990608 h 3429000"/>
              <a:gd name="connsiteX48" fmla="*/ 0 w 8227004"/>
              <a:gd name="connsiteY48" fmla="*/ 57151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227004" h="3429000" fill="none" extrusionOk="0">
                <a:moveTo>
                  <a:pt x="0" y="571511"/>
                </a:moveTo>
                <a:cubicBezTo>
                  <a:pt x="27707" y="322850"/>
                  <a:pt x="221167" y="68323"/>
                  <a:pt x="571511" y="0"/>
                </a:cubicBezTo>
                <a:cubicBezTo>
                  <a:pt x="705184" y="-32688"/>
                  <a:pt x="858376" y="20548"/>
                  <a:pt x="955346" y="0"/>
                </a:cubicBezTo>
                <a:cubicBezTo>
                  <a:pt x="1052317" y="-20548"/>
                  <a:pt x="1249110" y="15115"/>
                  <a:pt x="1371167" y="0"/>
                </a:cubicBezTo>
                <a:lnTo>
                  <a:pt x="1371167" y="0"/>
                </a:lnTo>
                <a:cubicBezTo>
                  <a:pt x="1527828" y="-40993"/>
                  <a:pt x="1751692" y="63470"/>
                  <a:pt x="1926490" y="0"/>
                </a:cubicBezTo>
                <a:cubicBezTo>
                  <a:pt x="2101288" y="-63470"/>
                  <a:pt x="2283074" y="1558"/>
                  <a:pt x="2378975" y="0"/>
                </a:cubicBezTo>
                <a:cubicBezTo>
                  <a:pt x="2474877" y="-1558"/>
                  <a:pt x="2646661" y="654"/>
                  <a:pt x="2831460" y="0"/>
                </a:cubicBezTo>
                <a:cubicBezTo>
                  <a:pt x="3016259" y="-654"/>
                  <a:pt x="3220373" y="30014"/>
                  <a:pt x="3427918" y="0"/>
                </a:cubicBezTo>
                <a:cubicBezTo>
                  <a:pt x="3577353" y="-22236"/>
                  <a:pt x="3775777" y="45795"/>
                  <a:pt x="3871813" y="0"/>
                </a:cubicBezTo>
                <a:cubicBezTo>
                  <a:pt x="3967850" y="-45795"/>
                  <a:pt x="4260114" y="2916"/>
                  <a:pt x="4442536" y="0"/>
                </a:cubicBezTo>
                <a:cubicBezTo>
                  <a:pt x="4624958" y="-2916"/>
                  <a:pt x="4738162" y="28282"/>
                  <a:pt x="4928707" y="0"/>
                </a:cubicBezTo>
                <a:cubicBezTo>
                  <a:pt x="5119252" y="-28282"/>
                  <a:pt x="5276308" y="14022"/>
                  <a:pt x="5499430" y="0"/>
                </a:cubicBezTo>
                <a:cubicBezTo>
                  <a:pt x="5722552" y="-14022"/>
                  <a:pt x="5797309" y="33051"/>
                  <a:pt x="5901049" y="0"/>
                </a:cubicBezTo>
                <a:cubicBezTo>
                  <a:pt x="6004789" y="-33051"/>
                  <a:pt x="6370424" y="10270"/>
                  <a:pt x="6514048" y="0"/>
                </a:cubicBezTo>
                <a:cubicBezTo>
                  <a:pt x="6657672" y="-10270"/>
                  <a:pt x="6890254" y="58183"/>
                  <a:pt x="7000219" y="0"/>
                </a:cubicBezTo>
                <a:cubicBezTo>
                  <a:pt x="7110184" y="-58183"/>
                  <a:pt x="7404337" y="53464"/>
                  <a:pt x="7655493" y="0"/>
                </a:cubicBezTo>
                <a:cubicBezTo>
                  <a:pt x="7930367" y="59467"/>
                  <a:pt x="8319484" y="268245"/>
                  <a:pt x="8227004" y="571511"/>
                </a:cubicBezTo>
                <a:cubicBezTo>
                  <a:pt x="8278867" y="736208"/>
                  <a:pt x="8192034" y="861373"/>
                  <a:pt x="8227004" y="1033470"/>
                </a:cubicBezTo>
                <a:cubicBezTo>
                  <a:pt x="8261974" y="1205567"/>
                  <a:pt x="8215866" y="1344816"/>
                  <a:pt x="8227004" y="1538291"/>
                </a:cubicBezTo>
                <a:cubicBezTo>
                  <a:pt x="8238142" y="1731766"/>
                  <a:pt x="8187163" y="1853430"/>
                  <a:pt x="8227004" y="2000250"/>
                </a:cubicBezTo>
                <a:lnTo>
                  <a:pt x="8227004" y="2000250"/>
                </a:lnTo>
                <a:cubicBezTo>
                  <a:pt x="8229305" y="2120658"/>
                  <a:pt x="8189685" y="2306071"/>
                  <a:pt x="8227004" y="2403158"/>
                </a:cubicBezTo>
                <a:cubicBezTo>
                  <a:pt x="8264323" y="2500245"/>
                  <a:pt x="8188740" y="2633410"/>
                  <a:pt x="8227004" y="2857500"/>
                </a:cubicBezTo>
                <a:cubicBezTo>
                  <a:pt x="8227003" y="2857498"/>
                  <a:pt x="8227005" y="2857491"/>
                  <a:pt x="8227004" y="2857489"/>
                </a:cubicBezTo>
                <a:cubicBezTo>
                  <a:pt x="8192044" y="3187007"/>
                  <a:pt x="7982023" y="3453638"/>
                  <a:pt x="7655493" y="3429000"/>
                </a:cubicBezTo>
                <a:cubicBezTo>
                  <a:pt x="7574816" y="3451723"/>
                  <a:pt x="7403451" y="3391056"/>
                  <a:pt x="7253873" y="3429000"/>
                </a:cubicBezTo>
                <a:cubicBezTo>
                  <a:pt x="7104295" y="3466944"/>
                  <a:pt x="6844309" y="3368726"/>
                  <a:pt x="6640875" y="3429000"/>
                </a:cubicBezTo>
                <a:cubicBezTo>
                  <a:pt x="6437441" y="3489274"/>
                  <a:pt x="6343374" y="3388401"/>
                  <a:pt x="6070152" y="3429000"/>
                </a:cubicBezTo>
                <a:cubicBezTo>
                  <a:pt x="5796930" y="3469599"/>
                  <a:pt x="5777041" y="3410855"/>
                  <a:pt x="5499430" y="3429000"/>
                </a:cubicBezTo>
                <a:cubicBezTo>
                  <a:pt x="5221819" y="3447145"/>
                  <a:pt x="5246052" y="3396532"/>
                  <a:pt x="5097810" y="3429000"/>
                </a:cubicBezTo>
                <a:cubicBezTo>
                  <a:pt x="4949568" y="3461468"/>
                  <a:pt x="4737391" y="3385954"/>
                  <a:pt x="4527088" y="3429000"/>
                </a:cubicBezTo>
                <a:cubicBezTo>
                  <a:pt x="4316785" y="3472046"/>
                  <a:pt x="4208909" y="3377628"/>
                  <a:pt x="4083192" y="3429000"/>
                </a:cubicBezTo>
                <a:cubicBezTo>
                  <a:pt x="3957475" y="3480372"/>
                  <a:pt x="3704837" y="3405174"/>
                  <a:pt x="3427918" y="3429000"/>
                </a:cubicBezTo>
                <a:cubicBezTo>
                  <a:pt x="3231154" y="3431490"/>
                  <a:pt x="3154032" y="3416293"/>
                  <a:pt x="2975433" y="3429000"/>
                </a:cubicBezTo>
                <a:cubicBezTo>
                  <a:pt x="2796834" y="3441707"/>
                  <a:pt x="2695615" y="3374213"/>
                  <a:pt x="2420110" y="3429000"/>
                </a:cubicBezTo>
                <a:cubicBezTo>
                  <a:pt x="2144605" y="3483787"/>
                  <a:pt x="2002948" y="3412088"/>
                  <a:pt x="1864787" y="3429000"/>
                </a:cubicBezTo>
                <a:cubicBezTo>
                  <a:pt x="1726626" y="3445912"/>
                  <a:pt x="1509890" y="3400098"/>
                  <a:pt x="1371167" y="3429000"/>
                </a:cubicBezTo>
                <a:lnTo>
                  <a:pt x="1371167" y="3429000"/>
                </a:lnTo>
                <a:cubicBezTo>
                  <a:pt x="1256518" y="3443270"/>
                  <a:pt x="1158710" y="3389449"/>
                  <a:pt x="995329" y="3429000"/>
                </a:cubicBezTo>
                <a:cubicBezTo>
                  <a:pt x="831948" y="3468551"/>
                  <a:pt x="721027" y="3427431"/>
                  <a:pt x="571511" y="3429000"/>
                </a:cubicBezTo>
                <a:cubicBezTo>
                  <a:pt x="260272" y="3388729"/>
                  <a:pt x="20582" y="3179547"/>
                  <a:pt x="0" y="2857489"/>
                </a:cubicBezTo>
                <a:cubicBezTo>
                  <a:pt x="1" y="2857493"/>
                  <a:pt x="-1" y="2857495"/>
                  <a:pt x="0" y="2857500"/>
                </a:cubicBezTo>
                <a:cubicBezTo>
                  <a:pt x="-166981" y="2900796"/>
                  <a:pt x="-299998" y="2834940"/>
                  <a:pt x="-524718" y="2852654"/>
                </a:cubicBezTo>
                <a:cubicBezTo>
                  <a:pt x="-468343" y="2760392"/>
                  <a:pt x="-357825" y="2601627"/>
                  <a:pt x="-262359" y="2426452"/>
                </a:cubicBezTo>
                <a:cubicBezTo>
                  <a:pt x="-166893" y="2251277"/>
                  <a:pt x="-63789" y="2135747"/>
                  <a:pt x="0" y="2000250"/>
                </a:cubicBezTo>
                <a:cubicBezTo>
                  <a:pt x="-3308" y="1823184"/>
                  <a:pt x="23746" y="1703090"/>
                  <a:pt x="0" y="1495429"/>
                </a:cubicBezTo>
                <a:cubicBezTo>
                  <a:pt x="-23746" y="1287768"/>
                  <a:pt x="11177" y="1128515"/>
                  <a:pt x="0" y="990608"/>
                </a:cubicBezTo>
                <a:cubicBezTo>
                  <a:pt x="-11177" y="852701"/>
                  <a:pt x="12807" y="738801"/>
                  <a:pt x="0" y="571511"/>
                </a:cubicBezTo>
                <a:close/>
              </a:path>
              <a:path w="8227004" h="3429000" stroke="0" extrusionOk="0">
                <a:moveTo>
                  <a:pt x="0" y="571511"/>
                </a:moveTo>
                <a:cubicBezTo>
                  <a:pt x="-7066" y="260206"/>
                  <a:pt x="253288" y="-30048"/>
                  <a:pt x="571511" y="0"/>
                </a:cubicBezTo>
                <a:cubicBezTo>
                  <a:pt x="734135" y="-1026"/>
                  <a:pt x="844868" y="1582"/>
                  <a:pt x="963342" y="0"/>
                </a:cubicBezTo>
                <a:cubicBezTo>
                  <a:pt x="1081816" y="-1582"/>
                  <a:pt x="1270206" y="41328"/>
                  <a:pt x="1371167" y="0"/>
                </a:cubicBezTo>
                <a:lnTo>
                  <a:pt x="1371167" y="0"/>
                </a:lnTo>
                <a:cubicBezTo>
                  <a:pt x="1561756" y="-43275"/>
                  <a:pt x="1678898" y="45317"/>
                  <a:pt x="1926490" y="0"/>
                </a:cubicBezTo>
                <a:cubicBezTo>
                  <a:pt x="2174082" y="-45317"/>
                  <a:pt x="2171267" y="14448"/>
                  <a:pt x="2378975" y="0"/>
                </a:cubicBezTo>
                <a:cubicBezTo>
                  <a:pt x="2586683" y="-14448"/>
                  <a:pt x="2738598" y="34090"/>
                  <a:pt x="2893163" y="0"/>
                </a:cubicBezTo>
                <a:cubicBezTo>
                  <a:pt x="3047728" y="-34090"/>
                  <a:pt x="3263081" y="30778"/>
                  <a:pt x="3427918" y="0"/>
                </a:cubicBezTo>
                <a:cubicBezTo>
                  <a:pt x="3610426" y="-41006"/>
                  <a:pt x="3845441" y="57229"/>
                  <a:pt x="3956365" y="0"/>
                </a:cubicBezTo>
                <a:cubicBezTo>
                  <a:pt x="4067289" y="-57229"/>
                  <a:pt x="4336980" y="46788"/>
                  <a:pt x="4484812" y="0"/>
                </a:cubicBezTo>
                <a:cubicBezTo>
                  <a:pt x="4632644" y="-46788"/>
                  <a:pt x="4792884" y="47131"/>
                  <a:pt x="5097810" y="0"/>
                </a:cubicBezTo>
                <a:cubicBezTo>
                  <a:pt x="5402736" y="-47131"/>
                  <a:pt x="5459141" y="32581"/>
                  <a:pt x="5668533" y="0"/>
                </a:cubicBezTo>
                <a:cubicBezTo>
                  <a:pt x="5877925" y="-32581"/>
                  <a:pt x="6068733" y="16491"/>
                  <a:pt x="6196980" y="0"/>
                </a:cubicBezTo>
                <a:cubicBezTo>
                  <a:pt x="6325227" y="-16491"/>
                  <a:pt x="6598243" y="42436"/>
                  <a:pt x="6725427" y="0"/>
                </a:cubicBezTo>
                <a:cubicBezTo>
                  <a:pt x="6852611" y="-42436"/>
                  <a:pt x="7327871" y="59316"/>
                  <a:pt x="7655493" y="0"/>
                </a:cubicBezTo>
                <a:cubicBezTo>
                  <a:pt x="8015648" y="-78543"/>
                  <a:pt x="8157985" y="214452"/>
                  <a:pt x="8227004" y="571511"/>
                </a:cubicBezTo>
                <a:cubicBezTo>
                  <a:pt x="8227073" y="770060"/>
                  <a:pt x="8171926" y="937171"/>
                  <a:pt x="8227004" y="1047757"/>
                </a:cubicBezTo>
                <a:cubicBezTo>
                  <a:pt x="8282082" y="1158343"/>
                  <a:pt x="8191685" y="1346298"/>
                  <a:pt x="8227004" y="1524004"/>
                </a:cubicBezTo>
                <a:cubicBezTo>
                  <a:pt x="8262323" y="1701710"/>
                  <a:pt x="8171961" y="1884473"/>
                  <a:pt x="8227004" y="2000250"/>
                </a:cubicBezTo>
                <a:lnTo>
                  <a:pt x="8227004" y="2000250"/>
                </a:lnTo>
                <a:cubicBezTo>
                  <a:pt x="8262467" y="2140204"/>
                  <a:pt x="8195012" y="2301204"/>
                  <a:pt x="8227004" y="2420303"/>
                </a:cubicBezTo>
                <a:cubicBezTo>
                  <a:pt x="8258996" y="2539402"/>
                  <a:pt x="8201955" y="2695391"/>
                  <a:pt x="8227004" y="2857500"/>
                </a:cubicBezTo>
                <a:cubicBezTo>
                  <a:pt x="8227004" y="2857495"/>
                  <a:pt x="8227004" y="2857493"/>
                  <a:pt x="8227004" y="2857489"/>
                </a:cubicBezTo>
                <a:cubicBezTo>
                  <a:pt x="8230909" y="3232401"/>
                  <a:pt x="7927518" y="3490116"/>
                  <a:pt x="7655493" y="3429000"/>
                </a:cubicBezTo>
                <a:cubicBezTo>
                  <a:pt x="7534183" y="3462422"/>
                  <a:pt x="7271690" y="3383243"/>
                  <a:pt x="7169322" y="3429000"/>
                </a:cubicBezTo>
                <a:cubicBezTo>
                  <a:pt x="7066954" y="3474757"/>
                  <a:pt x="6777359" y="3380243"/>
                  <a:pt x="6640875" y="3429000"/>
                </a:cubicBezTo>
                <a:cubicBezTo>
                  <a:pt x="6504391" y="3477757"/>
                  <a:pt x="6320395" y="3391290"/>
                  <a:pt x="6112428" y="3429000"/>
                </a:cubicBezTo>
                <a:cubicBezTo>
                  <a:pt x="5904461" y="3466710"/>
                  <a:pt x="5812039" y="3394470"/>
                  <a:pt x="5541706" y="3429000"/>
                </a:cubicBezTo>
                <a:cubicBezTo>
                  <a:pt x="5271373" y="3463530"/>
                  <a:pt x="5243411" y="3372962"/>
                  <a:pt x="5055534" y="3429000"/>
                </a:cubicBezTo>
                <a:cubicBezTo>
                  <a:pt x="4867657" y="3485038"/>
                  <a:pt x="4713801" y="3420664"/>
                  <a:pt x="4611639" y="3429000"/>
                </a:cubicBezTo>
                <a:cubicBezTo>
                  <a:pt x="4509477" y="3437336"/>
                  <a:pt x="4388744" y="3421613"/>
                  <a:pt x="4167744" y="3429000"/>
                </a:cubicBezTo>
                <a:cubicBezTo>
                  <a:pt x="3946745" y="3436387"/>
                  <a:pt x="3661829" y="3350466"/>
                  <a:pt x="3427918" y="3429000"/>
                </a:cubicBezTo>
                <a:cubicBezTo>
                  <a:pt x="3286118" y="3475473"/>
                  <a:pt x="3059222" y="3418575"/>
                  <a:pt x="2872595" y="3429000"/>
                </a:cubicBezTo>
                <a:cubicBezTo>
                  <a:pt x="2685968" y="3439425"/>
                  <a:pt x="2560097" y="3384008"/>
                  <a:pt x="2358407" y="3429000"/>
                </a:cubicBezTo>
                <a:cubicBezTo>
                  <a:pt x="2156717" y="3473992"/>
                  <a:pt x="2089702" y="3427177"/>
                  <a:pt x="1844220" y="3429000"/>
                </a:cubicBezTo>
                <a:cubicBezTo>
                  <a:pt x="1598738" y="3430823"/>
                  <a:pt x="1548448" y="3423559"/>
                  <a:pt x="1371167" y="3429000"/>
                </a:cubicBezTo>
                <a:lnTo>
                  <a:pt x="1371167" y="3429000"/>
                </a:lnTo>
                <a:cubicBezTo>
                  <a:pt x="1250456" y="3448604"/>
                  <a:pt x="1072978" y="3401569"/>
                  <a:pt x="963342" y="3429000"/>
                </a:cubicBezTo>
                <a:cubicBezTo>
                  <a:pt x="853706" y="3456431"/>
                  <a:pt x="705788" y="3416646"/>
                  <a:pt x="571511" y="3429000"/>
                </a:cubicBezTo>
                <a:cubicBezTo>
                  <a:pt x="269665" y="3474551"/>
                  <a:pt x="3002" y="3105166"/>
                  <a:pt x="0" y="2857489"/>
                </a:cubicBezTo>
                <a:cubicBezTo>
                  <a:pt x="0" y="2857494"/>
                  <a:pt x="-1" y="2857496"/>
                  <a:pt x="0" y="2857500"/>
                </a:cubicBezTo>
                <a:cubicBezTo>
                  <a:pt x="-212634" y="2909935"/>
                  <a:pt x="-327777" y="2807684"/>
                  <a:pt x="-524718" y="2852654"/>
                </a:cubicBezTo>
                <a:cubicBezTo>
                  <a:pt x="-451164" y="2654194"/>
                  <a:pt x="-287586" y="2564365"/>
                  <a:pt x="-262359" y="2426452"/>
                </a:cubicBezTo>
                <a:cubicBezTo>
                  <a:pt x="-237132" y="2288539"/>
                  <a:pt x="-98950" y="2223042"/>
                  <a:pt x="0" y="2000250"/>
                </a:cubicBezTo>
                <a:cubicBezTo>
                  <a:pt x="-2072" y="1883243"/>
                  <a:pt x="9553" y="1664446"/>
                  <a:pt x="0" y="1538291"/>
                </a:cubicBezTo>
                <a:cubicBezTo>
                  <a:pt x="-9553" y="1412136"/>
                  <a:pt x="23365" y="1279717"/>
                  <a:pt x="0" y="1076332"/>
                </a:cubicBezTo>
                <a:cubicBezTo>
                  <a:pt x="-23365" y="872947"/>
                  <a:pt x="22029" y="815651"/>
                  <a:pt x="0" y="571511"/>
                </a:cubicBezTo>
                <a:close/>
              </a:path>
            </a:pathLst>
          </a:custGeom>
          <a:ln w="38100">
            <a:solidFill>
              <a:srgbClr val="00B0F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969608708">
                  <a:prstGeom prst="wedgeRoundRectCallout">
                    <a:avLst>
                      <a:gd name="adj1" fmla="val -56378"/>
                      <a:gd name="adj2" fmla="val 3319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trại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vẻ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nghiệm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hoạch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gắng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hoạch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39635C00-9330-DC90-A167-688F5843F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34904" y="2583290"/>
            <a:ext cx="3294146" cy="4274710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2E29A60C-2AA6-4147-026D-22ED831496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186" y="4073842"/>
            <a:ext cx="611114" cy="234057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45F6B52C-B9A3-25D6-C638-4A8F7EBCA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19430" y="1282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9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E9AEF8-4CD8-CB8C-847A-F7F65CC8B4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8207" y="1535379"/>
            <a:ext cx="6264830" cy="1522145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7223A44-6A1D-5BB0-A861-6B3C42C4C0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050582A-D4AF-F1A6-97D4-D03C00E78B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45963" y="209550"/>
            <a:ext cx="11368586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84FFFD9B-4758-E006-D76A-963F892D6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56612" y="461042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A41BAA-CB49-9565-FBF1-ABA6FA236A21}"/>
              </a:ext>
            </a:extLst>
          </p:cNvPr>
          <p:cNvSpPr txBox="1"/>
          <p:nvPr/>
        </p:nvSpPr>
        <p:spPr>
          <a:xfrm>
            <a:off x="4891699" y="681100"/>
            <a:ext cx="277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hạng, tổng</a:t>
            </a:r>
          </a:p>
        </p:txBody>
      </p:sp>
      <p:sp>
        <p:nvSpPr>
          <p:cNvPr id="4" name="Rounded Rectangle 20">
            <a:extLst>
              <a:ext uri="{FF2B5EF4-FFF2-40B4-BE49-F238E27FC236}">
                <a16:creationId xmlns:a16="http://schemas.microsoft.com/office/drawing/2014/main" id="{43A78831-5CBC-3BAB-4199-3BB2A22A2C48}"/>
              </a:ext>
            </a:extLst>
          </p:cNvPr>
          <p:cNvSpPr/>
          <p:nvPr/>
        </p:nvSpPr>
        <p:spPr>
          <a:xfrm>
            <a:off x="4772143" y="5477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3E9A9-CF4E-C210-BED9-E65D8638E8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3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" t="6640"/>
          <a:stretch/>
        </p:blipFill>
        <p:spPr>
          <a:xfrm>
            <a:off x="1510897" y="1598561"/>
            <a:ext cx="5465137" cy="1927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56FD50-D67B-5649-AB0A-42454BA3BA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10198970" y="1751189"/>
            <a:ext cx="1707395" cy="2004750"/>
          </a:xfrm>
          <a:prstGeom prst="rect">
            <a:avLst/>
          </a:prstGeom>
        </p:spPr>
      </p:pic>
      <p:sp>
        <p:nvSpPr>
          <p:cNvPr id="9" name="Rounded Rectangular Callout 25">
            <a:extLst>
              <a:ext uri="{FF2B5EF4-FFF2-40B4-BE49-F238E27FC236}">
                <a16:creationId xmlns:a16="http://schemas.microsoft.com/office/drawing/2014/main" id="{3B8C6923-83FE-22E0-2060-C4CBF2851421}"/>
              </a:ext>
            </a:extLst>
          </p:cNvPr>
          <p:cNvSpPr/>
          <p:nvPr/>
        </p:nvSpPr>
        <p:spPr>
          <a:xfrm>
            <a:off x="7992647" y="757681"/>
            <a:ext cx="2536546" cy="1080616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540F4B-A920-25F2-F7E0-20F619958BDF}"/>
              </a:ext>
            </a:extLst>
          </p:cNvPr>
          <p:cNvSpPr/>
          <p:nvPr/>
        </p:nvSpPr>
        <p:spPr>
          <a:xfrm>
            <a:off x="7992647" y="761079"/>
            <a:ext cx="25365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 tất cả bao nhiêu con cá?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0CF3C7-85A3-013B-25DB-5E5F5DE111C6}"/>
              </a:ext>
            </a:extLst>
          </p:cNvPr>
          <p:cNvSpPr/>
          <p:nvPr/>
        </p:nvSpPr>
        <p:spPr>
          <a:xfrm>
            <a:off x="7248136" y="2350066"/>
            <a:ext cx="31727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 + 3 = 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 tất cả 9 con cá</a:t>
            </a: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A0F83374-7F7F-40F0-8F50-1F7DCAE5A408}"/>
              </a:ext>
            </a:extLst>
          </p:cNvPr>
          <p:cNvSpPr/>
          <p:nvPr/>
        </p:nvSpPr>
        <p:spPr>
          <a:xfrm>
            <a:off x="1456247" y="3664549"/>
            <a:ext cx="9279506" cy="2645669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496108C-68A4-0123-7EA9-5A6A22CE1197}"/>
              </a:ext>
            </a:extLst>
          </p:cNvPr>
          <p:cNvSpPr/>
          <p:nvPr/>
        </p:nvSpPr>
        <p:spPr>
          <a:xfrm>
            <a:off x="2577102" y="3929811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A1EFB1-F617-0FDC-5979-9FC481BFAC7A}"/>
              </a:ext>
            </a:extLst>
          </p:cNvPr>
          <p:cNvSpPr txBox="1"/>
          <p:nvPr/>
        </p:nvSpPr>
        <p:spPr>
          <a:xfrm>
            <a:off x="3926953" y="4036684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0F082A0-B7BD-D6AA-2502-AA0CB7AE82BF}"/>
              </a:ext>
            </a:extLst>
          </p:cNvPr>
          <p:cNvSpPr/>
          <p:nvPr/>
        </p:nvSpPr>
        <p:spPr>
          <a:xfrm>
            <a:off x="5775977" y="3929811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C75C4D-C41B-CA95-C027-3AD940CEA9A3}"/>
              </a:ext>
            </a:extLst>
          </p:cNvPr>
          <p:cNvSpPr txBox="1"/>
          <p:nvPr/>
        </p:nvSpPr>
        <p:spPr>
          <a:xfrm>
            <a:off x="6873083" y="4036684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762E2C-DCBC-0F52-1355-7475113712F2}"/>
              </a:ext>
            </a:extLst>
          </p:cNvPr>
          <p:cNvSpPr/>
          <p:nvPr/>
        </p:nvSpPr>
        <p:spPr>
          <a:xfrm>
            <a:off x="8700177" y="3943098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0" name="Rounded Rectangle 34">
            <a:extLst>
              <a:ext uri="{FF2B5EF4-FFF2-40B4-BE49-F238E27FC236}">
                <a16:creationId xmlns:a16="http://schemas.microsoft.com/office/drawing/2014/main" id="{BD5FE69A-6D86-AC58-8C18-4C6B7DCB6565}"/>
              </a:ext>
            </a:extLst>
          </p:cNvPr>
          <p:cNvSpPr/>
          <p:nvPr/>
        </p:nvSpPr>
        <p:spPr>
          <a:xfrm>
            <a:off x="1944678" y="4756824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hạng</a:t>
            </a:r>
          </a:p>
        </p:txBody>
      </p:sp>
      <p:sp>
        <p:nvSpPr>
          <p:cNvPr id="21" name="Rounded Rectangle 36">
            <a:extLst>
              <a:ext uri="{FF2B5EF4-FFF2-40B4-BE49-F238E27FC236}">
                <a16:creationId xmlns:a16="http://schemas.microsoft.com/office/drawing/2014/main" id="{2B0A3B94-2EC4-225C-65EE-CD8704A720BF}"/>
              </a:ext>
            </a:extLst>
          </p:cNvPr>
          <p:cNvSpPr/>
          <p:nvPr/>
        </p:nvSpPr>
        <p:spPr>
          <a:xfrm>
            <a:off x="5169968" y="4756823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hạng</a:t>
            </a:r>
          </a:p>
        </p:txBody>
      </p:sp>
      <p:sp>
        <p:nvSpPr>
          <p:cNvPr id="22" name="Rounded Rectangle 41">
            <a:extLst>
              <a:ext uri="{FF2B5EF4-FFF2-40B4-BE49-F238E27FC236}">
                <a16:creationId xmlns:a16="http://schemas.microsoft.com/office/drawing/2014/main" id="{5EEB739F-B615-D6F3-AD94-58DF95DF38BE}"/>
              </a:ext>
            </a:extLst>
          </p:cNvPr>
          <p:cNvSpPr/>
          <p:nvPr/>
        </p:nvSpPr>
        <p:spPr>
          <a:xfrm>
            <a:off x="8200705" y="4751700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9CE204E8-CDCB-8AFE-ED8D-4899702B46AA}"/>
              </a:ext>
            </a:extLst>
          </p:cNvPr>
          <p:cNvSpPr/>
          <p:nvPr/>
        </p:nvSpPr>
        <p:spPr>
          <a:xfrm rot="5400000">
            <a:off x="4259734" y="3022970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952B9D-6669-CEFE-11DE-8569420C5ADF}"/>
              </a:ext>
            </a:extLst>
          </p:cNvPr>
          <p:cNvSpPr/>
          <p:nvPr/>
        </p:nvSpPr>
        <p:spPr>
          <a:xfrm>
            <a:off x="2253333" y="5780902"/>
            <a:ext cx="4994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 + 3 cũng gọi là tổng.</a:t>
            </a:r>
          </a:p>
        </p:txBody>
      </p:sp>
      <p:pic>
        <p:nvPicPr>
          <p:cNvPr id="25" name="Picture 2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9674AF9-5074-6E90-6983-0F8AE97E60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483" y="114496"/>
            <a:ext cx="1431499" cy="14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  <p:bldP spid="4" grpId="0" animBg="1"/>
          <p:bldP spid="4" grpId="1" animBg="1"/>
          <p:bldP spid="9" grpId="0" animBg="1"/>
          <p:bldP spid="10" grpId="0"/>
          <p:bldP spid="12" grpId="0" build="p"/>
          <p:bldP spid="14" grpId="0" animBg="1"/>
          <p:bldP spid="15" grpId="0" animBg="1"/>
          <p:bldP spid="16" grpId="0"/>
          <p:bldP spid="17" grpId="0" animBg="1"/>
          <p:bldP spid="18" grpId="0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  <p:bldP spid="4" grpId="0" animBg="1"/>
          <p:bldP spid="4" grpId="1" animBg="1"/>
          <p:bldP spid="9" grpId="0" animBg="1"/>
          <p:bldP spid="10" grpId="0"/>
          <p:bldP spid="12" grpId="0" build="p"/>
          <p:bldP spid="14" grpId="0" animBg="1"/>
          <p:bldP spid="15" grpId="0" animBg="1"/>
          <p:bldP spid="16" grpId="0"/>
          <p:bldP spid="17" grpId="0" animBg="1"/>
          <p:bldP spid="18" grpId="0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B18F473-2123-0398-0BAD-9CEDF800D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5BCBDE-DC3D-BCD5-1380-37EFD58F35D0}"/>
              </a:ext>
            </a:extLst>
          </p:cNvPr>
          <p:cNvSpPr/>
          <p:nvPr/>
        </p:nvSpPr>
        <p:spPr>
          <a:xfrm>
            <a:off x="593588" y="746258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108858D0-4D68-0B35-F4F3-376DC0906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72DD73DD-50F2-C5D5-7760-3CD846F5C593}"/>
              </a:ext>
            </a:extLst>
          </p:cNvPr>
          <p:cNvSpPr/>
          <p:nvPr/>
        </p:nvSpPr>
        <p:spPr>
          <a:xfrm>
            <a:off x="2819400" y="1851597"/>
            <a:ext cx="921661" cy="79174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50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D4EEE70-AD5E-574E-F46D-3611876F9CF2}"/>
              </a:ext>
            </a:extLst>
          </p:cNvPr>
          <p:cNvSpPr/>
          <p:nvPr/>
        </p:nvSpPr>
        <p:spPr>
          <a:xfrm>
            <a:off x="5565445" y="1851597"/>
            <a:ext cx="791747" cy="79174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1D9F072-2E84-0A4A-0DF0-55A444334BF9}"/>
              </a:ext>
            </a:extLst>
          </p:cNvPr>
          <p:cNvSpPr/>
          <p:nvPr/>
        </p:nvSpPr>
        <p:spPr>
          <a:xfrm>
            <a:off x="8197174" y="1851597"/>
            <a:ext cx="791747" cy="79174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76187AF-D86C-2189-14FD-0607608DE280}"/>
              </a:ext>
            </a:extLst>
          </p:cNvPr>
          <p:cNvSpPr/>
          <p:nvPr/>
        </p:nvSpPr>
        <p:spPr>
          <a:xfrm>
            <a:off x="4245373" y="1851597"/>
            <a:ext cx="791747" cy="79174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2E15616-0A4B-ADE4-87A7-F459EFC413D7}"/>
              </a:ext>
            </a:extLst>
          </p:cNvPr>
          <p:cNvSpPr/>
          <p:nvPr/>
        </p:nvSpPr>
        <p:spPr>
          <a:xfrm>
            <a:off x="6878340" y="1851597"/>
            <a:ext cx="791747" cy="79174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29" name="Rounded Rectangle 19">
            <a:extLst>
              <a:ext uri="{FF2B5EF4-FFF2-40B4-BE49-F238E27FC236}">
                <a16:creationId xmlns:a16="http://schemas.microsoft.com/office/drawing/2014/main" id="{F51BAB27-33A3-A8AD-EE72-01459E96C0E5}"/>
              </a:ext>
            </a:extLst>
          </p:cNvPr>
          <p:cNvSpPr/>
          <p:nvPr/>
        </p:nvSpPr>
        <p:spPr>
          <a:xfrm>
            <a:off x="2344327" y="3120422"/>
            <a:ext cx="1972012" cy="6090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E14A10B-193A-3F49-6282-053FDAF8467C}"/>
              </a:ext>
            </a:extLst>
          </p:cNvPr>
          <p:cNvCxnSpPr/>
          <p:nvPr/>
        </p:nvCxnSpPr>
        <p:spPr>
          <a:xfrm flipV="1">
            <a:off x="3345187" y="2643344"/>
            <a:ext cx="0" cy="47707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21">
            <a:extLst>
              <a:ext uri="{FF2B5EF4-FFF2-40B4-BE49-F238E27FC236}">
                <a16:creationId xmlns:a16="http://schemas.microsoft.com/office/drawing/2014/main" id="{96ACDA45-DD1C-652B-0A92-93616355ACE3}"/>
              </a:ext>
            </a:extLst>
          </p:cNvPr>
          <p:cNvSpPr/>
          <p:nvPr/>
        </p:nvSpPr>
        <p:spPr>
          <a:xfrm>
            <a:off x="4975313" y="3120422"/>
            <a:ext cx="1972012" cy="6090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2F0DDBD-5743-603A-BFDB-7E75BB0FB18C}"/>
              </a:ext>
            </a:extLst>
          </p:cNvPr>
          <p:cNvCxnSpPr/>
          <p:nvPr/>
        </p:nvCxnSpPr>
        <p:spPr>
          <a:xfrm flipV="1">
            <a:off x="5961318" y="2643344"/>
            <a:ext cx="0" cy="47707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23">
            <a:extLst>
              <a:ext uri="{FF2B5EF4-FFF2-40B4-BE49-F238E27FC236}">
                <a16:creationId xmlns:a16="http://schemas.microsoft.com/office/drawing/2014/main" id="{756B7FBD-A624-5FF8-C188-33444D9E1013}"/>
              </a:ext>
            </a:extLst>
          </p:cNvPr>
          <p:cNvSpPr/>
          <p:nvPr/>
        </p:nvSpPr>
        <p:spPr>
          <a:xfrm>
            <a:off x="7607042" y="3120422"/>
            <a:ext cx="1972012" cy="6090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5CA9D76-88FF-5040-A18E-A38F43CBA13B}"/>
              </a:ext>
            </a:extLst>
          </p:cNvPr>
          <p:cNvCxnSpPr/>
          <p:nvPr/>
        </p:nvCxnSpPr>
        <p:spPr>
          <a:xfrm flipV="1">
            <a:off x="8593047" y="2643344"/>
            <a:ext cx="0" cy="47707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25">
            <a:extLst>
              <a:ext uri="{FF2B5EF4-FFF2-40B4-BE49-F238E27FC236}">
                <a16:creationId xmlns:a16="http://schemas.microsoft.com/office/drawing/2014/main" id="{5CBCA1D1-949B-A168-D3D4-B776BD3F2D46}"/>
              </a:ext>
            </a:extLst>
          </p:cNvPr>
          <p:cNvSpPr/>
          <p:nvPr/>
        </p:nvSpPr>
        <p:spPr>
          <a:xfrm>
            <a:off x="3395781" y="4190295"/>
            <a:ext cx="5354886" cy="60903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…..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gọi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tổng</a:t>
            </a:r>
            <a:endParaRPr lang="en-US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6E35361-1F97-3A39-4AC2-54FB276518E1}"/>
              </a:ext>
            </a:extLst>
          </p:cNvPr>
          <p:cNvSpPr/>
          <p:nvPr/>
        </p:nvSpPr>
        <p:spPr>
          <a:xfrm>
            <a:off x="8086725" y="1851597"/>
            <a:ext cx="962025" cy="79174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55</a:t>
            </a:r>
          </a:p>
        </p:txBody>
      </p:sp>
      <p:sp>
        <p:nvSpPr>
          <p:cNvPr id="37" name="Rounded Rectangle 27">
            <a:extLst>
              <a:ext uri="{FF2B5EF4-FFF2-40B4-BE49-F238E27FC236}">
                <a16:creationId xmlns:a16="http://schemas.microsoft.com/office/drawing/2014/main" id="{54296A05-A9D9-A8AA-2DD8-657E8E5ACF03}"/>
              </a:ext>
            </a:extLst>
          </p:cNvPr>
          <p:cNvSpPr/>
          <p:nvPr/>
        </p:nvSpPr>
        <p:spPr>
          <a:xfrm>
            <a:off x="2335663" y="3120422"/>
            <a:ext cx="1972012" cy="6090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hạng</a:t>
            </a:r>
          </a:p>
        </p:txBody>
      </p:sp>
      <p:sp>
        <p:nvSpPr>
          <p:cNvPr id="38" name="Rounded Rectangle 28">
            <a:extLst>
              <a:ext uri="{FF2B5EF4-FFF2-40B4-BE49-F238E27FC236}">
                <a16:creationId xmlns:a16="http://schemas.microsoft.com/office/drawing/2014/main" id="{8F680370-559E-1DFA-A3F1-A933FE3B0FC4}"/>
              </a:ext>
            </a:extLst>
          </p:cNvPr>
          <p:cNvSpPr/>
          <p:nvPr/>
        </p:nvSpPr>
        <p:spPr>
          <a:xfrm>
            <a:off x="4975313" y="3120422"/>
            <a:ext cx="1972012" cy="6090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hạng</a:t>
            </a:r>
          </a:p>
        </p:txBody>
      </p:sp>
      <p:sp>
        <p:nvSpPr>
          <p:cNvPr id="39" name="Rounded Rectangle 29">
            <a:extLst>
              <a:ext uri="{FF2B5EF4-FFF2-40B4-BE49-F238E27FC236}">
                <a16:creationId xmlns:a16="http://schemas.microsoft.com/office/drawing/2014/main" id="{5D267BD3-9E53-AFF2-B249-9E2443E1CCB5}"/>
              </a:ext>
            </a:extLst>
          </p:cNvPr>
          <p:cNvSpPr/>
          <p:nvPr/>
        </p:nvSpPr>
        <p:spPr>
          <a:xfrm>
            <a:off x="7614962" y="3120422"/>
            <a:ext cx="1972012" cy="6090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Tổng</a:t>
            </a:r>
          </a:p>
        </p:txBody>
      </p:sp>
      <p:sp>
        <p:nvSpPr>
          <p:cNvPr id="43" name="Rounded Rectangle 30">
            <a:extLst>
              <a:ext uri="{FF2B5EF4-FFF2-40B4-BE49-F238E27FC236}">
                <a16:creationId xmlns:a16="http://schemas.microsoft.com/office/drawing/2014/main" id="{93139DCC-37E7-B6EC-3446-FE78040EAF5D}"/>
              </a:ext>
            </a:extLst>
          </p:cNvPr>
          <p:cNvSpPr/>
          <p:nvPr/>
        </p:nvSpPr>
        <p:spPr>
          <a:xfrm>
            <a:off x="3413282" y="4114095"/>
            <a:ext cx="5354886" cy="81033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50 + 5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gọi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3" grpId="0" animBg="1"/>
      <p:bldP spid="35" grpId="0"/>
      <p:bldP spid="36" grpId="0" animBg="1"/>
      <p:bldP spid="37" grpId="0" animBg="1"/>
      <p:bldP spid="38" grpId="0" animBg="1"/>
      <p:bldP spid="39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5C2B90-0C61-831F-346D-067E1D0B9D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3364" y="1761692"/>
            <a:ext cx="637087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DE0AFFFC-1471-48E3-5783-B7E2428AB2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0" y="2924174"/>
            <a:ext cx="3843937" cy="405535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F15835E-400A-37B9-1B31-08ED57EE6E10}"/>
              </a:ext>
            </a:extLst>
          </p:cNvPr>
          <p:cNvSpPr/>
          <p:nvPr/>
        </p:nvSpPr>
        <p:spPr>
          <a:xfrm flipH="1">
            <a:off x="2881756" y="333375"/>
            <a:ext cx="8872093" cy="2701772"/>
          </a:xfrm>
          <a:prstGeom prst="wedgeRoundRectCallout">
            <a:avLst>
              <a:gd name="adj1" fmla="val 43004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" name="Picture 1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C02F9ED-BD8C-D01E-62F1-49965C76EA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217363"/>
            <a:ext cx="1209675" cy="1188074"/>
          </a:xfrm>
          <a:prstGeom prst="rect">
            <a:avLst/>
          </a:prstGeom>
        </p:spPr>
      </p:pic>
      <p:pic>
        <p:nvPicPr>
          <p:cNvPr id="15" name="Picture 14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0DC5B97-1D25-7B3F-C42D-BDFDECBC12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98313"/>
            <a:ext cx="1209675" cy="1188074"/>
          </a:xfrm>
          <a:prstGeom prst="rect">
            <a:avLst/>
          </a:prstGeom>
        </p:spPr>
      </p:pic>
      <p:pic>
        <p:nvPicPr>
          <p:cNvPr id="17" name="Picture 1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73E12B5-08C9-1B76-9873-BC06281BE7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4207838"/>
            <a:ext cx="1209675" cy="1188074"/>
          </a:xfrm>
          <a:prstGeom prst="rect">
            <a:avLst/>
          </a:prstGeom>
        </p:spPr>
      </p:pic>
      <p:pic>
        <p:nvPicPr>
          <p:cNvPr id="18" name="Picture 1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C4B9AC-6A04-1492-1A09-01AFE8D4CF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07838"/>
            <a:ext cx="1209675" cy="1188074"/>
          </a:xfrm>
          <a:prstGeom prst="rect">
            <a:avLst/>
          </a:prstGeom>
        </p:spPr>
      </p:pic>
      <p:pic>
        <p:nvPicPr>
          <p:cNvPr id="19" name="Picture 18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24ABC03-A4C6-BC11-46C7-FB1952A3FE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217363"/>
            <a:ext cx="1209675" cy="118807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6CF5490-D0DE-F57F-E878-FFA78C81C8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4F53E22-4F76-7DF4-7129-444073F572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75C5B2C-FDA1-C644-B438-B20A15F713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8B6ABC1-166C-C946-3BB3-3050F11D7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A247B605-3E20-C3CC-73C6-F5A321CDCE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040">
            <a:off x="1629166" y="4805362"/>
            <a:ext cx="611114" cy="234057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21D26071-CE93-DBC1-D4C2-627D84ABD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76580" y="139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6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428625" y="209550"/>
            <a:ext cx="11485924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9BE979-F076-D8D8-7093-2567FE0470AF}"/>
              </a:ext>
            </a:extLst>
          </p:cNvPr>
          <p:cNvGrpSpPr/>
          <p:nvPr/>
        </p:nvGrpSpPr>
        <p:grpSpPr>
          <a:xfrm>
            <a:off x="1179268" y="333376"/>
            <a:ext cx="11318437" cy="814009"/>
            <a:chOff x="223100" y="304800"/>
            <a:chExt cx="11027174" cy="81400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07BE438-1D99-1B40-D0B2-B6C8F925173A}"/>
                </a:ext>
              </a:extLst>
            </p:cNvPr>
            <p:cNvSpPr/>
            <p:nvPr/>
          </p:nvSpPr>
          <p:spPr>
            <a:xfrm>
              <a:off x="223100" y="304800"/>
              <a:ext cx="708531" cy="7315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46"/>
              <a:r>
                <a:rPr lang="en-US" sz="4795" dirty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933BFF-2C1C-F69B-F43F-4C9EA4F9A7F4}"/>
                </a:ext>
              </a:extLst>
            </p:cNvPr>
            <p:cNvSpPr txBox="1"/>
            <p:nvPr/>
          </p:nvSpPr>
          <p:spPr>
            <a:xfrm>
              <a:off x="1093884" y="411564"/>
              <a:ext cx="10156390" cy="707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8346"/>
              <a:r>
                <a:rPr lang="en-US" sz="3996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7BBCBF2-5EDE-974A-9558-C36BA37BB1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138476"/>
              </p:ext>
            </p:extLst>
          </p:nvPr>
        </p:nvGraphicFramePr>
        <p:xfrm>
          <a:off x="916065" y="1284157"/>
          <a:ext cx="10424655" cy="2740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4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4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49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49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3554"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3600" b="0" baseline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hạng</a:t>
                      </a:r>
                      <a:endParaRPr lang="en-US" sz="3600" b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62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3554"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3600" b="0" baseline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hạng</a:t>
                      </a:r>
                      <a:endParaRPr lang="en-US" sz="3600" b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 5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3554"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Tổng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99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1" name="Group 30">
            <a:extLst>
              <a:ext uri="{FF2B5EF4-FFF2-40B4-BE49-F238E27FC236}">
                <a16:creationId xmlns:a16="http://schemas.microsoft.com/office/drawing/2014/main" id="{98F27F05-54D1-301B-1BA4-4E505AB54FFC}"/>
              </a:ext>
            </a:extLst>
          </p:cNvPr>
          <p:cNvGrpSpPr/>
          <p:nvPr/>
        </p:nvGrpSpPr>
        <p:grpSpPr>
          <a:xfrm>
            <a:off x="3495675" y="2998163"/>
            <a:ext cx="1209675" cy="1188074"/>
            <a:chOff x="3867150" y="4217363"/>
            <a:chExt cx="1209675" cy="1188074"/>
          </a:xfrm>
        </p:grpSpPr>
        <p:pic>
          <p:nvPicPr>
            <p:cNvPr id="32" name="Picture 31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857DDEF7-A703-0D7B-CBBB-BD14A76F2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E0765BA-ECAB-7932-D221-43855ED9D8F5}"/>
                </a:ext>
              </a:extLst>
            </p:cNvPr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2BAE8E9-0243-A2CF-334B-94525648489B}"/>
              </a:ext>
            </a:extLst>
          </p:cNvPr>
          <p:cNvGrpSpPr/>
          <p:nvPr/>
        </p:nvGrpSpPr>
        <p:grpSpPr>
          <a:xfrm>
            <a:off x="5600700" y="3017213"/>
            <a:ext cx="1209675" cy="1188074"/>
            <a:chOff x="3867150" y="4217363"/>
            <a:chExt cx="1209675" cy="1188074"/>
          </a:xfrm>
        </p:grpSpPr>
        <p:pic>
          <p:nvPicPr>
            <p:cNvPr id="35" name="Picture 3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475E1BCD-904A-7B68-1AE3-98AF4EA75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665F07F-F31D-36B6-579C-E17C4290FFED}"/>
                </a:ext>
              </a:extLst>
            </p:cNvPr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50F7977-0F59-1592-7E3A-F385E782F9A1}"/>
              </a:ext>
            </a:extLst>
          </p:cNvPr>
          <p:cNvGrpSpPr/>
          <p:nvPr/>
        </p:nvGrpSpPr>
        <p:grpSpPr>
          <a:xfrm>
            <a:off x="7505700" y="3026738"/>
            <a:ext cx="1209675" cy="1188074"/>
            <a:chOff x="3867150" y="4217363"/>
            <a:chExt cx="1209675" cy="1188074"/>
          </a:xfrm>
        </p:grpSpPr>
        <p:pic>
          <p:nvPicPr>
            <p:cNvPr id="38" name="Picture 37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4E301CAD-D859-5134-C180-986C94D00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8C038F7-3FB7-3D9F-929A-2A02B6E70848}"/>
                </a:ext>
              </a:extLst>
            </p:cNvPr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0BA88E3-2435-3F38-CA88-B6559274CDDC}"/>
              </a:ext>
            </a:extLst>
          </p:cNvPr>
          <p:cNvGrpSpPr/>
          <p:nvPr/>
        </p:nvGrpSpPr>
        <p:grpSpPr>
          <a:xfrm>
            <a:off x="9658350" y="3045788"/>
            <a:ext cx="1209675" cy="1188074"/>
            <a:chOff x="3867150" y="4217363"/>
            <a:chExt cx="1209675" cy="1188074"/>
          </a:xfrm>
        </p:grpSpPr>
        <p:pic>
          <p:nvPicPr>
            <p:cNvPr id="41" name="Picture 40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688E151D-400E-1DF5-55FE-D674A4E85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61139D-69C8-67E4-343C-6200F4BA1E3A}"/>
                </a:ext>
              </a:extLst>
            </p:cNvPr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3" name="Picture 26">
            <a:extLst>
              <a:ext uri="{FF2B5EF4-FFF2-40B4-BE49-F238E27FC236}">
                <a16:creationId xmlns:a16="http://schemas.microsoft.com/office/drawing/2014/main" id="{46D2E220-AC88-0645-3DBB-2D4CB90FBF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2828925" y="4789085"/>
            <a:ext cx="6229350" cy="2382317"/>
          </a:xfrm>
          <a:prstGeom prst="rect">
            <a:avLst/>
          </a:prstGeom>
        </p:spPr>
      </p:pic>
      <p:pic>
        <p:nvPicPr>
          <p:cNvPr id="44" name="Picture 4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83B8FF2-487F-AB4E-E65B-603F79ECF4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483" y="114496"/>
            <a:ext cx="1431499" cy="14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11523 0.19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55" y="98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-0.0121 0.190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10976 0.191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5" y="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-0.23008 0.199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99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99DE993-9843-B113-B087-87286FE779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807788"/>
            <a:ext cx="1209675" cy="1188074"/>
          </a:xfrm>
          <a:prstGeom prst="rect">
            <a:avLst/>
          </a:prstGeom>
        </p:spPr>
      </p:pic>
      <p:pic>
        <p:nvPicPr>
          <p:cNvPr id="6" name="Picture 5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2683210-2479-8C20-3F02-07705C2315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3779213"/>
            <a:ext cx="1209675" cy="1188074"/>
          </a:xfrm>
          <a:prstGeom prst="rect">
            <a:avLst/>
          </a:prstGeom>
        </p:spPr>
      </p:pic>
      <p:pic>
        <p:nvPicPr>
          <p:cNvPr id="7" name="Picture 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F92C0A9-A8C8-CA6A-1A22-5C327224CF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50638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000EC4-B719-302F-C5DB-BE4F6B6F29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3283913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CBC4C83F-849E-CB8E-7394-4B6FA8D26B6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159304" y="4386943"/>
            <a:ext cx="5275872" cy="2479660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3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6CCB60C3-5240-4043-6913-D8545F9C1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>
            <a:extLst>
              <a:ext uri="{FF2B5EF4-FFF2-40B4-BE49-F238E27FC236}">
                <a16:creationId xmlns:a16="http://schemas.microsoft.com/office/drawing/2014/main" id="{CB766BFB-D82C-D196-FDD6-1D747B7B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E718AAA-28E0-6114-59A1-63266D05ED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35" y="4477138"/>
            <a:ext cx="2737965" cy="236822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EE3BAF3-3A90-65AF-AA51-AD10F3F788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-285232" y="2817716"/>
            <a:ext cx="3486362" cy="4232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ADBCED-8F64-850D-94C4-C9DF02FB31C3}"/>
              </a:ext>
            </a:extLst>
          </p:cNvPr>
          <p:cNvSpPr/>
          <p:nvPr/>
        </p:nvSpPr>
        <p:spPr>
          <a:xfrm flipH="1">
            <a:off x="729101" y="136663"/>
            <a:ext cx="8872093" cy="2276061"/>
          </a:xfrm>
          <a:prstGeom prst="wedgeRoundRectCallout">
            <a:avLst>
              <a:gd name="adj1" fmla="val 37529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Cây táo" descr="Icon&#10;&#10;Description automatically generated">
            <a:extLst>
              <a:ext uri="{FF2B5EF4-FFF2-40B4-BE49-F238E27FC236}">
                <a16:creationId xmlns:a16="http://schemas.microsoft.com/office/drawing/2014/main" id="{61970C96-2E82-7718-4580-8B847A4EBE7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7819606" y="2513660"/>
            <a:ext cx="4372394" cy="4344340"/>
          </a:xfrm>
          <a:prstGeom prst="rect">
            <a:avLst/>
          </a:prstGeom>
        </p:spPr>
      </p:pic>
      <p:sp>
        <p:nvSpPr>
          <p:cNvPr id="20" name="Freeform 10">
            <a:extLst>
              <a:ext uri="{FF2B5EF4-FFF2-40B4-BE49-F238E27FC236}">
                <a16:creationId xmlns:a16="http://schemas.microsoft.com/office/drawing/2014/main" id="{9515FBAC-9D81-A404-0436-241E74EE8936}"/>
              </a:ext>
            </a:extLst>
          </p:cNvPr>
          <p:cNvSpPr/>
          <p:nvPr/>
        </p:nvSpPr>
        <p:spPr>
          <a:xfrm>
            <a:off x="8315325" y="367665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4A8881C5-73B6-B30F-38AA-4D7CED0D6647}"/>
              </a:ext>
            </a:extLst>
          </p:cNvPr>
          <p:cNvSpPr/>
          <p:nvPr/>
        </p:nvSpPr>
        <p:spPr>
          <a:xfrm>
            <a:off x="9753600" y="314325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C1AE6845-7459-B090-E700-0643E96EAE15}"/>
              </a:ext>
            </a:extLst>
          </p:cNvPr>
          <p:cNvSpPr/>
          <p:nvPr/>
        </p:nvSpPr>
        <p:spPr>
          <a:xfrm>
            <a:off x="10915650" y="421005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8D88A549-B71E-870D-5F48-A52D3C00473B}"/>
              </a:ext>
            </a:extLst>
          </p:cNvPr>
          <p:cNvSpPr/>
          <p:nvPr/>
        </p:nvSpPr>
        <p:spPr>
          <a:xfrm>
            <a:off x="9696450" y="4181475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FB736790-49A5-A3A1-AE83-5A8E6AEFB8D1}"/>
              </a:ext>
            </a:extLst>
          </p:cNvPr>
          <p:cNvSpPr/>
          <p:nvPr/>
        </p:nvSpPr>
        <p:spPr>
          <a:xfrm>
            <a:off x="10706100" y="3133725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41E34FA5-38D9-A687-8BF4-43C9F28630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86" y="4896802"/>
            <a:ext cx="614276" cy="235268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8545804E-774C-50B1-FE3D-437E181C34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96720" y="1511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428625" y="209550"/>
            <a:ext cx="11485924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A7F980-5799-366D-B646-40191C6D2541}"/>
              </a:ext>
            </a:extLst>
          </p:cNvPr>
          <p:cNvGrpSpPr/>
          <p:nvPr/>
        </p:nvGrpSpPr>
        <p:grpSpPr>
          <a:xfrm>
            <a:off x="1017994" y="348198"/>
            <a:ext cx="11318437" cy="752454"/>
            <a:chOff x="223100" y="304800"/>
            <a:chExt cx="11027174" cy="75245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C82C32C-35B0-BA11-EF07-8BDA583B8F25}"/>
                </a:ext>
              </a:extLst>
            </p:cNvPr>
            <p:cNvSpPr/>
            <p:nvPr/>
          </p:nvSpPr>
          <p:spPr>
            <a:xfrm>
              <a:off x="223100" y="304800"/>
              <a:ext cx="708531" cy="7315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46"/>
              <a:r>
                <a:rPr lang="en-US" sz="4795" dirty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E6F7FEC-C353-DEBF-B84C-57BE7C86E13F}"/>
                </a:ext>
              </a:extLst>
            </p:cNvPr>
            <p:cNvSpPr txBox="1"/>
            <p:nvPr/>
          </p:nvSpPr>
          <p:spPr>
            <a:xfrm>
              <a:off x="1093884" y="411564"/>
              <a:ext cx="10156390" cy="645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8346"/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Đặt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tính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rồi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tính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tổng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biết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hạng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là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: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10DBCF4-77A6-AF92-3D81-3181DE02B158}"/>
              </a:ext>
            </a:extLst>
          </p:cNvPr>
          <p:cNvSpPr txBox="1"/>
          <p:nvPr/>
        </p:nvSpPr>
        <p:spPr>
          <a:xfrm>
            <a:off x="1312553" y="1751012"/>
            <a:ext cx="8183898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42 và 35			b) 60 và 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3E641D-38DD-9585-4F21-C588D12515CA}"/>
              </a:ext>
            </a:extLst>
          </p:cNvPr>
          <p:cNvSpPr txBox="1"/>
          <p:nvPr/>
        </p:nvSpPr>
        <p:spPr>
          <a:xfrm>
            <a:off x="1312553" y="2667704"/>
            <a:ext cx="8183898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81 và 16			d) 24 và 52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2F186FCF-72F7-037C-A842-75D01F242E25}"/>
              </a:ext>
            </a:extLst>
          </p:cNvPr>
          <p:cNvSpPr/>
          <p:nvPr/>
        </p:nvSpPr>
        <p:spPr>
          <a:xfrm>
            <a:off x="3406090" y="3936530"/>
            <a:ext cx="4618524" cy="243614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endParaRPr lang="en-US" sz="239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9EAF47-C4E7-CCA6-2098-6C26390C5F2F}"/>
              </a:ext>
            </a:extLst>
          </p:cNvPr>
          <p:cNvSpPr txBox="1"/>
          <p:nvPr/>
        </p:nvSpPr>
        <p:spPr>
          <a:xfrm>
            <a:off x="3746983" y="4190295"/>
            <a:ext cx="1657519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Mẫu: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99FD5C-993C-B3F1-0A06-A344DACBB46D}"/>
              </a:ext>
            </a:extLst>
          </p:cNvPr>
          <p:cNvSpPr txBox="1"/>
          <p:nvPr/>
        </p:nvSpPr>
        <p:spPr>
          <a:xfrm>
            <a:off x="5588470" y="4254167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91BDFB-C1C9-8043-2A97-2DBCFBAAFE8F}"/>
              </a:ext>
            </a:extLst>
          </p:cNvPr>
          <p:cNvSpPr txBox="1"/>
          <p:nvPr/>
        </p:nvSpPr>
        <p:spPr>
          <a:xfrm>
            <a:off x="5583519" y="4892583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C110B8-CCA0-5B6B-9EF5-F1B7D3B45F93}"/>
              </a:ext>
            </a:extLst>
          </p:cNvPr>
          <p:cNvSpPr txBox="1"/>
          <p:nvPr/>
        </p:nvSpPr>
        <p:spPr>
          <a:xfrm>
            <a:off x="5122685" y="4565125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80587D-1B23-D730-4F63-E4751CFE524E}"/>
              </a:ext>
            </a:extLst>
          </p:cNvPr>
          <p:cNvCxnSpPr/>
          <p:nvPr/>
        </p:nvCxnSpPr>
        <p:spPr>
          <a:xfrm>
            <a:off x="5715353" y="5507567"/>
            <a:ext cx="9299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1DF7E37-C64C-0CDB-0C15-6AFF1BD1ED28}"/>
              </a:ext>
            </a:extLst>
          </p:cNvPr>
          <p:cNvSpPr txBox="1"/>
          <p:nvPr/>
        </p:nvSpPr>
        <p:spPr>
          <a:xfrm>
            <a:off x="5946559" y="5507567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2E41A0-4C36-D621-CA10-3F09D012EC0F}"/>
              </a:ext>
            </a:extLst>
          </p:cNvPr>
          <p:cNvSpPr txBox="1"/>
          <p:nvPr/>
        </p:nvSpPr>
        <p:spPr>
          <a:xfrm>
            <a:off x="5696166" y="5509873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19" name="Picture 1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EE9B90B-3AC3-4336-77F8-861EBE6D5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483" y="114496"/>
            <a:ext cx="1431499" cy="14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5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/>
      <p:bldP spid="14" grpId="0"/>
      <p:bldP spid="15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428625" y="209550"/>
            <a:ext cx="11485924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727909-80F5-C3AB-C210-045A30CEF298}"/>
              </a:ext>
            </a:extLst>
          </p:cNvPr>
          <p:cNvSpPr txBox="1"/>
          <p:nvPr/>
        </p:nvSpPr>
        <p:spPr>
          <a:xfrm>
            <a:off x="4008102" y="525919"/>
            <a:ext cx="8183898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8346"/>
            <a:r>
              <a:rPr lang="en-US" sz="3596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42 </a:t>
            </a:r>
            <a:r>
              <a:rPr lang="en-US" sz="3596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596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35		b) 60 </a:t>
            </a:r>
            <a:r>
              <a:rPr lang="en-US" sz="3596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596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BB37FD-62E6-AD96-7112-0DAF004D7CC4}"/>
              </a:ext>
            </a:extLst>
          </p:cNvPr>
          <p:cNvSpPr txBox="1"/>
          <p:nvPr/>
        </p:nvSpPr>
        <p:spPr>
          <a:xfrm>
            <a:off x="4008102" y="3547357"/>
            <a:ext cx="8183898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8346"/>
            <a:r>
              <a:rPr lang="en-US" sz="3596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81 </a:t>
            </a:r>
            <a:r>
              <a:rPr lang="en-US" sz="3596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596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16    	d) 24 </a:t>
            </a:r>
            <a:r>
              <a:rPr lang="en-US" sz="3596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596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52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5064FF-EC76-ADC5-4C13-C4E37F27FF03}"/>
              </a:ext>
            </a:extLst>
          </p:cNvPr>
          <p:cNvSpPr txBox="1"/>
          <p:nvPr/>
        </p:nvSpPr>
        <p:spPr>
          <a:xfrm>
            <a:off x="4237317" y="1195868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961FC6-5BE7-6C46-D1CE-39EBF705C6A3}"/>
              </a:ext>
            </a:extLst>
          </p:cNvPr>
          <p:cNvSpPr txBox="1"/>
          <p:nvPr/>
        </p:nvSpPr>
        <p:spPr>
          <a:xfrm>
            <a:off x="4232366" y="1834284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2B2375-10FD-7F58-63F2-C4EA00E396B9}"/>
              </a:ext>
            </a:extLst>
          </p:cNvPr>
          <p:cNvSpPr txBox="1"/>
          <p:nvPr/>
        </p:nvSpPr>
        <p:spPr>
          <a:xfrm>
            <a:off x="3771532" y="1506825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227689-1888-BE0F-F254-0A724D40FDCB}"/>
              </a:ext>
            </a:extLst>
          </p:cNvPr>
          <p:cNvCxnSpPr/>
          <p:nvPr/>
        </p:nvCxnSpPr>
        <p:spPr>
          <a:xfrm>
            <a:off x="4364200" y="2449267"/>
            <a:ext cx="9299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9306ECB-E967-4A79-52A8-55249EEB7E0A}"/>
              </a:ext>
            </a:extLst>
          </p:cNvPr>
          <p:cNvSpPr txBox="1"/>
          <p:nvPr/>
        </p:nvSpPr>
        <p:spPr>
          <a:xfrm>
            <a:off x="4595407" y="2449267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A7017B-9169-6FF8-808D-FEE9020A43BB}"/>
              </a:ext>
            </a:extLst>
          </p:cNvPr>
          <p:cNvSpPr txBox="1"/>
          <p:nvPr/>
        </p:nvSpPr>
        <p:spPr>
          <a:xfrm>
            <a:off x="4345014" y="2451574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62FC46-7C80-73FC-42EE-364CA819F1A2}"/>
              </a:ext>
            </a:extLst>
          </p:cNvPr>
          <p:cNvSpPr txBox="1"/>
          <p:nvPr/>
        </p:nvSpPr>
        <p:spPr>
          <a:xfrm>
            <a:off x="7605926" y="1195868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A4A2B8-7522-C60F-ABA2-0B2C29DACF8C}"/>
              </a:ext>
            </a:extLst>
          </p:cNvPr>
          <p:cNvSpPr txBox="1"/>
          <p:nvPr/>
        </p:nvSpPr>
        <p:spPr>
          <a:xfrm>
            <a:off x="7600975" y="1834284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B2D88A-4414-9A54-83B4-D363ABA68936}"/>
              </a:ext>
            </a:extLst>
          </p:cNvPr>
          <p:cNvSpPr txBox="1"/>
          <p:nvPr/>
        </p:nvSpPr>
        <p:spPr>
          <a:xfrm>
            <a:off x="7140141" y="1506825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AB744F-38D3-AAD5-133E-C94D7532CA23}"/>
              </a:ext>
            </a:extLst>
          </p:cNvPr>
          <p:cNvCxnSpPr/>
          <p:nvPr/>
        </p:nvCxnSpPr>
        <p:spPr>
          <a:xfrm>
            <a:off x="7732809" y="2449267"/>
            <a:ext cx="9299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9B0C097-5AB5-F60D-6234-890E39A0ACC0}"/>
              </a:ext>
            </a:extLst>
          </p:cNvPr>
          <p:cNvSpPr txBox="1"/>
          <p:nvPr/>
        </p:nvSpPr>
        <p:spPr>
          <a:xfrm>
            <a:off x="7964015" y="2449267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356693-E1CB-78DC-9963-C397FC4A164B}"/>
              </a:ext>
            </a:extLst>
          </p:cNvPr>
          <p:cNvSpPr txBox="1"/>
          <p:nvPr/>
        </p:nvSpPr>
        <p:spPr>
          <a:xfrm>
            <a:off x="7713622" y="2451574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B34264-4546-3AAD-865B-67AFB9AFDD5B}"/>
              </a:ext>
            </a:extLst>
          </p:cNvPr>
          <p:cNvSpPr txBox="1"/>
          <p:nvPr/>
        </p:nvSpPr>
        <p:spPr>
          <a:xfrm>
            <a:off x="7465531" y="4373596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CC7C8B-2758-52DB-C69A-478ECE53F0A2}"/>
              </a:ext>
            </a:extLst>
          </p:cNvPr>
          <p:cNvSpPr txBox="1"/>
          <p:nvPr/>
        </p:nvSpPr>
        <p:spPr>
          <a:xfrm>
            <a:off x="7460580" y="5012012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AA036C-8C4D-7B15-28FF-A888258D8F67}"/>
              </a:ext>
            </a:extLst>
          </p:cNvPr>
          <p:cNvSpPr txBox="1"/>
          <p:nvPr/>
        </p:nvSpPr>
        <p:spPr>
          <a:xfrm>
            <a:off x="6999746" y="4684553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AE709B6-73D1-2128-A2E0-835D5E1C7B34}"/>
              </a:ext>
            </a:extLst>
          </p:cNvPr>
          <p:cNvCxnSpPr/>
          <p:nvPr/>
        </p:nvCxnSpPr>
        <p:spPr>
          <a:xfrm>
            <a:off x="7592414" y="5626995"/>
            <a:ext cx="9299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973485A-A1B4-E282-4F29-0B60E4B9FD56}"/>
              </a:ext>
            </a:extLst>
          </p:cNvPr>
          <p:cNvSpPr txBox="1"/>
          <p:nvPr/>
        </p:nvSpPr>
        <p:spPr>
          <a:xfrm>
            <a:off x="7823621" y="5626995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3C108B-0481-F655-04C6-BF025DE96BFF}"/>
              </a:ext>
            </a:extLst>
          </p:cNvPr>
          <p:cNvSpPr txBox="1"/>
          <p:nvPr/>
        </p:nvSpPr>
        <p:spPr>
          <a:xfrm>
            <a:off x="7558374" y="5629302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3B3724-A19E-B454-C8D3-2360342B81A2}"/>
              </a:ext>
            </a:extLst>
          </p:cNvPr>
          <p:cNvSpPr txBox="1"/>
          <p:nvPr/>
        </p:nvSpPr>
        <p:spPr>
          <a:xfrm>
            <a:off x="4237317" y="4400479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20D2D32-E4C0-4DF6-EA47-4E0807513A77}"/>
              </a:ext>
            </a:extLst>
          </p:cNvPr>
          <p:cNvSpPr txBox="1"/>
          <p:nvPr/>
        </p:nvSpPr>
        <p:spPr>
          <a:xfrm>
            <a:off x="4232366" y="5038895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D7E977F-9CD1-D62F-C0E5-C7D372D4E193}"/>
              </a:ext>
            </a:extLst>
          </p:cNvPr>
          <p:cNvSpPr txBox="1"/>
          <p:nvPr/>
        </p:nvSpPr>
        <p:spPr>
          <a:xfrm>
            <a:off x="3771532" y="4711436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FF68BE8-D6B6-9D71-48C2-7B4FDC4F6149}"/>
              </a:ext>
            </a:extLst>
          </p:cNvPr>
          <p:cNvCxnSpPr/>
          <p:nvPr/>
        </p:nvCxnSpPr>
        <p:spPr>
          <a:xfrm>
            <a:off x="4364200" y="5653879"/>
            <a:ext cx="9299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AC1F9EF-3274-F199-043D-B23362D8D118}"/>
              </a:ext>
            </a:extLst>
          </p:cNvPr>
          <p:cNvSpPr txBox="1"/>
          <p:nvPr/>
        </p:nvSpPr>
        <p:spPr>
          <a:xfrm>
            <a:off x="4595407" y="5653878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E4E69C9-4E45-BA24-6F94-FD3DEA6294C3}"/>
              </a:ext>
            </a:extLst>
          </p:cNvPr>
          <p:cNvSpPr txBox="1"/>
          <p:nvPr/>
        </p:nvSpPr>
        <p:spPr>
          <a:xfrm>
            <a:off x="4345014" y="5656185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pic>
        <p:nvPicPr>
          <p:cNvPr id="42" name="Cây táo" descr="Icon&#10;&#10;Description automatically generated">
            <a:extLst>
              <a:ext uri="{FF2B5EF4-FFF2-40B4-BE49-F238E27FC236}">
                <a16:creationId xmlns:a16="http://schemas.microsoft.com/office/drawing/2014/main" id="{4EFA56A8-F4AD-DFA9-F3E4-84C0F536AB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-105194" y="2625420"/>
            <a:ext cx="4372394" cy="4344340"/>
          </a:xfrm>
          <a:prstGeom prst="rect">
            <a:avLst/>
          </a:prstGeom>
        </p:spPr>
      </p:pic>
      <p:sp>
        <p:nvSpPr>
          <p:cNvPr id="43" name="Freeform 10">
            <a:extLst>
              <a:ext uri="{FF2B5EF4-FFF2-40B4-BE49-F238E27FC236}">
                <a16:creationId xmlns:a16="http://schemas.microsoft.com/office/drawing/2014/main" id="{B229B18C-41C9-A5F9-3505-E5BDE208A7B8}"/>
              </a:ext>
            </a:extLst>
          </p:cNvPr>
          <p:cNvSpPr/>
          <p:nvPr/>
        </p:nvSpPr>
        <p:spPr>
          <a:xfrm>
            <a:off x="390525" y="378841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10">
            <a:extLst>
              <a:ext uri="{FF2B5EF4-FFF2-40B4-BE49-F238E27FC236}">
                <a16:creationId xmlns:a16="http://schemas.microsoft.com/office/drawing/2014/main" id="{FC3DEA9B-2922-E6CF-B34F-6D7794FB57BF}"/>
              </a:ext>
            </a:extLst>
          </p:cNvPr>
          <p:cNvSpPr/>
          <p:nvPr/>
        </p:nvSpPr>
        <p:spPr>
          <a:xfrm>
            <a:off x="1605280" y="323469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10">
            <a:extLst>
              <a:ext uri="{FF2B5EF4-FFF2-40B4-BE49-F238E27FC236}">
                <a16:creationId xmlns:a16="http://schemas.microsoft.com/office/drawing/2014/main" id="{D6DD64B7-49F5-DB6D-1FC1-CA4185BE4FC8}"/>
              </a:ext>
            </a:extLst>
          </p:cNvPr>
          <p:cNvSpPr/>
          <p:nvPr/>
        </p:nvSpPr>
        <p:spPr>
          <a:xfrm>
            <a:off x="2807970" y="428117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10">
            <a:extLst>
              <a:ext uri="{FF2B5EF4-FFF2-40B4-BE49-F238E27FC236}">
                <a16:creationId xmlns:a16="http://schemas.microsoft.com/office/drawing/2014/main" id="{DBA8BF67-4E02-9B3F-1A32-75B61BD44071}"/>
              </a:ext>
            </a:extLst>
          </p:cNvPr>
          <p:cNvSpPr/>
          <p:nvPr/>
        </p:nvSpPr>
        <p:spPr>
          <a:xfrm>
            <a:off x="1771650" y="4293235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10">
            <a:extLst>
              <a:ext uri="{FF2B5EF4-FFF2-40B4-BE49-F238E27FC236}">
                <a16:creationId xmlns:a16="http://schemas.microsoft.com/office/drawing/2014/main" id="{DCA638C7-3CFC-6303-732E-3AB7846633E9}"/>
              </a:ext>
            </a:extLst>
          </p:cNvPr>
          <p:cNvSpPr/>
          <p:nvPr/>
        </p:nvSpPr>
        <p:spPr>
          <a:xfrm>
            <a:off x="2639060" y="3174365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37CEFFC1-0647-5BD9-70FE-7F4A60ADAA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02" y="4277360"/>
            <a:ext cx="2983538" cy="25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9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 0.05856 L 0.0138 0.05856 C 0.02669 0.04977 0.02773 0.04884 0.04701 0.03912 C 0.05781 0.0338 0.06862 0.02824 0.07956 0.0243 C 0.09219 0.01991 0.10508 0.01759 0.11784 0.01412 C 0.13594 0.01458 0.15417 0.01065 0.17201 0.01551 C 0.19336 0.0213 0.21354 0.03611 0.23451 0.04514 C 0.2556 0.0544 0.27656 0.06319 0.29792 0.07037 C 0.34141 0.08495 0.37786 0.08843 0.42292 0.0956 C 0.46068 0.11065 0.47253 0.11157 0.50612 0.13704 C 0.51315 0.14236 0.51966 0.14954 0.52617 0.15625 C 0.53633 0.1669 0.54492 0.1831 0.55612 0.18889 C 0.61419 0.21921 0.51563 0.16829 0.58945 0.2037 C 0.59766 0.20764 0.6056 0.21273 0.61367 0.21713 C 0.61862 0.21968 0.6237 0.22199 0.62865 0.22454 C 0.63034 0.22639 0.63203 0.22824 0.63372 0.23032 C 0.63477 0.23171 0.63581 0.23356 0.63698 0.23472 C 0.63802 0.23611 0.63932 0.23657 0.64036 0.23773 C 0.6418 0.23958 0.64284 0.24259 0.64453 0.24375 C 0.64857 0.2463 0.65286 0.24653 0.65703 0.24815 C 0.65781 0.24861 0.65872 0.24907 0.65951 0.24954 C 0.6612 0.25208 0.66276 0.25463 0.66445 0.25694 C 0.66615 0.25926 0.66797 0.26065 0.66953 0.26296 C 0.6707 0.26481 0.67161 0.26713 0.67279 0.26898 C 0.67357 0.27014 0.67461 0.27083 0.67539 0.27176 L 0.67943 0.2794 " pathEditMode="relative" ptsTypes="AAAAAAAAAAAAAAAAAAAAAAAAAA">
                                      <p:cBhvr>
                                        <p:cTn id="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0.03935 L 0.00925 0.03935 C 0.03321 0.03101 0.05742 0.01342 0.08164 0.03333 C 0.16159 0.09907 0.10169 0.08588 0.18998 0.14583 C 0.23177 0.1743 0.26875 0.17152 0.3125 0.17569 C 0.47253 0.16643 0.47305 0.19421 0.57669 0.13842 C 0.58555 0.13379 0.59388 0.12638 0.60248 0.12083 C 0.60664 0.11805 0.61094 0.1162 0.61498 0.11342 C 0.62266 0.10833 0.62956 0.09976 0.6375 0.09699 L 0.67917 0.08217 L 0.78008 0.08958 C 0.78334 0.09004 0.78464 0.09351 0.78672 0.09699 C 0.79037 0.11666 0.78998 0.10856 0.78998 0.12083 " pathEditMode="relative" ptsTypes="AAAAAAAAAAAAA">
                                      <p:cBhvr>
                                        <p:cTn id="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4.375E-6 0.00023 C 0.02187 0.01111 0.01614 0.00672 0.0427 0.02986 C 0.04791 0.03426 0.05351 0.03843 0.05846 0.04468 C 0.08906 0.08403 0.0526 0.06065 0.1039 0.10486 C 0.11354 0.1132 0.12408 0.1169 0.1345 0.12153 C 0.18112 0.14167 0.17539 0.13635 0.22552 0.1382 C 0.30403 0.14352 0.38255 0.14329 0.46067 0.15486 C 0.47461 0.15672 0.48697 0.17107 0.50013 0.17824 C 0.50651 0.18148 0.51302 0.18357 0.5194 0.18635 C 0.52955 0.19144 0.53984 0.19676 0.55013 0.20162 C 0.5569 0.20463 0.56406 0.20625 0.57109 0.20996 C 0.57825 0.21366 0.58515 0.21852 0.59205 0.22338 C 0.59557 0.2257 0.59882 0.22986 0.60247 0.23148 C 0.60781 0.2338 0.61302 0.2338 0.61822 0.23496 L 0.63411 0.24491 C 0.6375 0.24723 0.64088 0.2507 0.6444 0.25162 L 0.65065 0.25324 C 0.65182 0.2551 0.65299 0.25648 0.65416 0.25834 C 0.65468 0.25926 0.65963 0.27037 0.66197 0.27199 C 0.66276 0.27223 0.66367 0.27199 0.66484 0.27199 " pathEditMode="relative" rAng="0" ptsTypes="AAAAAAAAAAAAAAAAAAAAA">
                                      <p:cBhvr>
                                        <p:cTn id="10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42" y="135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7" grpId="0"/>
      <p:bldP spid="28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9" grpId="0"/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B08B-8672-392F-B08A-61F799520379}"/>
              </a:ext>
            </a:extLst>
          </p:cNvPr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  <p:pic>
        <p:nvPicPr>
          <p:cNvPr id="20" name="Dâu trl Đúng">
            <a:extLst>
              <a:ext uri="{FF2B5EF4-FFF2-40B4-BE49-F238E27FC236}">
                <a16:creationId xmlns:a16="http://schemas.microsoft.com/office/drawing/2014/main" id="{7CDB8822-2520-383E-D4F8-E190D5A62C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4930212" y="4711744"/>
            <a:ext cx="1299138" cy="1434167"/>
          </a:xfrm>
          <a:prstGeom prst="rect">
            <a:avLst/>
          </a:prstGeom>
        </p:spPr>
      </p:pic>
      <p:pic>
        <p:nvPicPr>
          <p:cNvPr id="21" name="Dâu trl Đúng">
            <a:extLst>
              <a:ext uri="{FF2B5EF4-FFF2-40B4-BE49-F238E27FC236}">
                <a16:creationId xmlns:a16="http://schemas.microsoft.com/office/drawing/2014/main" id="{4DFE9810-0693-324D-29C8-E26C0CFE4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949387" y="4797469"/>
            <a:ext cx="1299138" cy="1434167"/>
          </a:xfrm>
          <a:prstGeom prst="rect">
            <a:avLst/>
          </a:prstGeom>
        </p:spPr>
      </p:pic>
      <p:pic>
        <p:nvPicPr>
          <p:cNvPr id="22" name="Dâu trl Đúng">
            <a:extLst>
              <a:ext uri="{FF2B5EF4-FFF2-40B4-BE49-F238E27FC236}">
                <a16:creationId xmlns:a16="http://schemas.microsoft.com/office/drawing/2014/main" id="{606B6AAB-4F20-822A-386D-FBD087E6E4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692337" y="4730794"/>
            <a:ext cx="1299138" cy="1434167"/>
          </a:xfrm>
          <a:prstGeom prst="rect">
            <a:avLst/>
          </a:prstGeom>
        </p:spPr>
      </p:pic>
      <p:pic>
        <p:nvPicPr>
          <p:cNvPr id="23" name="Dâu trl Đúng">
            <a:extLst>
              <a:ext uri="{FF2B5EF4-FFF2-40B4-BE49-F238E27FC236}">
                <a16:creationId xmlns:a16="http://schemas.microsoft.com/office/drawing/2014/main" id="{D3FD9E46-0A47-AEBE-E4B2-8961EDF8A2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711262" y="4311694"/>
            <a:ext cx="1299138" cy="143416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88A80F73-CA88-646E-AC94-75FCDECD8C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10" y="3883657"/>
            <a:ext cx="3240490" cy="280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34" name="Picture 13">
            <a:extLst>
              <a:ext uri="{FF2B5EF4-FFF2-40B4-BE49-F238E27FC236}">
                <a16:creationId xmlns:a16="http://schemas.microsoft.com/office/drawing/2014/main" id="{77C9B5C8-B678-63C3-FD4D-4AA98D450FB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136505" y="2864065"/>
            <a:ext cx="1976998" cy="3993935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0363791F-0AA1-E633-E7B1-E98A8972BF7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0703" y="4489997"/>
            <a:ext cx="1331773" cy="1059314"/>
          </a:xfrm>
          <a:prstGeom prst="rect">
            <a:avLst/>
          </a:prstGeom>
        </p:spPr>
      </p:pic>
      <p:pic>
        <p:nvPicPr>
          <p:cNvPr id="36" name="Picture 7">
            <a:extLst>
              <a:ext uri="{FF2B5EF4-FFF2-40B4-BE49-F238E27FC236}">
                <a16:creationId xmlns:a16="http://schemas.microsoft.com/office/drawing/2014/main" id="{5AA0C370-26EC-83B9-57EC-AA840CAC564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761678" y="4825703"/>
            <a:ext cx="957089" cy="939742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0F78694B-F517-81AA-0AB9-90F345A47205}"/>
              </a:ext>
            </a:extLst>
          </p:cNvPr>
          <p:cNvSpPr/>
          <p:nvPr/>
        </p:nvSpPr>
        <p:spPr>
          <a:xfrm flipH="1">
            <a:off x="1170890" y="177759"/>
            <a:ext cx="8872093" cy="2276061"/>
          </a:xfrm>
          <a:prstGeom prst="wedgeRoundRectCallout">
            <a:avLst>
              <a:gd name="adj1" fmla="val -51060"/>
              <a:gd name="adj2" fmla="val 71509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5FE91D05-2BA6-4F11-86D3-BE89CF4DC1F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46" y="3982402"/>
            <a:ext cx="435216" cy="166688"/>
          </a:xfrm>
          <a:prstGeom prst="rect">
            <a:avLst/>
          </a:prstGeom>
        </p:spPr>
      </p:pic>
      <p:pic>
        <p:nvPicPr>
          <p:cNvPr id="6" name="J2TEAM-TTS-1751355586602">
            <a:hlinkClick r:id="" action="ppaction://media"/>
            <a:extLst>
              <a:ext uri="{FF2B5EF4-FFF2-40B4-BE49-F238E27FC236}">
                <a16:creationId xmlns:a16="http://schemas.microsoft.com/office/drawing/2014/main" id="{00354B85-01D3-98C6-D799-A3BB4E25D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68020" y="2768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865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9F3A76A-A6A3-E6FC-A643-7DE24F3E7F7A}"/>
              </a:ext>
            </a:extLst>
          </p:cNvPr>
          <p:cNvSpPr/>
          <p:nvPr/>
        </p:nvSpPr>
        <p:spPr>
          <a:xfrm>
            <a:off x="421240" y="172721"/>
            <a:ext cx="11661169" cy="64643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472FDE-7502-8E71-77B6-EF81EED604A9}"/>
              </a:ext>
            </a:extLst>
          </p:cNvPr>
          <p:cNvGrpSpPr/>
          <p:nvPr/>
        </p:nvGrpSpPr>
        <p:grpSpPr>
          <a:xfrm>
            <a:off x="1853676" y="1151763"/>
            <a:ext cx="9743725" cy="2850768"/>
            <a:chOff x="1421244" y="1259765"/>
            <a:chExt cx="9743725" cy="2850768"/>
          </a:xfrm>
        </p:grpSpPr>
        <p:sp>
          <p:nvSpPr>
            <p:cNvPr id="6" name="Rounded Rectangle 27">
              <a:extLst>
                <a:ext uri="{FF2B5EF4-FFF2-40B4-BE49-F238E27FC236}">
                  <a16:creationId xmlns:a16="http://schemas.microsoft.com/office/drawing/2014/main" id="{59B8AD80-AB5B-5D36-277C-6827D37DA916}"/>
                </a:ext>
              </a:extLst>
            </p:cNvPr>
            <p:cNvSpPr/>
            <p:nvPr/>
          </p:nvSpPr>
          <p:spPr>
            <a:xfrm>
              <a:off x="1421244" y="1274678"/>
              <a:ext cx="2853044" cy="809303"/>
            </a:xfrm>
            <a:prstGeom prst="roundRect">
              <a:avLst/>
            </a:prstGeom>
            <a:solidFill>
              <a:srgbClr val="6DCFF6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 hạng</a:t>
              </a:r>
            </a:p>
          </p:txBody>
        </p:sp>
        <p:sp>
          <p:nvSpPr>
            <p:cNvPr id="7" name="Rounded Rectangle 30">
              <a:extLst>
                <a:ext uri="{FF2B5EF4-FFF2-40B4-BE49-F238E27FC236}">
                  <a16:creationId xmlns:a16="http://schemas.microsoft.com/office/drawing/2014/main" id="{B4E9CFC2-0301-0994-EBDD-C8BE923F969F}"/>
                </a:ext>
              </a:extLst>
            </p:cNvPr>
            <p:cNvSpPr/>
            <p:nvPr/>
          </p:nvSpPr>
          <p:spPr>
            <a:xfrm>
              <a:off x="4733273" y="1259765"/>
              <a:ext cx="2853044" cy="809303"/>
            </a:xfrm>
            <a:prstGeom prst="roundRect">
              <a:avLst/>
            </a:prstGeom>
            <a:solidFill>
              <a:srgbClr val="FFE285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 hạng</a:t>
              </a:r>
            </a:p>
          </p:txBody>
        </p:sp>
        <p:sp>
          <p:nvSpPr>
            <p:cNvPr id="8" name="Rounded Rectangle 31">
              <a:extLst>
                <a:ext uri="{FF2B5EF4-FFF2-40B4-BE49-F238E27FC236}">
                  <a16:creationId xmlns:a16="http://schemas.microsoft.com/office/drawing/2014/main" id="{29214F99-0F3E-750E-C679-4DB45222E5BC}"/>
                </a:ext>
              </a:extLst>
            </p:cNvPr>
            <p:cNvSpPr/>
            <p:nvPr/>
          </p:nvSpPr>
          <p:spPr>
            <a:xfrm>
              <a:off x="8028069" y="1274678"/>
              <a:ext cx="2853044" cy="809303"/>
            </a:xfrm>
            <a:prstGeom prst="roundRect">
              <a:avLst/>
            </a:prstGeom>
            <a:solidFill>
              <a:srgbClr val="B7E47C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Tổng</a:t>
              </a:r>
            </a:p>
          </p:txBody>
        </p:sp>
        <p:sp>
          <p:nvSpPr>
            <p:cNvPr id="9" name="Rounded Rectangle 32">
              <a:extLst>
                <a:ext uri="{FF2B5EF4-FFF2-40B4-BE49-F238E27FC236}">
                  <a16:creationId xmlns:a16="http://schemas.microsoft.com/office/drawing/2014/main" id="{B8A1D03F-00C8-F0EA-6104-0B4B41BCC815}"/>
                </a:ext>
              </a:extLst>
            </p:cNvPr>
            <p:cNvSpPr/>
            <p:nvPr/>
          </p:nvSpPr>
          <p:spPr>
            <a:xfrm>
              <a:off x="1421244" y="2229550"/>
              <a:ext cx="2853044" cy="187286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ounded Rectangle 33">
              <a:extLst>
                <a:ext uri="{FF2B5EF4-FFF2-40B4-BE49-F238E27FC236}">
                  <a16:creationId xmlns:a16="http://schemas.microsoft.com/office/drawing/2014/main" id="{06199269-4B93-A543-1DA9-DF4F8A3AD2E6}"/>
                </a:ext>
              </a:extLst>
            </p:cNvPr>
            <p:cNvSpPr/>
            <p:nvPr/>
          </p:nvSpPr>
          <p:spPr>
            <a:xfrm>
              <a:off x="4733273" y="2229550"/>
              <a:ext cx="2853044" cy="1872869"/>
            </a:xfrm>
            <a:prstGeom prst="roundRect">
              <a:avLst/>
            </a:prstGeom>
            <a:solidFill>
              <a:srgbClr val="FDE59B">
                <a:alpha val="70000"/>
              </a:srgbClr>
            </a:solidFill>
            <a:ln>
              <a:solidFill>
                <a:srgbClr val="FDE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ounded Rectangle 34">
              <a:extLst>
                <a:ext uri="{FF2B5EF4-FFF2-40B4-BE49-F238E27FC236}">
                  <a16:creationId xmlns:a16="http://schemas.microsoft.com/office/drawing/2014/main" id="{E5B5BF5F-9E2F-4182-EF4C-9D3F5BBF58D8}"/>
                </a:ext>
              </a:extLst>
            </p:cNvPr>
            <p:cNvSpPr/>
            <p:nvPr/>
          </p:nvSpPr>
          <p:spPr>
            <a:xfrm>
              <a:off x="8028069" y="2237664"/>
              <a:ext cx="2853044" cy="1872869"/>
            </a:xfrm>
            <a:prstGeom prst="roundRect">
              <a:avLst/>
            </a:prstGeom>
            <a:solidFill>
              <a:srgbClr val="CFE6C5">
                <a:alpha val="89000"/>
              </a:srgbClr>
            </a:solidFill>
            <a:ln>
              <a:solidFill>
                <a:srgbClr val="CFE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6F96234-A933-C2B5-5F1A-DC43FD0452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" r="-1"/>
            <a:stretch/>
          </p:blipFill>
          <p:spPr>
            <a:xfrm>
              <a:off x="1561971" y="2447073"/>
              <a:ext cx="2718725" cy="129492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352523-7BEB-F9A8-48E7-8B7A763A7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273" y="2424874"/>
              <a:ext cx="2853044" cy="149844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930308-5845-E1B2-2C4C-D42AE5B42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069" y="2335875"/>
              <a:ext cx="3136900" cy="17145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132CEF-B28B-F61E-BA1E-213CA1337828}"/>
              </a:ext>
            </a:extLst>
          </p:cNvPr>
          <p:cNvGrpSpPr/>
          <p:nvPr/>
        </p:nvGrpSpPr>
        <p:grpSpPr>
          <a:xfrm>
            <a:off x="1193482" y="193176"/>
            <a:ext cx="605826" cy="830997"/>
            <a:chOff x="3174278" y="237323"/>
            <a:chExt cx="605826" cy="83099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9CA2958-ED50-37CE-F1AD-B8927B41D9E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FA122AD-81FE-291D-B60E-2B26D129924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9664134-21CF-63FF-56F4-CA5D09F7A34A}"/>
              </a:ext>
            </a:extLst>
          </p:cNvPr>
          <p:cNvSpPr txBox="1"/>
          <p:nvPr/>
        </p:nvSpPr>
        <p:spPr>
          <a:xfrm>
            <a:off x="1799308" y="376982"/>
            <a:ext cx="1000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 các số hạng và tổng,em hãy lập các phép cộng thích hợp.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D9E0F8B-4C4C-B050-2134-EC4E517602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89"/>
          <a:stretch/>
        </p:blipFill>
        <p:spPr>
          <a:xfrm>
            <a:off x="3413107" y="2345873"/>
            <a:ext cx="1307524" cy="12766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9ABAA12-1BB4-FA27-2F62-790DE617EE5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9"/>
          <a:stretch/>
        </p:blipFill>
        <p:spPr>
          <a:xfrm>
            <a:off x="1973930" y="2345873"/>
            <a:ext cx="1239862" cy="12813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EC7CAA-2C87-3392-3694-FF1C15D6A91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445"/>
          <a:stretch/>
        </p:blipFill>
        <p:spPr>
          <a:xfrm>
            <a:off x="5173208" y="2308253"/>
            <a:ext cx="1364570" cy="15070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2B0B829-D262-2A69-55CF-CD2B7DBDFA2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09" r="4636"/>
          <a:stretch/>
        </p:blipFill>
        <p:spPr>
          <a:xfrm>
            <a:off x="6545281" y="2316872"/>
            <a:ext cx="1364570" cy="150706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E1A40A-D439-0F91-E75A-EDCEC434542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59"/>
          <a:stretch/>
        </p:blipFill>
        <p:spPr>
          <a:xfrm>
            <a:off x="8464431" y="2227873"/>
            <a:ext cx="1516424" cy="1714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3B2FE11-A718-ACE7-F12F-89489F60E4A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9" r="4510"/>
          <a:stretch/>
        </p:blipFill>
        <p:spPr>
          <a:xfrm>
            <a:off x="9939049" y="2227873"/>
            <a:ext cx="1516424" cy="17145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01A2149-8FB8-9E0A-1E55-EAD6E845C042}"/>
              </a:ext>
            </a:extLst>
          </p:cNvPr>
          <p:cNvSpPr txBox="1"/>
          <p:nvPr/>
        </p:nvSpPr>
        <p:spPr>
          <a:xfrm>
            <a:off x="3413107" y="4443058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497B22-4F2B-3298-2B09-568FA1E3B857}"/>
              </a:ext>
            </a:extLst>
          </p:cNvPr>
          <p:cNvSpPr txBox="1"/>
          <p:nvPr/>
        </p:nvSpPr>
        <p:spPr>
          <a:xfrm>
            <a:off x="6096000" y="4443058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682B01-81EA-553F-3080-FA4D84D8A6BD}"/>
              </a:ext>
            </a:extLst>
          </p:cNvPr>
          <p:cNvSpPr txBox="1"/>
          <p:nvPr/>
        </p:nvSpPr>
        <p:spPr>
          <a:xfrm>
            <a:off x="3413107" y="546823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617993-A5E0-82AC-68B0-C0CC17B1D0A3}"/>
              </a:ext>
            </a:extLst>
          </p:cNvPr>
          <p:cNvSpPr txBox="1"/>
          <p:nvPr/>
        </p:nvSpPr>
        <p:spPr>
          <a:xfrm>
            <a:off x="6096000" y="546823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22811810-56DB-57F2-471F-9B8BDCC90E1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-180479" y="5723752"/>
            <a:ext cx="2182000" cy="65672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C79B855-FBEF-98F0-8100-FDC4ABED092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15" y="4905449"/>
            <a:ext cx="1590752" cy="1365881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AD270901-B713-10F7-B777-C805B18EBDD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-88011" y="4402724"/>
            <a:ext cx="2079372" cy="65672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0ACC743-929F-AB56-D351-18FD4A65184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22" y="3524717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073641A-A1F6-7D9E-9AF7-666839AA5E9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5" y="4116136"/>
            <a:ext cx="1120625" cy="831091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82D1457B-ABFD-B0DA-1EB5-C1AE2994F46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675" y="4489771"/>
            <a:ext cx="2737965" cy="23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53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01823 0.25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16523 0.235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10703 0.2611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85 0.0206 L 0.01485 0.0206 C 0.03503 -0.01528 0.02539 -0.00209 0.05808 -0.03565 C 0.07331 -0.05139 0.08881 -0.06713 0.1056 -0.07732 C 0.12904 -0.09144 0.15183 -0.1132 0.17644 -0.11713 L 0.22227 -0.12454 L 0.3698 -0.12176 C 0.37305 -0.12153 0.40678 -0.11158 0.40821 -0.11135 C 0.48516 -0.09213 0.42474 -0.10903 0.47904 -0.09352 C 0.48789 -0.0882 0.49675 -0.08241 0.5056 -0.07732 C 0.53607 -0.05996 0.54037 -0.06343 0.56901 -0.03287 C 0.58633 -0.01436 0.62123 0.03032 0.64154 0.05625 C 0.64649 0.0625 0.65118 0.0699 0.65651 0.07546 C 0.66563 0.08472 0.67461 0.0949 0.68399 0.10347 C 0.68881 0.10787 0.69401 0.11018 0.69896 0.11388 C 0.71081 0.12291 0.72214 0.13125 0.7323 0.14513 C 0.73594 0.15 0.74011 0.1537 0.7431 0.15995 C 0.75417 0.18194 0.74597 0.16435 0.75404 0.18356 C 0.75508 0.18611 0.75625 0.18842 0.7573 0.19097 C 0.75821 0.19328 0.75886 0.19606 0.75977 0.19838 C 0.76198 0.2037 0.76224 0.20416 0.76407 0.2074 " pathEditMode="relative" ptsTypes="AAAAAAAAAAAAAAAAAAA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9128 0.4055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05273 0.4370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22865 0.3849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45 -0.01481 L 0.01745 -0.01481 C 0.03372 -0.04074 0.02565 -0.03009 0.0599 -0.05787 C 0.08984 -0.08217 0.1151 -0.09629 0.14818 -0.11134 C 0.16771 -0.12013 0.18776 -0.12546 0.20742 -0.13356 C 0.22474 -0.14027 0.24154 -0.15069 0.25911 -0.15578 C 0.28828 -0.16412 0.3181 -0.16643 0.3474 -0.17337 C 0.37578 -0.18032 0.40404 -0.18935 0.43242 -0.19722 C 0.57813 -0.19444 0.61966 -0.23379 0.72083 -0.16759 C 0.7388 -0.15578 0.75924 -0.15162 0.775 -0.13194 L 0.8 -0.10092 C 0.80404 -0.09583 0.80846 -0.09143 0.8125 -0.08611 C 0.81602 -0.08101 0.81992 -0.07662 0.82331 -0.07129 C 0.82656 -0.0662 0.82565 -0.06273 0.82826 -0.05648 C 0.83021 -0.05162 0.83242 -0.04699 0.8349 -0.04305 C 0.83724 -0.03958 0.8401 -0.0375 0.84245 -0.03425 C 0.8457 -0.02962 0.85169 -0.01944 0.85169 -0.01944 " pathEditMode="relative" ptsTypes="AAAAAAAAAAAAAAAAA">
                                      <p:cBhvr>
                                        <p:cTn id="7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/>
      <p:bldP spid="36" grpId="0"/>
      <p:bldP spid="37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34" name="Picture 13">
            <a:extLst>
              <a:ext uri="{FF2B5EF4-FFF2-40B4-BE49-F238E27FC236}">
                <a16:creationId xmlns:a16="http://schemas.microsoft.com/office/drawing/2014/main" id="{77C9B5C8-B678-63C3-FD4D-4AA98D450FB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36505" y="2864065"/>
            <a:ext cx="1976998" cy="3993935"/>
          </a:xfrm>
          <a:prstGeom prst="rect">
            <a:avLst/>
          </a:prstGeom>
        </p:spPr>
      </p:pic>
      <p:pic>
        <p:nvPicPr>
          <p:cNvPr id="43" name="Picture 26">
            <a:extLst>
              <a:ext uri="{FF2B5EF4-FFF2-40B4-BE49-F238E27FC236}">
                <a16:creationId xmlns:a16="http://schemas.microsoft.com/office/drawing/2014/main" id="{502B5358-A734-268A-3248-C46FAFC6911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159304" y="4386943"/>
            <a:ext cx="5275872" cy="247966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1F683E7-7774-A9BE-E9E3-4EF24E70815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82" y="3601329"/>
            <a:ext cx="1590752" cy="136588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D1E4244-0BD4-7D7A-BDA8-8D15FAA049A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696" y="3829032"/>
            <a:ext cx="1590752" cy="136588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9566931-5892-19D1-080D-69A4AF6BC08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143" y="3864552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67CD50C-3D11-0D3E-7D06-394F9DC1A4D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486" y="3673158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D0D88BD-9946-06DC-AC24-AFA1E7F665A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632" y="3871939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A65C4C8-5F08-3DCF-C8D5-2AA58B52DEC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157" y="3385679"/>
            <a:ext cx="1590752" cy="1365881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6720448" y="488575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B08B-8672-392F-B08A-61F799520379}"/>
              </a:ext>
            </a:extLst>
          </p:cNvPr>
          <p:cNvSpPr txBox="1"/>
          <p:nvPr/>
        </p:nvSpPr>
        <p:spPr>
          <a:xfrm>
            <a:off x="6792869" y="9052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0141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D996BA-03FB-B906-CDF4-429AEBC3E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0200" y="1555176"/>
            <a:ext cx="637087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5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1" name="Picture 29">
            <a:extLst>
              <a:ext uri="{FF2B5EF4-FFF2-40B4-BE49-F238E27FC236}">
                <a16:creationId xmlns:a16="http://schemas.microsoft.com/office/drawing/2014/main" id="{A94D5DFD-1F62-37B8-9282-D61465EB5B3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086225" y="105113"/>
            <a:ext cx="6410325" cy="29582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E136CC1-524D-877E-C3FD-10E3A0FFEC5A}"/>
              </a:ext>
            </a:extLst>
          </p:cNvPr>
          <p:cNvSpPr txBox="1"/>
          <p:nvPr/>
        </p:nvSpPr>
        <p:spPr>
          <a:xfrm>
            <a:off x="4572000" y="420708"/>
            <a:ext cx="567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16DE7E-139B-54A8-A35C-C35CFA975D3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70080" y="4810125"/>
            <a:ext cx="4568427" cy="2238673"/>
          </a:xfrm>
          <a:prstGeom prst="rect">
            <a:avLst/>
          </a:prstGeom>
        </p:spPr>
      </p:pic>
      <p:pic>
        <p:nvPicPr>
          <p:cNvPr id="2" name="Picture 1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6F12329-C754-7A49-C8B3-B413C454A6F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91" y="3621844"/>
            <a:ext cx="1209675" cy="1188074"/>
          </a:xfrm>
          <a:prstGeom prst="rect">
            <a:avLst/>
          </a:prstGeom>
        </p:spPr>
      </p:pic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EB6CC9D-0D7A-E93E-BD3E-A1193C3E5D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17" y="3498433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02374D5-6B90-8CA0-F810-828157153E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42" y="3164644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86645532-62C5-B28D-58F4-60637D891F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902546" y="4378340"/>
            <a:ext cx="5275872" cy="2479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0DA489-6340-1334-CAE1-0AA947DE52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21923" y="3912748"/>
            <a:ext cx="3243353" cy="280440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9653B4-7DF8-1E46-2C7C-B390686A976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33" y="1388995"/>
            <a:ext cx="6634169" cy="5307080"/>
          </a:xfrm>
          <a:prstGeom prst="rect">
            <a:avLst/>
          </a:prstGeom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58FB4434-4F2C-0DDE-A442-D4D8165852E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26" y="4279582"/>
            <a:ext cx="942552" cy="360998"/>
          </a:xfrm>
          <a:prstGeom prst="rect">
            <a:avLst/>
          </a:prstGeom>
        </p:spPr>
      </p:pic>
      <p:pic>
        <p:nvPicPr>
          <p:cNvPr id="6" name="00">
            <a:hlinkClick r:id="" action="ppaction://media"/>
            <a:extLst>
              <a:ext uri="{FF2B5EF4-FFF2-40B4-BE49-F238E27FC236}">
                <a16:creationId xmlns:a16="http://schemas.microsoft.com/office/drawing/2014/main" id="{1FF7A36D-5B94-DE93-595F-EA91D44C8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807950" y="1168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5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2114549" y="229640"/>
            <a:ext cx="8229601" cy="15324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 phép cộng 15 + 10, </a:t>
            </a:r>
          </a:p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số 15 được gọi là:</a:t>
            </a: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1190625" y="2098620"/>
            <a:ext cx="372427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lang="en-US" sz="5400" b="1" dirty="0" err="1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6858001" y="1966544"/>
            <a:ext cx="3409950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981E61-03F0-7449-89DD-26400FDB1842}"/>
              </a:ext>
            </a:extLst>
          </p:cNvPr>
          <p:cNvGrpSpPr/>
          <p:nvPr/>
        </p:nvGrpSpPr>
        <p:grpSpPr>
          <a:xfrm>
            <a:off x="-242371" y="3481963"/>
            <a:ext cx="5894024" cy="3582215"/>
            <a:chOff x="-242371" y="3481963"/>
            <a:chExt cx="5894024" cy="358221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FFAA94-944A-4B11-A03A-FA6394C86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2500" b="71852" l="26250" r="40260">
                          <a14:foregroundMark x1="29219" y1="71852" x2="29219" y2="71852"/>
                          <a14:foregroundMark x1="33698" y1="52130" x2="33698" y2="52130"/>
                          <a14:foregroundMark x1="31042" y1="46296" x2="31042" y2="46296"/>
                          <a14:foregroundMark x1="31979" y1="53056" x2="31979" y2="53056"/>
                          <a14:foregroundMark x1="28281" y1="45833" x2="28281" y2="45833"/>
                          <a14:foregroundMark x1="38802" y1="46111" x2="38802" y2="46111"/>
                          <a14:foregroundMark x1="34063" y1="32500" x2="34063" y2="32500"/>
                          <a14:foregroundMark x1="40260" y1="49815" x2="40260" y2="4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7" t="28528" r="58857" b="25553"/>
            <a:stretch/>
          </p:blipFill>
          <p:spPr>
            <a:xfrm>
              <a:off x="4793463" y="3481963"/>
              <a:ext cx="763475" cy="1202004"/>
            </a:xfrm>
            <a:prstGeom prst="rect">
              <a:avLst/>
            </a:prstGeom>
          </p:spPr>
        </p:pic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A06723B-26E8-5FB9-8CE7-59D87BEA5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142" y="4543425"/>
              <a:ext cx="862927" cy="847518"/>
            </a:xfrm>
            <a:prstGeom prst="rect">
              <a:avLst/>
            </a:prstGeom>
          </p:spPr>
        </p:pic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1ABBD0-B934-D932-8069-FD824CF2C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042" y="4495799"/>
              <a:ext cx="833833" cy="818943"/>
            </a:xfrm>
            <a:prstGeom prst="rect">
              <a:avLst/>
            </a:prstGeom>
          </p:spPr>
        </p:pic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B2E4C04-3C41-1897-5895-ECF352E0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42" y="4533899"/>
              <a:ext cx="833833" cy="8189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72B350-1649-6DED-A064-846370656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-242371" y="4193010"/>
              <a:ext cx="5894024" cy="28711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745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50846 0.0604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513260" y="229640"/>
            <a:ext cx="11296821" cy="173830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Đâu</a:t>
            </a:r>
            <a:r>
              <a:rPr lang="en-US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4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279" y="3878587"/>
            <a:ext cx="1879890" cy="1625469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8D7AA6-8D34-0103-5C0E-11F0AF805B01}"/>
              </a:ext>
            </a:extLst>
          </p:cNvPr>
          <p:cNvSpPr/>
          <p:nvPr/>
        </p:nvSpPr>
        <p:spPr>
          <a:xfrm>
            <a:off x="1787040" y="2331631"/>
            <a:ext cx="332167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7386370" y="2224471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A7EC0E-69ED-53D0-AB8C-01EAA79859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D7BDC-A45A-91ED-0DCE-01265725299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132" y="92054"/>
            <a:ext cx="1897394" cy="2470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063919-DCDE-889F-54C1-ECBDD1F1661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5" r="9608"/>
          <a:stretch/>
        </p:blipFill>
        <p:spPr>
          <a:xfrm>
            <a:off x="2774733" y="2102994"/>
            <a:ext cx="1116547" cy="16573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3597EC-2A0C-87D6-FDFD-5EC6CD55CC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676" y="1954047"/>
            <a:ext cx="1178133" cy="153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46211 0.000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F8AAF9F-44CA-2838-57D9-B6BB2249585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52" y="1410161"/>
            <a:ext cx="7344423" cy="5875256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32677AFE-8139-74F6-9A09-375A0F84A54B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786420">
            <a:off x="3823638" y="654262"/>
            <a:ext cx="6598319" cy="4967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A8E8F0-F50D-56B6-3B2A-9564CF9FBC8E}"/>
              </a:ext>
            </a:extLst>
          </p:cNvPr>
          <p:cNvSpPr txBox="1"/>
          <p:nvPr/>
        </p:nvSpPr>
        <p:spPr>
          <a:xfrm>
            <a:off x="4731026" y="1344128"/>
            <a:ext cx="44703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nay!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BF3FB5-F870-0D87-7250-4D3E057978DC}"/>
              </a:ext>
            </a:extLst>
          </p:cNvPr>
          <p:cNvSpPr txBox="1"/>
          <p:nvPr/>
        </p:nvSpPr>
        <p:spPr>
          <a:xfrm>
            <a:off x="4412751" y="6339424"/>
            <a:ext cx="7243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0972.115.126</a:t>
            </a:r>
          </a:p>
        </p:txBody>
      </p:sp>
      <p:pic>
        <p:nvPicPr>
          <p:cNvPr id="2" name="02">
            <a:hlinkClick r:id="" action="ppaction://media"/>
            <a:extLst>
              <a:ext uri="{FF2B5EF4-FFF2-40B4-BE49-F238E27FC236}">
                <a16:creationId xmlns:a16="http://schemas.microsoft.com/office/drawing/2014/main" id="{9677C580-BFDB-BC1E-A9FC-C3160113A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99440" y="402590"/>
            <a:ext cx="406400" cy="406400"/>
          </a:xfrm>
          <a:prstGeom prst="rect">
            <a:avLst/>
          </a:prstGeom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24F48FC-0A3C-D0EC-EF88-33D5E73BAD3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596" y="4531042"/>
            <a:ext cx="942552" cy="36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4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241755" y="1396180"/>
            <a:ext cx="870154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liền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trước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của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50?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libri" panose="020F0502020204030204" pitchFamily="34" charset="0"/>
              <a:ea typeface="#9Slide02 Tieu de dai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49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51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52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8F58E563-5AD3-00CF-7771-74CCB4B3D9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45645" y="1469182"/>
            <a:ext cx="6601579" cy="5825894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2249D6F4-FF5F-D610-6EA1-1126A3775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859566" y="2915677"/>
            <a:ext cx="3484025" cy="3942321"/>
          </a:xfrm>
          <a:prstGeom prst="rect">
            <a:avLst/>
          </a:prstGeom>
        </p:spPr>
      </p:pic>
      <p:pic>
        <p:nvPicPr>
          <p:cNvPr id="29" name="Picture 35">
            <a:extLst>
              <a:ext uri="{FF2B5EF4-FFF2-40B4-BE49-F238E27FC236}">
                <a16:creationId xmlns:a16="http://schemas.microsoft.com/office/drawing/2014/main" id="{243CBA73-4B53-FBA0-4FA6-8F56A050CB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91505">
            <a:off x="6199534" y="611032"/>
            <a:ext cx="5515680" cy="4646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9834DB-F24E-ADB0-80F1-D1C3AA188C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2617" y="1340611"/>
            <a:ext cx="502963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7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015612" y="1297857"/>
            <a:ext cx="879004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liền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sau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của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66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67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64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65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927123" y="1524000"/>
            <a:ext cx="759787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liền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trước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của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99?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libri" panose="020F0502020204030204" pitchFamily="34" charset="0"/>
              <a:ea typeface="#9Slide02 Tieu de dai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98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97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100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330245" y="1465006"/>
            <a:ext cx="753151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30 + 9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39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38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40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550D11FC-A1C8-D213-B0B6-7F60FC52D18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BDA253A6-2D17-6F28-3C27-1AE78C0AE8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6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94DD4-56DA-4FF5-8596-F77B6ECC2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312" y="759030"/>
            <a:ext cx="8071804" cy="26458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9494F1D-773B-035C-30B0-66DA4A9C5E1D}"/>
              </a:ext>
            </a:extLst>
          </p:cNvPr>
          <p:cNvSpPr/>
          <p:nvPr/>
        </p:nvSpPr>
        <p:spPr>
          <a:xfrm>
            <a:off x="1971676" y="1952625"/>
            <a:ext cx="8505824" cy="2771775"/>
          </a:xfrm>
          <a:custGeom>
            <a:avLst/>
            <a:gdLst>
              <a:gd name="connsiteX0" fmla="*/ 0 w 8505824"/>
              <a:gd name="connsiteY0" fmla="*/ 1385888 h 2771775"/>
              <a:gd name="connsiteX1" fmla="*/ 1385888 w 8505824"/>
              <a:gd name="connsiteY1" fmla="*/ 0 h 2771775"/>
              <a:gd name="connsiteX2" fmla="*/ 1844612 w 8505824"/>
              <a:gd name="connsiteY2" fmla="*/ 0 h 2771775"/>
              <a:gd name="connsiteX3" fmla="*/ 2418017 w 8505824"/>
              <a:gd name="connsiteY3" fmla="*/ 0 h 2771775"/>
              <a:gd name="connsiteX4" fmla="*/ 2876741 w 8505824"/>
              <a:gd name="connsiteY4" fmla="*/ 0 h 2771775"/>
              <a:gd name="connsiteX5" fmla="*/ 3335465 w 8505824"/>
              <a:gd name="connsiteY5" fmla="*/ 0 h 2771775"/>
              <a:gd name="connsiteX6" fmla="*/ 4023551 w 8505824"/>
              <a:gd name="connsiteY6" fmla="*/ 0 h 2771775"/>
              <a:gd name="connsiteX7" fmla="*/ 4654296 w 8505824"/>
              <a:gd name="connsiteY7" fmla="*/ 0 h 2771775"/>
              <a:gd name="connsiteX8" fmla="*/ 5285041 w 8505824"/>
              <a:gd name="connsiteY8" fmla="*/ 0 h 2771775"/>
              <a:gd name="connsiteX9" fmla="*/ 5973127 w 8505824"/>
              <a:gd name="connsiteY9" fmla="*/ 0 h 2771775"/>
              <a:gd name="connsiteX10" fmla="*/ 6603873 w 8505824"/>
              <a:gd name="connsiteY10" fmla="*/ 0 h 2771775"/>
              <a:gd name="connsiteX11" fmla="*/ 7119937 w 8505824"/>
              <a:gd name="connsiteY11" fmla="*/ 0 h 2771775"/>
              <a:gd name="connsiteX12" fmla="*/ 8505825 w 8505824"/>
              <a:gd name="connsiteY12" fmla="*/ 1385888 h 2771775"/>
              <a:gd name="connsiteX13" fmla="*/ 8505824 w 8505824"/>
              <a:gd name="connsiteY13" fmla="*/ 1385888 h 2771775"/>
              <a:gd name="connsiteX14" fmla="*/ 7119936 w 8505824"/>
              <a:gd name="connsiteY14" fmla="*/ 2771776 h 2771775"/>
              <a:gd name="connsiteX15" fmla="*/ 6603872 w 8505824"/>
              <a:gd name="connsiteY15" fmla="*/ 2771776 h 2771775"/>
              <a:gd name="connsiteX16" fmla="*/ 6202488 w 8505824"/>
              <a:gd name="connsiteY16" fmla="*/ 2771776 h 2771775"/>
              <a:gd name="connsiteX17" fmla="*/ 5514403 w 8505824"/>
              <a:gd name="connsiteY17" fmla="*/ 2771776 h 2771775"/>
              <a:gd name="connsiteX18" fmla="*/ 5055679 w 8505824"/>
              <a:gd name="connsiteY18" fmla="*/ 2771776 h 2771775"/>
              <a:gd name="connsiteX19" fmla="*/ 4367593 w 8505824"/>
              <a:gd name="connsiteY19" fmla="*/ 2771776 h 2771775"/>
              <a:gd name="connsiteX20" fmla="*/ 3794188 w 8505824"/>
              <a:gd name="connsiteY20" fmla="*/ 2771775 h 2771775"/>
              <a:gd name="connsiteX21" fmla="*/ 3220783 w 8505824"/>
              <a:gd name="connsiteY21" fmla="*/ 2771775 h 2771775"/>
              <a:gd name="connsiteX22" fmla="*/ 2819400 w 8505824"/>
              <a:gd name="connsiteY22" fmla="*/ 2771775 h 2771775"/>
              <a:gd name="connsiteX23" fmla="*/ 2131314 w 8505824"/>
              <a:gd name="connsiteY23" fmla="*/ 2771775 h 2771775"/>
              <a:gd name="connsiteX24" fmla="*/ 1385888 w 8505824"/>
              <a:gd name="connsiteY24" fmla="*/ 2771775 h 2771775"/>
              <a:gd name="connsiteX25" fmla="*/ 0 w 8505824"/>
              <a:gd name="connsiteY25" fmla="*/ 1385887 h 2771775"/>
              <a:gd name="connsiteX26" fmla="*/ 0 w 8505824"/>
              <a:gd name="connsiteY26" fmla="*/ 1385888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5824" h="2771775" fill="none" extrusionOk="0">
                <a:moveTo>
                  <a:pt x="0" y="1385888"/>
                </a:moveTo>
                <a:cubicBezTo>
                  <a:pt x="74983" y="579087"/>
                  <a:pt x="410675" y="-54708"/>
                  <a:pt x="1385888" y="0"/>
                </a:cubicBezTo>
                <a:cubicBezTo>
                  <a:pt x="1556236" y="-40053"/>
                  <a:pt x="1724857" y="35727"/>
                  <a:pt x="1844612" y="0"/>
                </a:cubicBezTo>
                <a:cubicBezTo>
                  <a:pt x="1964367" y="-35727"/>
                  <a:pt x="2257742" y="54037"/>
                  <a:pt x="2418017" y="0"/>
                </a:cubicBezTo>
                <a:cubicBezTo>
                  <a:pt x="2578292" y="-54037"/>
                  <a:pt x="2769902" y="15585"/>
                  <a:pt x="2876741" y="0"/>
                </a:cubicBezTo>
                <a:cubicBezTo>
                  <a:pt x="2983580" y="-15585"/>
                  <a:pt x="3121097" y="9512"/>
                  <a:pt x="3335465" y="0"/>
                </a:cubicBezTo>
                <a:cubicBezTo>
                  <a:pt x="3549833" y="-9512"/>
                  <a:pt x="3715276" y="33406"/>
                  <a:pt x="4023551" y="0"/>
                </a:cubicBezTo>
                <a:cubicBezTo>
                  <a:pt x="4331826" y="-33406"/>
                  <a:pt x="4365299" y="61686"/>
                  <a:pt x="4654296" y="0"/>
                </a:cubicBezTo>
                <a:cubicBezTo>
                  <a:pt x="4943293" y="-61686"/>
                  <a:pt x="5066021" y="56083"/>
                  <a:pt x="5285041" y="0"/>
                </a:cubicBezTo>
                <a:cubicBezTo>
                  <a:pt x="5504061" y="-56083"/>
                  <a:pt x="5717953" y="23211"/>
                  <a:pt x="5973127" y="0"/>
                </a:cubicBezTo>
                <a:cubicBezTo>
                  <a:pt x="6228301" y="-23211"/>
                  <a:pt x="6377684" y="68093"/>
                  <a:pt x="6603873" y="0"/>
                </a:cubicBezTo>
                <a:cubicBezTo>
                  <a:pt x="6830062" y="-68093"/>
                  <a:pt x="6954430" y="53398"/>
                  <a:pt x="7119937" y="0"/>
                </a:cubicBezTo>
                <a:cubicBezTo>
                  <a:pt x="8005669" y="-191421"/>
                  <a:pt x="8375665" y="619549"/>
                  <a:pt x="8505825" y="1385888"/>
                </a:cubicBezTo>
                <a:lnTo>
                  <a:pt x="8505824" y="1385888"/>
                </a:lnTo>
                <a:cubicBezTo>
                  <a:pt x="8596415" y="2213124"/>
                  <a:pt x="7921542" y="2690528"/>
                  <a:pt x="7119936" y="2771776"/>
                </a:cubicBezTo>
                <a:cubicBezTo>
                  <a:pt x="6933749" y="2813280"/>
                  <a:pt x="6842583" y="2710156"/>
                  <a:pt x="6603872" y="2771776"/>
                </a:cubicBezTo>
                <a:cubicBezTo>
                  <a:pt x="6365161" y="2833396"/>
                  <a:pt x="6289983" y="2729858"/>
                  <a:pt x="6202488" y="2771776"/>
                </a:cubicBezTo>
                <a:cubicBezTo>
                  <a:pt x="6114993" y="2813694"/>
                  <a:pt x="5834549" y="2767903"/>
                  <a:pt x="5514403" y="2771776"/>
                </a:cubicBezTo>
                <a:cubicBezTo>
                  <a:pt x="5194257" y="2775649"/>
                  <a:pt x="5272605" y="2770457"/>
                  <a:pt x="5055679" y="2771776"/>
                </a:cubicBezTo>
                <a:cubicBezTo>
                  <a:pt x="4838753" y="2773095"/>
                  <a:pt x="4704992" y="2757617"/>
                  <a:pt x="4367593" y="2771776"/>
                </a:cubicBezTo>
                <a:cubicBezTo>
                  <a:pt x="4030194" y="2785935"/>
                  <a:pt x="4013520" y="2766469"/>
                  <a:pt x="3794188" y="2771775"/>
                </a:cubicBezTo>
                <a:cubicBezTo>
                  <a:pt x="3574856" y="2777081"/>
                  <a:pt x="3414283" y="2728299"/>
                  <a:pt x="3220783" y="2771775"/>
                </a:cubicBezTo>
                <a:cubicBezTo>
                  <a:pt x="3027284" y="2815251"/>
                  <a:pt x="2991807" y="2763214"/>
                  <a:pt x="2819400" y="2771775"/>
                </a:cubicBezTo>
                <a:cubicBezTo>
                  <a:pt x="2646993" y="2780336"/>
                  <a:pt x="2398749" y="2769738"/>
                  <a:pt x="2131314" y="2771775"/>
                </a:cubicBezTo>
                <a:cubicBezTo>
                  <a:pt x="1863879" y="2773812"/>
                  <a:pt x="1582356" y="2706409"/>
                  <a:pt x="1385888" y="2771775"/>
                </a:cubicBezTo>
                <a:cubicBezTo>
                  <a:pt x="754598" y="2796774"/>
                  <a:pt x="66436" y="2123302"/>
                  <a:pt x="0" y="1385887"/>
                </a:cubicBezTo>
                <a:lnTo>
                  <a:pt x="0" y="1385888"/>
                </a:lnTo>
                <a:close/>
              </a:path>
              <a:path w="8505824" h="2771775" stroke="0" extrusionOk="0">
                <a:moveTo>
                  <a:pt x="0" y="1385888"/>
                </a:moveTo>
                <a:cubicBezTo>
                  <a:pt x="17013" y="601557"/>
                  <a:pt x="513955" y="-40194"/>
                  <a:pt x="1385888" y="0"/>
                </a:cubicBezTo>
                <a:cubicBezTo>
                  <a:pt x="1580589" y="-37503"/>
                  <a:pt x="1654119" y="6066"/>
                  <a:pt x="1844612" y="0"/>
                </a:cubicBezTo>
                <a:cubicBezTo>
                  <a:pt x="2035105" y="-6066"/>
                  <a:pt x="2287754" y="27956"/>
                  <a:pt x="2418017" y="0"/>
                </a:cubicBezTo>
                <a:cubicBezTo>
                  <a:pt x="2548281" y="-27956"/>
                  <a:pt x="2823642" y="20040"/>
                  <a:pt x="3048762" y="0"/>
                </a:cubicBezTo>
                <a:cubicBezTo>
                  <a:pt x="3273882" y="-20040"/>
                  <a:pt x="3385008" y="48552"/>
                  <a:pt x="3507486" y="0"/>
                </a:cubicBezTo>
                <a:cubicBezTo>
                  <a:pt x="3629964" y="-48552"/>
                  <a:pt x="3754696" y="14987"/>
                  <a:pt x="3966210" y="0"/>
                </a:cubicBezTo>
                <a:cubicBezTo>
                  <a:pt x="4177724" y="-14987"/>
                  <a:pt x="4370282" y="41707"/>
                  <a:pt x="4482274" y="0"/>
                </a:cubicBezTo>
                <a:cubicBezTo>
                  <a:pt x="4594266" y="-41707"/>
                  <a:pt x="4724244" y="32576"/>
                  <a:pt x="4883658" y="0"/>
                </a:cubicBezTo>
                <a:cubicBezTo>
                  <a:pt x="5043072" y="-32576"/>
                  <a:pt x="5235540" y="22709"/>
                  <a:pt x="5571744" y="0"/>
                </a:cubicBezTo>
                <a:cubicBezTo>
                  <a:pt x="5907948" y="-22709"/>
                  <a:pt x="5839006" y="8537"/>
                  <a:pt x="6087808" y="0"/>
                </a:cubicBezTo>
                <a:cubicBezTo>
                  <a:pt x="6336610" y="-8537"/>
                  <a:pt x="6645902" y="116289"/>
                  <a:pt x="7119937" y="0"/>
                </a:cubicBezTo>
                <a:cubicBezTo>
                  <a:pt x="8040039" y="-147634"/>
                  <a:pt x="8414667" y="561932"/>
                  <a:pt x="8505825" y="1385888"/>
                </a:cubicBezTo>
                <a:lnTo>
                  <a:pt x="8505824" y="1385888"/>
                </a:lnTo>
                <a:cubicBezTo>
                  <a:pt x="8456587" y="2092148"/>
                  <a:pt x="7869439" y="2838973"/>
                  <a:pt x="7119936" y="2771776"/>
                </a:cubicBezTo>
                <a:cubicBezTo>
                  <a:pt x="6888548" y="2775519"/>
                  <a:pt x="6825038" y="2712459"/>
                  <a:pt x="6603872" y="2771776"/>
                </a:cubicBezTo>
                <a:cubicBezTo>
                  <a:pt x="6382706" y="2831093"/>
                  <a:pt x="6328804" y="2746573"/>
                  <a:pt x="6202488" y="2771776"/>
                </a:cubicBezTo>
                <a:cubicBezTo>
                  <a:pt x="6076172" y="2796979"/>
                  <a:pt x="5827179" y="2742157"/>
                  <a:pt x="5571743" y="2771776"/>
                </a:cubicBezTo>
                <a:cubicBezTo>
                  <a:pt x="5316307" y="2801395"/>
                  <a:pt x="5190433" y="2716540"/>
                  <a:pt x="4940998" y="2771776"/>
                </a:cubicBezTo>
                <a:cubicBezTo>
                  <a:pt x="4691564" y="2827012"/>
                  <a:pt x="4656348" y="2760521"/>
                  <a:pt x="4482274" y="2771776"/>
                </a:cubicBezTo>
                <a:cubicBezTo>
                  <a:pt x="4308200" y="2783030"/>
                  <a:pt x="4042994" y="2739341"/>
                  <a:pt x="3908869" y="2771775"/>
                </a:cubicBezTo>
                <a:cubicBezTo>
                  <a:pt x="3774744" y="2804210"/>
                  <a:pt x="3707479" y="2766089"/>
                  <a:pt x="3507486" y="2771775"/>
                </a:cubicBezTo>
                <a:cubicBezTo>
                  <a:pt x="3307493" y="2777461"/>
                  <a:pt x="3005017" y="2698536"/>
                  <a:pt x="2876740" y="2771775"/>
                </a:cubicBezTo>
                <a:cubicBezTo>
                  <a:pt x="2748463" y="2845014"/>
                  <a:pt x="2475316" y="2713143"/>
                  <a:pt x="2188655" y="2771775"/>
                </a:cubicBezTo>
                <a:cubicBezTo>
                  <a:pt x="1901994" y="2830407"/>
                  <a:pt x="1684208" y="2711261"/>
                  <a:pt x="1385888" y="2771775"/>
                </a:cubicBezTo>
                <a:cubicBezTo>
                  <a:pt x="619464" y="2711910"/>
                  <a:pt x="5263" y="2321631"/>
                  <a:pt x="0" y="1385887"/>
                </a:cubicBezTo>
                <a:lnTo>
                  <a:pt x="0" y="138588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CCD9FE2D-03A1-616A-74E5-265EEBB51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79" y="3093070"/>
            <a:ext cx="4942949" cy="3954169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A3A77891-E22F-5A2E-B1DD-F741355AD9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552450" y="2895600"/>
            <a:ext cx="3871236" cy="40495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CF6360-1596-1B48-6344-7EB90501EB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6739" y="2554161"/>
            <a:ext cx="7602371" cy="1444877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CF61A2F-0A8C-BEEC-EE14-676E0C446C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336" y="105368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-64087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1332" y="-931360"/>
            <a:ext cx="7765900" cy="67320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623988" y="2726910"/>
            <a:ext cx="7327416" cy="3073815"/>
            <a:chOff x="0" y="0"/>
            <a:chExt cx="3328854" cy="171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28854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84965" y="1786093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580D50-341C-F97A-DB44-E2B551ED3FDE}"/>
              </a:ext>
            </a:extLst>
          </p:cNvPr>
          <p:cNvSpPr txBox="1"/>
          <p:nvPr/>
        </p:nvSpPr>
        <p:spPr>
          <a:xfrm>
            <a:off x="296727" y="2814696"/>
            <a:ext cx="74089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black"/>
                </a:solidFill>
                <a:latin typeface="Calibri"/>
              </a:rPr>
              <a:t>Nhận biết được số hạng, tổng trong phép cộng; số bị trừ, số trừ, hiệu trong phép trừ.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black"/>
                </a:solidFill>
                <a:latin typeface="Calibri"/>
              </a:rPr>
              <a:t>Tính được tổng khi biết các số hạng; tính được hiệu khi biết số bị trừ, số trừ.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2" name="Picture 26">
            <a:extLst>
              <a:ext uri="{FF2B5EF4-FFF2-40B4-BE49-F238E27FC236}">
                <a16:creationId xmlns:a16="http://schemas.microsoft.com/office/drawing/2014/main" id="{614AE5EE-F4F7-5570-6485-5D2374ED3E5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701599" y="1989494"/>
            <a:ext cx="3385866" cy="4683619"/>
          </a:xfrm>
          <a:prstGeom prst="rect">
            <a:avLst/>
          </a:prstGeom>
        </p:spPr>
      </p:pic>
      <p:pic>
        <p:nvPicPr>
          <p:cNvPr id="14" name="Picture 1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9363192-6D4F-4AC9-AB22-C6954C9A09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16" name="Picture 1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C54B6DF-6AA4-15FD-27CE-93D403559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709</Words>
  <Application>Microsoft Office PowerPoint</Application>
  <PresentationFormat>Widescreen</PresentationFormat>
  <Paragraphs>140</Paragraphs>
  <Slides>30</Slides>
  <Notes>18</Notes>
  <HiddenSlides>0</HiddenSlides>
  <MMClips>24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#9Slide02 Noi dung dai</vt:lpstr>
      <vt:lpstr>#9Slide02 Tieu de dai</vt:lpstr>
      <vt:lpstr>Berkshire Swash</vt:lpstr>
      <vt:lpstr>#9Slide03 IcielNovecento sans E</vt:lpstr>
      <vt:lpstr>Arial</vt:lpstr>
      <vt:lpstr>Calibri</vt:lpstr>
      <vt:lpstr>Calibri Light</vt:lpstr>
      <vt:lpstr>Lato</vt:lpstr>
      <vt:lpstr>Livvic</vt:lpstr>
      <vt:lpstr>Open Sans</vt:lpstr>
      <vt:lpstr>Patrick Hand</vt:lpstr>
      <vt:lpstr>Roboto</vt:lpstr>
      <vt:lpstr>Roboto Condensed Light</vt:lpstr>
      <vt:lpstr>Office Theme</vt:lpstr>
      <vt:lpstr>1_Office Theme</vt:lpstr>
      <vt:lpstr>2_Office Theme</vt:lpstr>
      <vt:lpstr>Weltkindertag! by Slidego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26</cp:revision>
  <dcterms:created xsi:type="dcterms:W3CDTF">2024-04-25T02:35:52Z</dcterms:created>
  <dcterms:modified xsi:type="dcterms:W3CDTF">2025-07-01T07:44:42Z</dcterms:modified>
</cp:coreProperties>
</file>