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6" r:id="rId2"/>
    <p:sldMasterId id="2147483690" r:id="rId3"/>
    <p:sldMasterId id="2147483702" r:id="rId4"/>
    <p:sldMasterId id="2147483715" r:id="rId5"/>
    <p:sldMasterId id="2147483760" r:id="rId6"/>
    <p:sldMasterId id="2147483805" r:id="rId7"/>
  </p:sldMasterIdLst>
  <p:notesMasterIdLst>
    <p:notesMasterId r:id="rId19"/>
  </p:notesMasterIdLst>
  <p:sldIdLst>
    <p:sldId id="265" r:id="rId8"/>
    <p:sldId id="263" r:id="rId9"/>
    <p:sldId id="261" r:id="rId10"/>
    <p:sldId id="285" r:id="rId11"/>
    <p:sldId id="9524" r:id="rId12"/>
    <p:sldId id="9523" r:id="rId13"/>
    <p:sldId id="309" r:id="rId14"/>
    <p:sldId id="293" r:id="rId15"/>
    <p:sldId id="266" r:id="rId16"/>
    <p:sldId id="268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B3C2C-16BC-499B-9D02-1C6CEBC23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5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3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8582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0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99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2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180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5596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135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2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8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84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739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692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807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414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7A09E6E-3A08-146A-1B56-45A53B686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4457B9D-E9A4-5DCF-6EEC-E5D33D328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7B56B8-678A-383F-4C72-0C09CAE8227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CFF8-2D26-B05B-EE5A-ABF04EB1BE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02550-522F-22EF-819B-5CD4D732DD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BC02-BBCF-5AD5-156D-5195CE86AB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7A09E6E-3A08-146A-1B56-45A53B686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4457B9D-E9A4-5DCF-6EEC-E5D33D328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426F055-1F11-57FF-88C1-7C6742BD11F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B56B8-678A-383F-4C72-0C09CAE822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CFF8-2D26-B05B-EE5A-ABF04EB1BE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02550-522F-22EF-819B-5CD4D732DD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BC02-BBCF-5AD5-156D-5195CE86AB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AE9FF11-8D4F-80D2-1AA7-0C39A09164C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F53D7D-EBFA-E17B-E64D-1D5FDBEB5C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64BCD-FAF9-0479-5A65-EF50FA3EB41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B83266-C81F-8E0A-C4C7-4D781DBE54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82383B-6C7A-E648-1391-734E2D598A6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7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1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6FBFE3-A436-AD74-D842-71728D0E4F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9163D-8AD6-C839-012C-AE1031CAC4F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EB5D2-E28E-36C5-65B9-4182F9B0BD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CE67-74D3-5C85-27F6-215EF7E98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E589F-ADD0-8CE1-CC49-62F8F9354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1292E-7B60-5B75-BE93-1EA7EB1D023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49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890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0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870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83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97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36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362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2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567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7A09E6E-3A08-146A-1B56-45A53B686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4457B9D-E9A4-5DCF-6EEC-E5D33D328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426F055-1F11-57FF-88C1-7C6742BD11F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B56B8-678A-383F-4C72-0C09CAE822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CFF8-2D26-B05B-EE5A-ABF04EB1BE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02550-522F-22EF-819B-5CD4D732DD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BC02-BBCF-5AD5-156D-5195CE86AB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AE9FF11-8D4F-80D2-1AA7-0C39A09164C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F53D7D-EBFA-E17B-E64D-1D5FDBEB5C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64BCD-FAF9-0479-5A65-EF50FA3EB41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B83266-C81F-8E0A-C4C7-4D781DBE54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82383B-6C7A-E648-1391-734E2D598A6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6FBFE3-A436-AD74-D842-71728D0E4F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9163D-8AD6-C839-012C-AE1031CAC4F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EB5D2-E28E-36C5-65B9-4182F9B0BD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CE67-74D3-5C85-27F6-215EF7E98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E589F-ADD0-8CE1-CC49-62F8F9354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1292E-7B60-5B75-BE93-1EA7EB1D023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8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127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01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107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252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1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82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088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28703-D045-4D9B-9B4E-209700347AA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43E7-2428-4802-B4FE-51235F6A5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0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4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0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755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55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3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4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9" r:id="rId7"/>
    <p:sldLayoutId id="2147483730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F84E-6ED2-4CA0-8467-E95EA9C45FB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3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74" r:id="rId7"/>
    <p:sldLayoutId id="2147483775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5" Type="http://schemas.openxmlformats.org/officeDocument/2006/relationships/image" Target="../media/image31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4" y="460828"/>
            <a:ext cx="7187380" cy="3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410B03-C6AA-4BD9-9B96-F84DD20C7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1477651"/>
            <a:ext cx="5152635" cy="120431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373" y="1525406"/>
            <a:ext cx="5435218" cy="5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Chọn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" y="2306386"/>
            <a:ext cx="3830941" cy="416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4763068" y="2306386"/>
            <a:ext cx="2920621" cy="968991"/>
            <a:chOff x="4763068" y="2306386"/>
            <a:chExt cx="2920621" cy="968991"/>
          </a:xfrm>
        </p:grpSpPr>
        <p:sp>
          <p:nvSpPr>
            <p:cNvPr id="12" name="Rectangle 11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múa 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27698" y="2306386"/>
            <a:ext cx="2920621" cy="968991"/>
            <a:chOff x="4763068" y="2306386"/>
            <a:chExt cx="2920621" cy="968991"/>
          </a:xfrm>
        </p:grpSpPr>
        <p:sp>
          <p:nvSpPr>
            <p:cNvPr id="16" name="Rectangle 15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quét r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17658" y="3961308"/>
            <a:ext cx="2920621" cy="968991"/>
            <a:chOff x="4763068" y="2306386"/>
            <a:chExt cx="2920621" cy="968991"/>
          </a:xfrm>
        </p:grpSpPr>
        <p:sp>
          <p:nvSpPr>
            <p:cNvPr id="19" name="Rectangle 18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rửa b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23233" y="3830649"/>
            <a:ext cx="2920621" cy="968991"/>
            <a:chOff x="4763068" y="2306386"/>
            <a:chExt cx="2920621" cy="968991"/>
          </a:xfrm>
        </p:grpSpPr>
        <p:sp>
          <p:nvSpPr>
            <p:cNvPr id="22" name="Rectangle 21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cô b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15468" y="5358678"/>
            <a:ext cx="2920621" cy="968991"/>
            <a:chOff x="4763068" y="2306386"/>
            <a:chExt cx="2920621" cy="968991"/>
          </a:xfrm>
        </p:grpSpPr>
        <p:sp>
          <p:nvSpPr>
            <p:cNvPr id="25" name="Rectangle 24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 nh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99433" y="5342111"/>
            <a:ext cx="2920621" cy="968991"/>
            <a:chOff x="4763068" y="2306386"/>
            <a:chExt cx="2920621" cy="968991"/>
          </a:xfrm>
        </p:grpSpPr>
        <p:sp>
          <p:nvSpPr>
            <p:cNvPr id="28" name="Rectangle 27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quà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354656" y="2544712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483764" y="2583464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49912" y="4222413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254186" y="407992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24176" y="565665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940167" y="5595697"/>
            <a:ext cx="44767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68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FBCFEEC-03F8-42CA-73AD-50F3A2EE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C00C3-B5DF-22E5-6DA2-15B16C1F3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7"/>
          <a:stretch/>
        </p:blipFill>
        <p:spPr>
          <a:xfrm>
            <a:off x="-457742" y="1655504"/>
            <a:ext cx="13318855" cy="503666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09B2A12-7C7B-F8C0-EC4E-56A1AF92DD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39" y="2334155"/>
            <a:ext cx="1107996" cy="1107996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id="{FFB57864-4D33-D8D9-FCB6-8D3021230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3105603" y="3859503"/>
            <a:ext cx="1277052" cy="1298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6C34F1-EDF7-0204-1FED-7D620C5B8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106" y="766645"/>
            <a:ext cx="727315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CA8C09-988D-ED67-8849-FDCA952A5A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36" y="2458866"/>
            <a:ext cx="1107996" cy="1107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9FC2D-58E7-3849-0908-E904F581C53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20" y="2732502"/>
            <a:ext cx="5886506" cy="4125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41DA02-6021-3ABF-084A-65C7EE1369C2}"/>
              </a:ext>
            </a:extLst>
          </p:cNvPr>
          <p:cNvSpPr txBox="1"/>
          <p:nvPr/>
        </p:nvSpPr>
        <p:spPr>
          <a:xfrm>
            <a:off x="2886075" y="647700"/>
            <a:ext cx="5657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3470" y="828562"/>
            <a:ext cx="5688572" cy="6029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-148969"/>
            <a:ext cx="5229727" cy="71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9104" y="856357"/>
            <a:ext cx="5735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khiễng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9390" y="120675"/>
            <a:ext cx="4435522" cy="707886"/>
            <a:chOff x="1815554" y="232970"/>
            <a:chExt cx="4435522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7302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 ông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 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6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" y="476250"/>
            <a:ext cx="11975771" cy="6381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4754588" y="135825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49676B57-C0AC-4A50-ABB8-B0B36DA437C8}"/>
              </a:ext>
            </a:extLst>
          </p:cNvPr>
          <p:cNvSpPr txBox="1"/>
          <p:nvPr/>
        </p:nvSpPr>
        <p:spPr>
          <a:xfrm>
            <a:off x="1752627" y="195465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đau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6DB37117-41E8-485C-9447-4A0174D4EB23}"/>
              </a:ext>
            </a:extLst>
          </p:cNvPr>
          <p:cNvSpPr txBox="1"/>
          <p:nvPr/>
        </p:nvSpPr>
        <p:spPr>
          <a:xfrm>
            <a:off x="1752627" y="256369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Nó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sưng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nó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tấy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B96BA393-FCE2-41C3-BE68-61C431B2D31E}"/>
              </a:ext>
            </a:extLst>
          </p:cNvPr>
          <p:cNvSpPr txBox="1"/>
          <p:nvPr/>
        </p:nvSpPr>
        <p:spPr>
          <a:xfrm>
            <a:off x="1752626" y="3172727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chống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gậy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21613F76-E192-4344-8CCE-19B4F52B716F}"/>
              </a:ext>
            </a:extLst>
          </p:cNvPr>
          <p:cNvSpPr txBox="1"/>
          <p:nvPr/>
        </p:nvSpPr>
        <p:spPr>
          <a:xfrm>
            <a:off x="1752625" y="3821554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khiễng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4" name="Hộp Văn bản 6">
            <a:extLst>
              <a:ext uri="{FF2B5EF4-FFF2-40B4-BE49-F238E27FC236}">
                <a16:creationId xmlns:a16="http://schemas.microsoft.com/office/drawing/2014/main" id="{66822633-8241-4274-8228-7B8B250C1040}"/>
              </a:ext>
            </a:extLst>
          </p:cNvPr>
          <p:cNvSpPr txBox="1"/>
          <p:nvPr/>
        </p:nvSpPr>
        <p:spPr>
          <a:xfrm>
            <a:off x="1752624" y="4470381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thềm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nhà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C06E2E48-E79B-4E9A-B2A6-1A38745E3E7B}"/>
              </a:ext>
            </a:extLst>
          </p:cNvPr>
          <p:cNvSpPr txBox="1"/>
          <p:nvPr/>
        </p:nvSpPr>
        <p:spPr>
          <a:xfrm>
            <a:off x="1752624" y="5113815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Nhấc chân quá khó.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6" name="Hộp Văn bản 6">
            <a:extLst>
              <a:ext uri="{FF2B5EF4-FFF2-40B4-BE49-F238E27FC236}">
                <a16:creationId xmlns:a16="http://schemas.microsoft.com/office/drawing/2014/main" id="{7CFB5DA3-FFB2-49ED-BAAD-4536C6DD959A}"/>
              </a:ext>
            </a:extLst>
          </p:cNvPr>
          <p:cNvSpPr txBox="1"/>
          <p:nvPr/>
        </p:nvSpPr>
        <p:spPr>
          <a:xfrm>
            <a:off x="7094621" y="1972697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P001 5 hàng" panose="020B0603050302020204" pitchFamily="34" charset="0"/>
              </a:rPr>
              <a:t>Thấy ông nhăn nhó,</a:t>
            </a:r>
            <a:endParaRPr lang="en-US" sz="3200" b="1" dirty="0" err="1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0DBEB3DB-1055-471A-AE8C-9A2F26B0627F}"/>
              </a:ext>
            </a:extLst>
          </p:cNvPr>
          <p:cNvSpPr txBox="1"/>
          <p:nvPr/>
        </p:nvSpPr>
        <p:spPr>
          <a:xfrm>
            <a:off x="7094620" y="262598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white"/>
                </a:solidFill>
                <a:latin typeface="HP001 5 hàng" panose="020B0603050302020204" pitchFamily="34" charset="0"/>
              </a:rPr>
              <a:t>Việt chơi ngoài sân</a:t>
            </a:r>
            <a:endParaRPr lang="vi-VN" sz="3200" b="1" dirty="0" err="1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65A03B41-4206-4EB8-91D2-5E7FEDCE3A23}"/>
              </a:ext>
            </a:extLst>
          </p:cNvPr>
          <p:cNvSpPr txBox="1"/>
          <p:nvPr/>
        </p:nvSpPr>
        <p:spPr>
          <a:xfrm>
            <a:off x="7094619" y="323572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white"/>
                </a:solidFill>
                <a:latin typeface="HP001 5 hàng" panose="020B0603050302020204" pitchFamily="34" charset="0"/>
              </a:rPr>
              <a:t>Lon ton lại gần</a:t>
            </a:r>
            <a:endParaRPr lang="vi-VN" sz="3200" b="1" dirty="0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Hộp Văn bản 6">
            <a:extLst>
              <a:ext uri="{FF2B5EF4-FFF2-40B4-BE49-F238E27FC236}">
                <a16:creationId xmlns:a16="http://schemas.microsoft.com/office/drawing/2014/main" id="{C279F26A-18C4-429E-8640-61D02E7AE8EE}"/>
              </a:ext>
            </a:extLst>
          </p:cNvPr>
          <p:cNvSpPr txBox="1"/>
          <p:nvPr/>
        </p:nvSpPr>
        <p:spPr>
          <a:xfrm>
            <a:off x="7006438" y="384581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white"/>
                </a:solidFill>
                <a:latin typeface="HP001 5 hàng" panose="020B0603050302020204" pitchFamily="34" charset="0"/>
              </a:rPr>
              <a:t>Âu yếm, nhanh nhảu:</a:t>
            </a:r>
            <a:endParaRPr lang="vi-VN" sz="3200" b="1" dirty="0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Hộp Văn bản 6">
            <a:extLst>
              <a:ext uri="{FF2B5EF4-FFF2-40B4-BE49-F238E27FC236}">
                <a16:creationId xmlns:a16="http://schemas.microsoft.com/office/drawing/2014/main" id="{7BD686CF-876A-4523-88DA-3E3C7E99D6AB}"/>
              </a:ext>
            </a:extLst>
          </p:cNvPr>
          <p:cNvSpPr txBox="1"/>
          <p:nvPr/>
        </p:nvSpPr>
        <p:spPr>
          <a:xfrm>
            <a:off x="7006438" y="448841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- </a:t>
            </a:r>
            <a:r>
              <a:rPr lang="vi-VN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Ông vịn vai cháu,</a:t>
            </a: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9578C4D-3D95-443C-BF19-243C8A705DFD}"/>
              </a:ext>
            </a:extLst>
          </p:cNvPr>
          <p:cNvSpPr txBox="1"/>
          <p:nvPr/>
        </p:nvSpPr>
        <p:spPr>
          <a:xfrm>
            <a:off x="7114553" y="5113815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Cháu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đỡ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lên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5A09A4-5154-B64D-89A4-57F9CDABDA29}"/>
              </a:ext>
            </a:extLst>
          </p:cNvPr>
          <p:cNvGrpSpPr/>
          <p:nvPr/>
        </p:nvGrpSpPr>
        <p:grpSpPr>
          <a:xfrm>
            <a:off x="0" y="164137"/>
            <a:ext cx="5175851" cy="1431757"/>
            <a:chOff x="0" y="164137"/>
            <a:chExt cx="5175851" cy="1431757"/>
          </a:xfrm>
        </p:grpSpPr>
        <p:sp>
          <p:nvSpPr>
            <p:cNvPr id="9" name="任意多边形 69">
              <a:extLst>
                <a:ext uri="{FF2B5EF4-FFF2-40B4-BE49-F238E27FC236}">
                  <a16:creationId xmlns:a16="http://schemas.microsoft.com/office/drawing/2014/main" id="{C8C915ED-40E8-3762-64AE-2AF83114AC33}"/>
                </a:ext>
              </a:extLst>
            </p:cNvPr>
            <p:cNvSpPr/>
            <p:nvPr/>
          </p:nvSpPr>
          <p:spPr>
            <a:xfrm rot="16200000" flipV="1">
              <a:off x="1872047" y="-1707910"/>
              <a:ext cx="1431757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621A71D2-9DFB-2AEB-E83F-FB438966F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367119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</a:t>
              </a:r>
              <a:r>
                <a:rPr lang="en-US" altLang="zh-CN" sz="5400" b="1" ker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8081D7-B1BE-1E2F-86A1-F49A3F2BC184}"/>
              </a:ext>
            </a:extLst>
          </p:cNvPr>
          <p:cNvGrpSpPr/>
          <p:nvPr/>
        </p:nvGrpSpPr>
        <p:grpSpPr>
          <a:xfrm>
            <a:off x="210954" y="1996138"/>
            <a:ext cx="3712845" cy="1738876"/>
            <a:chOff x="731502" y="1369956"/>
            <a:chExt cx="3712845" cy="1738876"/>
          </a:xfrm>
        </p:grpSpPr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887F8E1B-ED34-632A-3926-F1383AF8D871}"/>
                </a:ext>
              </a:extLst>
            </p:cNvPr>
            <p:cNvGrpSpPr/>
            <p:nvPr/>
          </p:nvGrpSpPr>
          <p:grpSpPr>
            <a:xfrm>
              <a:off x="731502" y="1369956"/>
              <a:ext cx="3712845" cy="1738876"/>
              <a:chOff x="2273" y="1593"/>
              <a:chExt cx="6899" cy="3231"/>
            </a:xfrm>
          </p:grpSpPr>
          <p:sp>
            <p:nvSpPr>
              <p:cNvPr id="14" name="矩形: 圆角 5">
                <a:extLst>
                  <a:ext uri="{FF2B5EF4-FFF2-40B4-BE49-F238E27FC236}">
                    <a16:creationId xmlns:a16="http://schemas.microsoft.com/office/drawing/2014/main" id="{74A1FC7A-499B-F7A9-2777-1FFCF068D64C}"/>
                  </a:ext>
                </a:extLst>
              </p:cNvPr>
              <p:cNvSpPr/>
              <p:nvPr/>
            </p:nvSpPr>
            <p:spPr>
              <a:xfrm>
                <a:off x="2273" y="2874"/>
                <a:ext cx="5380" cy="1950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5" name="图片 4">
                <a:extLst>
                  <a:ext uri="{FF2B5EF4-FFF2-40B4-BE49-F238E27FC236}">
                    <a16:creationId xmlns:a16="http://schemas.microsoft.com/office/drawing/2014/main" id="{02A2312D-7645-D56B-572A-20BDA63AD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3C14C4-4737-301C-2A09-E0C1FF2B3B96}"/>
                </a:ext>
              </a:extLst>
            </p:cNvPr>
            <p:cNvSpPr txBox="1"/>
            <p:nvPr/>
          </p:nvSpPr>
          <p:spPr>
            <a:xfrm>
              <a:off x="915033" y="215104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endPara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AA2E24-890C-C3FF-42B6-9641D0DF4E74}"/>
              </a:ext>
            </a:extLst>
          </p:cNvPr>
          <p:cNvGrpSpPr/>
          <p:nvPr/>
        </p:nvGrpSpPr>
        <p:grpSpPr>
          <a:xfrm>
            <a:off x="3916719" y="1105801"/>
            <a:ext cx="3712845" cy="1834673"/>
            <a:chOff x="731502" y="1369956"/>
            <a:chExt cx="3712845" cy="1834673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3EF0ABE-E6AA-164A-BF9C-A8075EA43C67}"/>
                </a:ext>
              </a:extLst>
            </p:cNvPr>
            <p:cNvGrpSpPr/>
            <p:nvPr/>
          </p:nvGrpSpPr>
          <p:grpSpPr>
            <a:xfrm>
              <a:off x="731502" y="1369956"/>
              <a:ext cx="3712845" cy="1834673"/>
              <a:chOff x="2273" y="1593"/>
              <a:chExt cx="6899" cy="3409"/>
            </a:xfrm>
          </p:grpSpPr>
          <p:sp>
            <p:nvSpPr>
              <p:cNvPr id="19" name="矩形: 圆角 5">
                <a:extLst>
                  <a:ext uri="{FF2B5EF4-FFF2-40B4-BE49-F238E27FC236}">
                    <a16:creationId xmlns:a16="http://schemas.microsoft.com/office/drawing/2014/main" id="{E559612D-1AF0-20A9-7A09-0C16F190D989}"/>
                  </a:ext>
                </a:extLst>
              </p:cNvPr>
              <p:cNvSpPr/>
              <p:nvPr/>
            </p:nvSpPr>
            <p:spPr>
              <a:xfrm>
                <a:off x="2273" y="2874"/>
                <a:ext cx="5380" cy="2128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0" name="图片 4">
                <a:extLst>
                  <a:ext uri="{FF2B5EF4-FFF2-40B4-BE49-F238E27FC236}">
                    <a16:creationId xmlns:a16="http://schemas.microsoft.com/office/drawing/2014/main" id="{27F0D6B5-CF27-DEF2-D735-F4CA24DF0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3737D3-ACA2-2F3B-F511-32548DC0A9E7}"/>
                </a:ext>
              </a:extLst>
            </p:cNvPr>
            <p:cNvSpPr txBox="1"/>
            <p:nvPr/>
          </p:nvSpPr>
          <p:spPr>
            <a:xfrm>
              <a:off x="914400" y="227797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C8EBD6-182A-7B07-517F-FB2C2D6030C4}"/>
              </a:ext>
            </a:extLst>
          </p:cNvPr>
          <p:cNvGrpSpPr/>
          <p:nvPr/>
        </p:nvGrpSpPr>
        <p:grpSpPr>
          <a:xfrm>
            <a:off x="7281750" y="1030112"/>
            <a:ext cx="4982120" cy="2047256"/>
            <a:chOff x="-537773" y="1369956"/>
            <a:chExt cx="4982120" cy="2047256"/>
          </a:xfrm>
        </p:grpSpPr>
        <p:grpSp>
          <p:nvGrpSpPr>
            <p:cNvPr id="22" name="组合 16">
              <a:extLst>
                <a:ext uri="{FF2B5EF4-FFF2-40B4-BE49-F238E27FC236}">
                  <a16:creationId xmlns:a16="http://schemas.microsoft.com/office/drawing/2014/main" id="{5D8B51AC-A1BA-A0EF-6F00-5083E329014B}"/>
                </a:ext>
              </a:extLst>
            </p:cNvPr>
            <p:cNvGrpSpPr/>
            <p:nvPr/>
          </p:nvGrpSpPr>
          <p:grpSpPr>
            <a:xfrm>
              <a:off x="-246894" y="1369956"/>
              <a:ext cx="4691241" cy="2047256"/>
              <a:chOff x="455" y="1593"/>
              <a:chExt cx="8717" cy="3804"/>
            </a:xfrm>
          </p:grpSpPr>
          <p:sp>
            <p:nvSpPr>
              <p:cNvPr id="24" name="矩形: 圆角 5">
                <a:extLst>
                  <a:ext uri="{FF2B5EF4-FFF2-40B4-BE49-F238E27FC236}">
                    <a16:creationId xmlns:a16="http://schemas.microsoft.com/office/drawing/2014/main" id="{88A06426-9677-03D4-EF90-39AF70AA427F}"/>
                  </a:ext>
                </a:extLst>
              </p:cNvPr>
              <p:cNvSpPr/>
              <p:nvPr/>
            </p:nvSpPr>
            <p:spPr>
              <a:xfrm>
                <a:off x="455" y="2874"/>
                <a:ext cx="7198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59E1BA39-A772-51C0-3865-78B7EED9B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4497D-4C20-58FE-4A7B-7D70F129F5D2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 khiễng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CCC2B6-2CA1-8469-5931-C022A033A419}"/>
              </a:ext>
            </a:extLst>
          </p:cNvPr>
          <p:cNvGrpSpPr/>
          <p:nvPr/>
        </p:nvGrpSpPr>
        <p:grpSpPr>
          <a:xfrm>
            <a:off x="-614814" y="4077635"/>
            <a:ext cx="4982119" cy="2047256"/>
            <a:chOff x="-537773" y="1369956"/>
            <a:chExt cx="4982119" cy="2047256"/>
          </a:xfrm>
        </p:grpSpPr>
        <p:grpSp>
          <p:nvGrpSpPr>
            <p:cNvPr id="27" name="组合 16">
              <a:extLst>
                <a:ext uri="{FF2B5EF4-FFF2-40B4-BE49-F238E27FC236}">
                  <a16:creationId xmlns:a16="http://schemas.microsoft.com/office/drawing/2014/main" id="{2B1FF433-1975-AE7A-0AA8-8AF2739A1A74}"/>
                </a:ext>
              </a:extLst>
            </p:cNvPr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29" name="矩形: 圆角 5">
                <a:extLst>
                  <a:ext uri="{FF2B5EF4-FFF2-40B4-BE49-F238E27FC236}">
                    <a16:creationId xmlns:a16="http://schemas.microsoft.com/office/drawing/2014/main" id="{4CA9DA53-C67A-81EE-EF0E-D13B07A7A220}"/>
                  </a:ext>
                </a:extLst>
              </p:cNvPr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0" name="图片 4">
                <a:extLst>
                  <a:ext uri="{FF2B5EF4-FFF2-40B4-BE49-F238E27FC236}">
                    <a16:creationId xmlns:a16="http://schemas.microsoft.com/office/drawing/2014/main" id="{3B11EA21-B18E-FBD0-BA92-A2A467A59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16D2AA-420A-093F-0363-D2B88D5418C7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 khà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12732D-DB2E-68BB-156A-CBF091CF232D}"/>
              </a:ext>
            </a:extLst>
          </p:cNvPr>
          <p:cNvGrpSpPr/>
          <p:nvPr/>
        </p:nvGrpSpPr>
        <p:grpSpPr>
          <a:xfrm>
            <a:off x="3281276" y="2911360"/>
            <a:ext cx="4982119" cy="2047256"/>
            <a:chOff x="-537773" y="1369956"/>
            <a:chExt cx="4982119" cy="20472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4F0DF89E-FD1C-8828-4F97-C6BA9B200855}"/>
                </a:ext>
              </a:extLst>
            </p:cNvPr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34" name="矩形: 圆角 5">
                <a:extLst>
                  <a:ext uri="{FF2B5EF4-FFF2-40B4-BE49-F238E27FC236}">
                    <a16:creationId xmlns:a16="http://schemas.microsoft.com/office/drawing/2014/main" id="{4B912B18-CF0B-379B-5ADC-C75EB398F90B}"/>
                  </a:ext>
                </a:extLst>
              </p:cNvPr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图片 4">
                <a:extLst>
                  <a:ext uri="{FF2B5EF4-FFF2-40B4-BE49-F238E27FC236}">
                    <a16:creationId xmlns:a16="http://schemas.microsoft.com/office/drawing/2014/main" id="{6346D526-86BE-2095-F798-71A193C61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9816CA-CEEE-3FA6-8BDC-9B8173D3D801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nhăn nhó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E55593-F53C-51C9-596F-852EBA99B012}"/>
              </a:ext>
            </a:extLst>
          </p:cNvPr>
          <p:cNvGrpSpPr/>
          <p:nvPr/>
        </p:nvGrpSpPr>
        <p:grpSpPr>
          <a:xfrm>
            <a:off x="7546787" y="3368536"/>
            <a:ext cx="4982119" cy="2047256"/>
            <a:chOff x="-537773" y="1369956"/>
            <a:chExt cx="4982119" cy="2047256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id="{08011271-D4C7-7440-98FB-8104AAA47B59}"/>
                </a:ext>
              </a:extLst>
            </p:cNvPr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39" name="矩形: 圆角 5">
                <a:extLst>
                  <a:ext uri="{FF2B5EF4-FFF2-40B4-BE49-F238E27FC236}">
                    <a16:creationId xmlns:a16="http://schemas.microsoft.com/office/drawing/2014/main" id="{19982537-3D65-637F-59B9-6F13FBB48F19}"/>
                  </a:ext>
                </a:extLst>
              </p:cNvPr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0" name="图片 4">
                <a:extLst>
                  <a:ext uri="{FF2B5EF4-FFF2-40B4-BE49-F238E27FC236}">
                    <a16:creationId xmlns:a16="http://schemas.microsoft.com/office/drawing/2014/main" id="{8E249CC1-9CA1-EB23-3CAC-80BD36EDE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D2AC51-F4A9-1970-285D-CC2CF44978AE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EA3BC8-463B-DCC2-371D-003A146AB150}"/>
              </a:ext>
            </a:extLst>
          </p:cNvPr>
          <p:cNvGrpSpPr/>
          <p:nvPr/>
        </p:nvGrpSpPr>
        <p:grpSpPr>
          <a:xfrm>
            <a:off x="3683541" y="4745136"/>
            <a:ext cx="4933749" cy="2047256"/>
            <a:chOff x="-489403" y="1369956"/>
            <a:chExt cx="4933749" cy="2047256"/>
          </a:xfrm>
        </p:grpSpPr>
        <p:grpSp>
          <p:nvGrpSpPr>
            <p:cNvPr id="42" name="组合 16">
              <a:extLst>
                <a:ext uri="{FF2B5EF4-FFF2-40B4-BE49-F238E27FC236}">
                  <a16:creationId xmlns:a16="http://schemas.microsoft.com/office/drawing/2014/main" id="{22C75E8F-207F-2CA4-A29F-0FAAF79AC663}"/>
                </a:ext>
              </a:extLst>
            </p:cNvPr>
            <p:cNvGrpSpPr/>
            <p:nvPr/>
          </p:nvGrpSpPr>
          <p:grpSpPr>
            <a:xfrm>
              <a:off x="-193077" y="1369956"/>
              <a:ext cx="4637423" cy="2047256"/>
              <a:chOff x="555" y="1593"/>
              <a:chExt cx="8617" cy="3804"/>
            </a:xfrm>
          </p:grpSpPr>
          <p:sp>
            <p:nvSpPr>
              <p:cNvPr id="44" name="矩形: 圆角 5">
                <a:extLst>
                  <a:ext uri="{FF2B5EF4-FFF2-40B4-BE49-F238E27FC236}">
                    <a16:creationId xmlns:a16="http://schemas.microsoft.com/office/drawing/2014/main" id="{80D3D52B-C697-3D6B-3A09-03227245EAC4}"/>
                  </a:ext>
                </a:extLst>
              </p:cNvPr>
              <p:cNvSpPr/>
              <p:nvPr/>
            </p:nvSpPr>
            <p:spPr>
              <a:xfrm>
                <a:off x="555" y="2874"/>
                <a:ext cx="7098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5" name="图片 4">
                <a:extLst>
                  <a:ext uri="{FF2B5EF4-FFF2-40B4-BE49-F238E27FC236}">
                    <a16:creationId xmlns:a16="http://schemas.microsoft.com/office/drawing/2014/main" id="{0C1C101D-D1A1-1078-63E4-43D6DA694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D3C491-570C-B85B-0DA2-BB145D3EAC0F}"/>
                </a:ext>
              </a:extLst>
            </p:cNvPr>
            <p:cNvSpPr txBox="1"/>
            <p:nvPr/>
          </p:nvSpPr>
          <p:spPr>
            <a:xfrm>
              <a:off x="-489403" y="2358436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 nhảu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8400" y="1947868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6" y="2402809"/>
            <a:ext cx="475529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DE3A6-6828-4B08-B87F-890525F8851E}"/>
              </a:ext>
            </a:extLst>
          </p:cNvPr>
          <p:cNvSpPr txBox="1"/>
          <p:nvPr/>
        </p:nvSpPr>
        <p:spPr>
          <a:xfrm>
            <a:off x="4866934" y="2524555"/>
            <a:ext cx="3300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5 hàng" panose="020B0603050302020204" pitchFamily="34" charset="0"/>
              </a:rPr>
              <a:t>Ông</a:t>
            </a:r>
            <a:r>
              <a:rPr lang="en-US" sz="2200" b="1" dirty="0">
                <a:latin typeface="HP001 5 hàng" panose="020B0603050302020204" pitchFamily="34" charset="0"/>
              </a:rPr>
              <a:t> </a:t>
            </a:r>
            <a:r>
              <a:rPr lang="en-US" sz="2200" b="1" dirty="0" err="1">
                <a:latin typeface="HP001 5 hàng" panose="020B0603050302020204" pitchFamily="34" charset="0"/>
              </a:rPr>
              <a:t>bị</a:t>
            </a:r>
            <a:r>
              <a:rPr lang="en-US" sz="2200" b="1" dirty="0">
                <a:latin typeface="HP001 5 hàng" panose="020B0603050302020204" pitchFamily="34" charset="0"/>
              </a:rPr>
              <a:t> </a:t>
            </a:r>
            <a:r>
              <a:rPr lang="en-US" sz="2200" b="1" dirty="0" err="1">
                <a:latin typeface="HP001 5 hàng" panose="020B0603050302020204" pitchFamily="34" charset="0"/>
              </a:rPr>
              <a:t>đau</a:t>
            </a:r>
            <a:r>
              <a:rPr lang="en-US" sz="2200" b="1" dirty="0">
                <a:latin typeface="HP001 5 hàng" panose="020B0603050302020204" pitchFamily="34" charset="0"/>
              </a:rPr>
              <a:t> </a:t>
            </a:r>
            <a:r>
              <a:rPr lang="en-US" sz="2200" b="1" dirty="0" err="1">
                <a:latin typeface="HP001 5 hàng" panose="020B0603050302020204" pitchFamily="34" charset="0"/>
              </a:rPr>
              <a:t>chân</a:t>
            </a:r>
            <a:endParaRPr lang="en-US" sz="22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30200" y="8715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069236" y="261497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000792" y="33269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046604" y="417936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8674" y="256150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51315" y="33269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29327" y="418922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28CF170-B63C-E8A5-98FC-52160F1CACFF}"/>
              </a:ext>
            </a:extLst>
          </p:cNvPr>
          <p:cNvSpPr/>
          <p:nvPr/>
        </p:nvSpPr>
        <p:spPr>
          <a:xfrm>
            <a:off x="2498352" y="1868044"/>
            <a:ext cx="8042788" cy="2569301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Viết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vở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ô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ly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图片 8" descr="13">
            <a:extLst>
              <a:ext uri="{FF2B5EF4-FFF2-40B4-BE49-F238E27FC236}">
                <a16:creationId xmlns:a16="http://schemas.microsoft.com/office/drawing/2014/main" id="{BDF1124D-4851-C399-73D6-96E8E26F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9490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Chọn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322" y="2279869"/>
            <a:ext cx="103890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 đầu tiên học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tung tăng khắp nhà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gì như quả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gà?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 nhanh nhảu đáp là: “O…o!”.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Trương Xương)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20012" y="2384933"/>
            <a:ext cx="558388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06696" y="3618460"/>
            <a:ext cx="540824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59206" y="3577852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4618" y="4175927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54221" y="4206407"/>
            <a:ext cx="538179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73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286</Words>
  <Application>Microsoft Office PowerPoint</Application>
  <PresentationFormat>Widescreen</PresentationFormat>
  <Paragraphs>63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等线</vt:lpstr>
      <vt:lpstr>等线 Light</vt:lpstr>
      <vt:lpstr>Arial</vt:lpstr>
      <vt:lpstr>Arial-Rounded</vt:lpstr>
      <vt:lpstr>Calibri</vt:lpstr>
      <vt:lpstr>Cambria</vt:lpstr>
      <vt:lpstr>Coiny</vt:lpstr>
      <vt:lpstr>HP001 4 hàng</vt:lpstr>
      <vt:lpstr>HP001 5 hàng</vt:lpstr>
      <vt:lpstr>Humanst521 BT</vt:lpstr>
      <vt:lpstr>SVN-Newton</vt:lpstr>
      <vt:lpstr>SVN-Ready</vt:lpstr>
      <vt:lpstr>Times New Roman</vt:lpstr>
      <vt:lpstr>UTM Avo</vt:lpstr>
      <vt:lpstr>字魂59号-创粗黑</vt:lpstr>
      <vt:lpstr>思源黑体 CN Bold</vt:lpstr>
      <vt:lpstr>1_Office 主题</vt:lpstr>
      <vt:lpstr>1_Office 主题​​</vt:lpstr>
      <vt:lpstr>1_Office Theme</vt:lpstr>
      <vt:lpstr>6_Office Theme</vt:lpstr>
      <vt:lpstr>Office 主题​​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2021-07-20T01:55:21Z</dcterms:created>
  <dcterms:modified xsi:type="dcterms:W3CDTF">2025-12-23T07:53:07Z</dcterms:modified>
</cp:coreProperties>
</file>