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22" r:id="rId2"/>
    <p:sldMasterId id="2147483754" r:id="rId3"/>
    <p:sldMasterId id="2147483780" r:id="rId4"/>
    <p:sldMasterId id="2147483826" r:id="rId5"/>
    <p:sldMasterId id="2147483890" r:id="rId6"/>
  </p:sldMasterIdLst>
  <p:notesMasterIdLst>
    <p:notesMasterId r:id="rId14"/>
  </p:notesMasterIdLst>
  <p:sldIdLst>
    <p:sldId id="1423" r:id="rId7"/>
    <p:sldId id="2007577151" r:id="rId8"/>
    <p:sldId id="3251" r:id="rId9"/>
    <p:sldId id="2007577155" r:id="rId10"/>
    <p:sldId id="2007577156" r:id="rId11"/>
    <p:sldId id="276" r:id="rId12"/>
    <p:sldId id="200757711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0D5"/>
    <a:srgbClr val="315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432C-CDEA-49A3-8AC4-738B8525B65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968A9-7E24-4F29-A9F0-30A5585F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7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93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522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5538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2631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1190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3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9058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1667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9272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01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941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938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9032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424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4913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1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2"/>
          </p:nvPr>
        </p:nvSpPr>
        <p:spPr>
          <a:xfrm>
            <a:off x="1311633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"/>
          </p:nvPr>
        </p:nvSpPr>
        <p:spPr>
          <a:xfrm>
            <a:off x="1311633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3" hasCustomPrompt="1"/>
          </p:nvPr>
        </p:nvSpPr>
        <p:spPr>
          <a:xfrm>
            <a:off x="1311633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4"/>
          </p:nvPr>
        </p:nvSpPr>
        <p:spPr>
          <a:xfrm>
            <a:off x="4635367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5"/>
          </p:nvPr>
        </p:nvSpPr>
        <p:spPr>
          <a:xfrm>
            <a:off x="4635367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6" hasCustomPrompt="1"/>
          </p:nvPr>
        </p:nvSpPr>
        <p:spPr>
          <a:xfrm>
            <a:off x="4635367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7"/>
          </p:nvPr>
        </p:nvSpPr>
        <p:spPr>
          <a:xfrm>
            <a:off x="7959100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8"/>
          </p:nvPr>
        </p:nvSpPr>
        <p:spPr>
          <a:xfrm>
            <a:off x="7959100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9" hasCustomPrompt="1"/>
          </p:nvPr>
        </p:nvSpPr>
        <p:spPr>
          <a:xfrm>
            <a:off x="7959100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93" name="Google Shape;193;p13"/>
          <p:cNvGrpSpPr/>
          <p:nvPr/>
        </p:nvGrpSpPr>
        <p:grpSpPr>
          <a:xfrm>
            <a:off x="7326735" y="4308596"/>
            <a:ext cx="3577477" cy="1411097"/>
            <a:chOff x="4432311" y="2548350"/>
            <a:chExt cx="4488305" cy="1770363"/>
          </a:xfrm>
        </p:grpSpPr>
        <p:sp>
          <p:nvSpPr>
            <p:cNvPr id="194" name="Google Shape;194;p13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97" name="Google Shape;197;p1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01" name="Google Shape;201;p1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432067" y="2023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541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626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4227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933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A510E3-1779-E628-9808-016A3BEED9C3}"/>
              </a:ext>
            </a:extLst>
          </p:cNvPr>
          <p:cNvSpPr/>
          <p:nvPr userDrawn="1"/>
        </p:nvSpPr>
        <p:spPr>
          <a:xfrm>
            <a:off x="-1388" y="0"/>
            <a:ext cx="12193387" cy="6858000"/>
          </a:xfrm>
          <a:prstGeom prst="rect">
            <a:avLst/>
          </a:prstGeom>
          <a:solidFill>
            <a:srgbClr val="FDF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B8D151B-4B72-7F80-803D-DDE828B2A03D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0DCA8300-A384-15A8-B188-0304BD41FF6D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accent5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624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724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99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4838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049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7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287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59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6084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35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575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89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657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75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2245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3690109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54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7809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5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 bwMode="auto">
          <a:xfrm>
            <a:off x="-6530" y="990600"/>
            <a:ext cx="12189212" cy="5638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9400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8000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56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3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5" y="1599709"/>
            <a:ext cx="10973012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07511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57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02"/>
            <a:ext cx="10363516" cy="15002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/>
            </a:lvl1pPr>
            <a:lvl2pPr marL="609585" indent="0">
              <a:buNone/>
              <a:defRPr sz="2400"/>
            </a:lvl2pPr>
            <a:lvl3pPr marL="1218535" indent="0">
              <a:buNone/>
              <a:defRPr sz="2135"/>
            </a:lvl3pPr>
            <a:lvl4pPr marL="1828120" indent="0">
              <a:buNone/>
              <a:defRPr sz="1865"/>
            </a:lvl4pPr>
            <a:lvl5pPr marL="2437704" indent="0">
              <a:buNone/>
              <a:defRPr sz="1865"/>
            </a:lvl5pPr>
            <a:lvl6pPr marL="3046654" indent="0">
              <a:buNone/>
              <a:defRPr sz="1865"/>
            </a:lvl6pPr>
            <a:lvl7pPr marL="3656239" indent="0">
              <a:buNone/>
              <a:defRPr sz="1865"/>
            </a:lvl7pPr>
            <a:lvl8pPr marL="4265824" indent="0">
              <a:buNone/>
              <a:defRPr sz="1865"/>
            </a:lvl8pPr>
            <a:lvl9pPr marL="4875409" indent="0">
              <a:buNone/>
              <a:defRPr sz="18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30851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3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6" y="1599709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5" y="1599709"/>
            <a:ext cx="5385983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42452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3"/>
            <a:ext cx="10973012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3"/>
            <a:ext cx="5385983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2"/>
            <a:ext cx="5385983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3"/>
            <a:ext cx="5388099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2"/>
            <a:ext cx="5388099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7691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3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18023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055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60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2968"/>
            <a:ext cx="4010388" cy="116169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07" y="272968"/>
            <a:ext cx="6816600" cy="585289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1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57"/>
            <a:ext cx="4010388" cy="4691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255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4" y="4801235"/>
            <a:ext cx="7316045" cy="567092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4" y="613644"/>
            <a:ext cx="7316045" cy="4113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585" indent="0">
              <a:buNone/>
              <a:defRPr sz="3731"/>
            </a:lvl2pPr>
            <a:lvl3pPr marL="1218535" indent="0">
              <a:buNone/>
              <a:defRPr sz="3200"/>
            </a:lvl3pPr>
            <a:lvl4pPr marL="1828120" indent="0">
              <a:buNone/>
              <a:defRPr sz="2665"/>
            </a:lvl4pPr>
            <a:lvl5pPr marL="2437704" indent="0">
              <a:buNone/>
              <a:defRPr sz="2665"/>
            </a:lvl5pPr>
            <a:lvl6pPr marL="3046654" indent="0">
              <a:buNone/>
              <a:defRPr sz="2665"/>
            </a:lvl6pPr>
            <a:lvl7pPr marL="3656239" indent="0">
              <a:buNone/>
              <a:defRPr sz="2665"/>
            </a:lvl7pPr>
            <a:lvl8pPr marL="4265824" indent="0">
              <a:buNone/>
              <a:defRPr sz="2665"/>
            </a:lvl8pPr>
            <a:lvl9pPr marL="4875409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4" y="5368328"/>
            <a:ext cx="7316045" cy="804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36156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5083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5" y="1599709"/>
            <a:ext cx="10973012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80867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2" y="275081"/>
            <a:ext cx="2742724" cy="58507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5" y="275081"/>
            <a:ext cx="8027123" cy="5850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642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065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010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455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3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8742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043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20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42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84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87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926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974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154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896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3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6855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680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738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5241E6A-2C7C-BA95-E966-CD7F42377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358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766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942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177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498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364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48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13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7518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854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696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505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123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977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173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419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3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325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153400" y="6525479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116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6568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845F8F1A-FAAB-202B-1E95-2B4791DB821C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0529BB3B-4481-E867-48B2-D26AF5B1A6B5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81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958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853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8120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7704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400041" indent="-400041" algn="l" defTabSz="106613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7389" indent="-334002" algn="l" defTabSz="106613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2832" indent="-266693" algn="l" defTabSz="106613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6219" indent="-266693" algn="l" defTabSz="1066139" rtl="0" fontAlgn="base">
        <a:spcBef>
          <a:spcPct val="20000"/>
        </a:spcBef>
        <a:spcAft>
          <a:spcPct val="0"/>
        </a:spcAft>
        <a:buChar char="–"/>
        <a:defRPr sz="2265">
          <a:solidFill>
            <a:schemeClr val="tx1"/>
          </a:solidFill>
          <a:latin typeface="Arial" panose="020B0604020202020204" pitchFamily="34" charset="0"/>
        </a:defRPr>
      </a:lvl4pPr>
      <a:lvl5pPr marL="239960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5pPr>
      <a:lvl6pPr marL="300855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6pPr>
      <a:lvl7pPr marL="361814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7pPr>
      <a:lvl8pPr marL="422772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8pPr>
      <a:lvl9pPr marL="483731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3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65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3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18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036303-A63B-165F-4586-F49DB1AE18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2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0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C121FA1-E35C-1B95-6C55-F26DC24CF55F}"/>
              </a:ext>
            </a:extLst>
          </p:cNvPr>
          <p:cNvSpPr/>
          <p:nvPr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1B8F7359-0EEA-BE39-D009-C906AE3F6C4C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accent5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C2AC1B49-BF1D-9179-76FA-95A0F8A77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200" y="232117"/>
            <a:ext cx="1009650" cy="95818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F41102F8-9C5D-47EA-29B9-0E34511F7266}"/>
              </a:ext>
            </a:extLst>
          </p:cNvPr>
          <p:cNvSpPr txBox="1"/>
          <p:nvPr/>
        </p:nvSpPr>
        <p:spPr>
          <a:xfrm>
            <a:off x="4187385" y="370668"/>
            <a:ext cx="6608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3.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Xử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lý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tình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huống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639438-86C4-889D-AC42-295849F8D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62" y="1265555"/>
            <a:ext cx="3800475" cy="3371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FC7952-AB6E-5529-E78D-AA2CD8E6B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752" y="1732915"/>
            <a:ext cx="3686175" cy="1543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D74426-ACB7-1986-2301-CE5FF2BC5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215" y="3937000"/>
            <a:ext cx="4057650" cy="2438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80291F-C643-56F9-18D9-7FFDBA09B7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4680" y="4752023"/>
            <a:ext cx="3662680" cy="106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4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30B30-588F-9B1D-AC0F-1AAA196A0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587" y="717550"/>
            <a:ext cx="5360161" cy="3864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01E39-365B-591C-6F62-C9A9538A76E3}"/>
              </a:ext>
            </a:extLst>
          </p:cNvPr>
          <p:cNvSpPr txBox="1"/>
          <p:nvPr/>
        </p:nvSpPr>
        <p:spPr>
          <a:xfrm>
            <a:off x="2915920" y="4826000"/>
            <a:ext cx="6969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3. Trong </a:t>
            </a:r>
            <a:r>
              <a:rPr lang="en-US" sz="3200" dirty="0" err="1">
                <a:solidFill>
                  <a:srgbClr val="002060"/>
                </a:solidFill>
              </a:rPr>
              <a:t>lúc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xếp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hàng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xem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phim</a:t>
            </a:r>
            <a:r>
              <a:rPr lang="en-US" sz="3200" dirty="0">
                <a:solidFill>
                  <a:srgbClr val="002060"/>
                </a:solidFill>
              </a:rPr>
              <a:t>, Mai </a:t>
            </a:r>
            <a:r>
              <a:rPr lang="en-US" sz="3200" dirty="0" err="1">
                <a:solidFill>
                  <a:srgbClr val="002060"/>
                </a:solidFill>
              </a:rPr>
              <a:t>vô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tình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giẫm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chân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Hùng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9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922964"/>
              <a:ext cx="4495800" cy="2215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Giờ ra chơi 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Quang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 xin lỗi bạn và 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ứ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 với bạn lần sau không trêu đùa bạn trong giờ học.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C18D400-F91F-261E-83EF-24835FC2C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62" y="1265555"/>
            <a:ext cx="3800475" cy="3371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276DC1-A5D6-2082-AF50-C098D2F11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472" y="4994275"/>
            <a:ext cx="36861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3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5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Minh</a:t>
              </a:r>
              <a:r>
                <a:rPr kumimoji="0" lang="vi-VN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nên xin lỗi anh trai vì đã không để ý va vào anh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</a:t>
              </a:r>
              <a:r>
                <a:rPr kumimoji="0" lang="vi-VN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ùng anh dọn bát đũa.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F420B09-595D-751D-749E-A0603FA68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95" y="1366520"/>
            <a:ext cx="4057650" cy="243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8B906E-372A-8F70-AE91-A1A5536C9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60" y="4081462"/>
            <a:ext cx="3946068" cy="11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49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5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xin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lỗi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Hùng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ẫm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phải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chân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chân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164C55-6106-4F77-44F2-3FDEB116C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47" y="1195070"/>
            <a:ext cx="4275773" cy="3082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2931DA-AC1B-968A-A3C4-452159B7B8B0}"/>
              </a:ext>
            </a:extLst>
          </p:cNvPr>
          <p:cNvSpPr txBox="1"/>
          <p:nvPr/>
        </p:nvSpPr>
        <p:spPr>
          <a:xfrm>
            <a:off x="436880" y="4582160"/>
            <a:ext cx="4297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3. Trong </a:t>
            </a:r>
            <a:r>
              <a:rPr lang="en-US" sz="3200" dirty="0" err="1">
                <a:solidFill>
                  <a:srgbClr val="002060"/>
                </a:solidFill>
              </a:rPr>
              <a:t>lúc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xếp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hàng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xem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phim</a:t>
            </a:r>
            <a:r>
              <a:rPr lang="en-US" sz="3200" dirty="0">
                <a:solidFill>
                  <a:srgbClr val="002060"/>
                </a:solidFill>
              </a:rPr>
              <a:t>, Mai </a:t>
            </a:r>
            <a:r>
              <a:rPr lang="en-US" sz="3200" dirty="0" err="1">
                <a:solidFill>
                  <a:srgbClr val="002060"/>
                </a:solidFill>
              </a:rPr>
              <a:t>vô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tình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giẫm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chân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Hùng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17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4">
            <a:extLst>
              <a:ext uri="{FF2B5EF4-FFF2-40B4-BE49-F238E27FC236}">
                <a16:creationId xmlns:a16="http://schemas.microsoft.com/office/drawing/2014/main" id="{B2A0F9F7-17EA-219E-2645-D9B8812147CA}"/>
              </a:ext>
            </a:extLst>
          </p:cNvPr>
          <p:cNvSpPr/>
          <p:nvPr/>
        </p:nvSpPr>
        <p:spPr>
          <a:xfrm>
            <a:off x="1493520" y="1473200"/>
            <a:ext cx="9657082" cy="3647440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Chân thành và dũng cảm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 nhận lỗi của mình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Xin lỗi và sửa lỗi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Xứng đáng là trò ngoan</a:t>
            </a:r>
            <a:endParaRPr kumimoji="0" lang="en-US" sz="5400" b="1" i="0" u="none" strike="noStrike" kern="1200" cap="none" spc="0" normalizeH="0" baseline="0" noProof="0" dirty="0" err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4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422" y="3768126"/>
            <a:ext cx="4895918" cy="26846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65" y="240631"/>
            <a:ext cx="9166034" cy="5333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88881C-F065-4D9A-8B30-D0C5DEDBAE8F}"/>
              </a:ext>
            </a:extLst>
          </p:cNvPr>
          <p:cNvSpPr txBox="1"/>
          <p:nvPr/>
        </p:nvSpPr>
        <p:spPr>
          <a:xfrm>
            <a:off x="3218903" y="1750910"/>
            <a:ext cx="75077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rút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5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0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ample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159</Words>
  <Application>Microsoft Office PowerPoint</Application>
  <PresentationFormat>Widescreen</PresentationFormat>
  <Paragraphs>15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Antic</vt:lpstr>
      <vt:lpstr>Arial</vt:lpstr>
      <vt:lpstr>Calibri</vt:lpstr>
      <vt:lpstr>Calibri Light</vt:lpstr>
      <vt:lpstr>Neucha</vt:lpstr>
      <vt:lpstr>Roboto Condensed Light</vt:lpstr>
      <vt:lpstr>Times New Roman</vt:lpstr>
      <vt:lpstr>Utm AVO</vt:lpstr>
      <vt:lpstr>Verdana</vt:lpstr>
      <vt:lpstr>Wingdings</vt:lpstr>
      <vt:lpstr>1_Office 主题</vt:lpstr>
      <vt:lpstr>Lawn and Garden Month by Slidesgo</vt:lpstr>
      <vt:lpstr>sample</vt:lpstr>
      <vt:lpstr>2_Office 主题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27</cp:revision>
  <dcterms:created xsi:type="dcterms:W3CDTF">2021-10-14T15:26:18Z</dcterms:created>
  <dcterms:modified xsi:type="dcterms:W3CDTF">2025-12-23T08:23:02Z</dcterms:modified>
</cp:coreProperties>
</file>