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  <p:sldMasterId id="2147483731" r:id="rId2"/>
  </p:sldMasterIdLst>
  <p:notesMasterIdLst>
    <p:notesMasterId r:id="rId11"/>
  </p:notesMasterIdLst>
  <p:sldIdLst>
    <p:sldId id="421" r:id="rId3"/>
    <p:sldId id="441" r:id="rId4"/>
    <p:sldId id="2007577153" r:id="rId5"/>
    <p:sldId id="2007577154" r:id="rId6"/>
    <p:sldId id="2007577155" r:id="rId7"/>
    <p:sldId id="2007577158" r:id="rId8"/>
    <p:sldId id="2007577159" r:id="rId9"/>
    <p:sldId id="200757716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2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8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0F321D-DD15-4B07-B6D0-D2E6479E7F28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F637C9-4896-4548-AE13-CAD07BADF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212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2E27E-A421-4A24-8ED8-2D854328C538}" type="datetimeFigureOut">
              <a:rPr lang="zh-CN" altLang="en-US" smtClean="0"/>
              <a:t>2025/12/23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1B0B0-49D2-4435-B300-167D3C92D7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4114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2E27E-A421-4A24-8ED8-2D854328C538}" type="datetimeFigureOut">
              <a:rPr lang="zh-CN" altLang="en-US" smtClean="0"/>
              <a:t>2025/12/23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1B0B0-49D2-4435-B300-167D3C92D7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8219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2E27E-A421-4A24-8ED8-2D854328C538}" type="datetimeFigureOut">
              <a:rPr lang="zh-CN" altLang="en-US" smtClean="0"/>
              <a:t>2025/12/23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1B0B0-49D2-4435-B300-167D3C92D7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3944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7918DD-F32C-40AE-BFB5-741B5886C773}" type="datetimeFigureOut">
              <a:rPr lang="zh-CN" altLang="en-US" smtClean="0"/>
              <a:t>2025/12/23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349654-8A83-41C1-B6F2-193D712776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25723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8711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57503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0176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2E27E-A421-4A24-8ED8-2D854328C538}" type="datetimeFigureOut">
              <a:rPr lang="zh-CN" altLang="en-US" smtClean="0"/>
              <a:t>2025/12/23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1B0B0-49D2-4435-B300-167D3C92D7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1093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2E27E-A421-4A24-8ED8-2D854328C538}" type="datetimeFigureOut">
              <a:rPr lang="zh-CN" altLang="en-US" smtClean="0"/>
              <a:t>2025/12/23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1B0B0-49D2-4435-B300-167D3C92D7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5244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2E27E-A421-4A24-8ED8-2D854328C538}" type="datetimeFigureOut">
              <a:rPr lang="zh-CN" altLang="en-US" smtClean="0"/>
              <a:t>2025/12/23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1B0B0-49D2-4435-B300-167D3C92D7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4508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2E27E-A421-4A24-8ED8-2D854328C538}" type="datetimeFigureOut">
              <a:rPr lang="zh-CN" altLang="en-US" smtClean="0"/>
              <a:t>2025/12/23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1B0B0-49D2-4435-B300-167D3C92D7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9414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2E27E-A421-4A24-8ED8-2D854328C538}" type="datetimeFigureOut">
              <a:rPr lang="zh-CN" altLang="en-US" smtClean="0"/>
              <a:t>2025/12/23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1B0B0-49D2-4435-B300-167D3C92D7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9386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2E27E-A421-4A24-8ED8-2D854328C538}" type="datetimeFigureOut">
              <a:rPr lang="zh-CN" altLang="en-US" smtClean="0"/>
              <a:t>2025/12/23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1B0B0-49D2-4435-B300-167D3C92D7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5589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2E27E-A421-4A24-8ED8-2D854328C538}" type="datetimeFigureOut">
              <a:rPr lang="zh-CN" altLang="en-US" smtClean="0"/>
              <a:t>2025/12/23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1B0B0-49D2-4435-B300-167D3C92D7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7700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2E27E-A421-4A24-8ED8-2D854328C538}" type="datetimeFigureOut">
              <a:rPr lang="zh-CN" altLang="en-US" smtClean="0"/>
              <a:t>2025/12/23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1B0B0-49D2-4435-B300-167D3C92D7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5481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02E27E-A421-4A24-8ED8-2D854328C538}" type="datetimeFigureOut">
              <a:rPr lang="zh-CN" altLang="en-US" smtClean="0"/>
              <a:t>2025/12/23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81B0B0-49D2-4435-B300-167D3C92D7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5088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圆角矩形 7"/>
          <p:cNvSpPr/>
          <p:nvPr userDrawn="1"/>
        </p:nvSpPr>
        <p:spPr>
          <a:xfrm>
            <a:off x="533400" y="390525"/>
            <a:ext cx="11125200" cy="602932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圆角矩形 8"/>
          <p:cNvSpPr/>
          <p:nvPr userDrawn="1"/>
        </p:nvSpPr>
        <p:spPr>
          <a:xfrm>
            <a:off x="723900" y="552450"/>
            <a:ext cx="10763250" cy="57340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35F5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0279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7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1065125" y="310572"/>
            <a:ext cx="9646425" cy="4423791"/>
            <a:chOff x="781050" y="749301"/>
            <a:chExt cx="10420350" cy="5480049"/>
          </a:xfrm>
        </p:grpSpPr>
        <p:sp>
          <p:nvSpPr>
            <p:cNvPr id="23" name="圆角矩形 22"/>
            <p:cNvSpPr/>
            <p:nvPr/>
          </p:nvSpPr>
          <p:spPr>
            <a:xfrm>
              <a:off x="781050" y="749301"/>
              <a:ext cx="10420350" cy="548004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sp>
          <p:nvSpPr>
            <p:cNvPr id="26" name="圆角矩形 25"/>
            <p:cNvSpPr/>
            <p:nvPr/>
          </p:nvSpPr>
          <p:spPr>
            <a:xfrm>
              <a:off x="885371" y="851805"/>
              <a:ext cx="10218058" cy="524419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8575">
              <a:solidFill>
                <a:srgbClr val="105C5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447472" y="3278221"/>
            <a:ext cx="13088298" cy="4972838"/>
            <a:chOff x="-371477" y="3244397"/>
            <a:chExt cx="12934954" cy="4972050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301" t="7619" r="16012" b="5381"/>
            <a:stretch/>
          </p:blipFill>
          <p:spPr>
            <a:xfrm>
              <a:off x="8943977" y="3244397"/>
              <a:ext cx="3619500" cy="4972050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613" t="13619" r="31488" b="26302"/>
            <a:stretch/>
          </p:blipFill>
          <p:spPr>
            <a:xfrm>
              <a:off x="2713263" y="3853542"/>
              <a:ext cx="4132943" cy="3433536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381" t="13778" r="42024" b="12064"/>
            <a:stretch/>
          </p:blipFill>
          <p:spPr>
            <a:xfrm>
              <a:off x="-371477" y="3611336"/>
              <a:ext cx="3730171" cy="4238171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976" t="20222" r="23690" b="27206"/>
            <a:stretch/>
          </p:blipFill>
          <p:spPr>
            <a:xfrm>
              <a:off x="6579053" y="4096202"/>
              <a:ext cx="2844801" cy="3004457"/>
            </a:xfrm>
            <a:prstGeom prst="rect">
              <a:avLst/>
            </a:prstGeom>
          </p:spPr>
        </p:pic>
      </p:grpSp>
      <p:grpSp>
        <p:nvGrpSpPr>
          <p:cNvPr id="16" name="组合 15"/>
          <p:cNvGrpSpPr/>
          <p:nvPr/>
        </p:nvGrpSpPr>
        <p:grpSpPr>
          <a:xfrm>
            <a:off x="-3107360" y="-3181350"/>
            <a:ext cx="18394252" cy="13220700"/>
            <a:chOff x="-3107360" y="-3181350"/>
            <a:chExt cx="18394252" cy="13220700"/>
          </a:xfrm>
          <a:solidFill>
            <a:srgbClr val="F4F4F4"/>
          </a:solidFill>
        </p:grpSpPr>
        <p:sp>
          <p:nvSpPr>
            <p:cNvPr id="17" name="矩形 16"/>
            <p:cNvSpPr/>
            <p:nvPr/>
          </p:nvSpPr>
          <p:spPr>
            <a:xfrm>
              <a:off x="-3107360" y="-3181350"/>
              <a:ext cx="18394252" cy="31813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-3107360" y="6858000"/>
              <a:ext cx="18394252" cy="31813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-3107360" y="-1799303"/>
              <a:ext cx="18394252" cy="10452508"/>
              <a:chOff x="-3107360" y="-3118504"/>
              <a:chExt cx="18394252" cy="11771709"/>
            </a:xfrm>
            <a:grpFill/>
          </p:grpSpPr>
          <p:sp>
            <p:nvSpPr>
              <p:cNvPr id="20" name="矩形 19"/>
              <p:cNvSpPr/>
              <p:nvPr/>
            </p:nvSpPr>
            <p:spPr>
              <a:xfrm>
                <a:off x="-3107360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"/>
                  <a:ea typeface="思源黑体 CN"/>
                  <a:cs typeface="+mn-cs"/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12189463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"/>
                  <a:ea typeface="思源黑体 CN"/>
                  <a:cs typeface="+mn-cs"/>
                </a:endParaRPr>
              </a:p>
            </p:txBody>
          </p:sp>
        </p:grp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74" y="-7371"/>
            <a:ext cx="12193057" cy="206672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775BD12-7531-CA28-3156-272AF7246BA8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60067" y="6547428"/>
            <a:ext cx="1542422" cy="51820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8F28611-38DD-37AC-CBF3-505EAA4DBF85}"/>
              </a:ext>
            </a:extLst>
          </p:cNvPr>
          <p:cNvSpPr txBox="1"/>
          <p:nvPr/>
        </p:nvSpPr>
        <p:spPr>
          <a:xfrm>
            <a:off x="2419969" y="592243"/>
            <a:ext cx="690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…….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ngày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…….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tháng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…….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năm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…….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44E1249-514B-1EAE-D9C1-66208C57C68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45994" y="1088363"/>
            <a:ext cx="4449381" cy="129333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17E49C9-C80E-8CCC-BB63-70DE080C1F5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33006" y="1987639"/>
            <a:ext cx="9285013" cy="2517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626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EDD3740-5C55-6F0F-9FCE-DAC0997EFA9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227" y="2154340"/>
            <a:ext cx="4765589" cy="3932029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E1148BDB-F649-088D-4E49-DD891D6D3882}"/>
              </a:ext>
            </a:extLst>
          </p:cNvPr>
          <p:cNvGrpSpPr/>
          <p:nvPr/>
        </p:nvGrpSpPr>
        <p:grpSpPr>
          <a:xfrm>
            <a:off x="923925" y="908269"/>
            <a:ext cx="6379597" cy="3074398"/>
            <a:chOff x="1047080" y="2449990"/>
            <a:chExt cx="5171921" cy="3074398"/>
          </a:xfrm>
        </p:grpSpPr>
        <p:grpSp>
          <p:nvGrpSpPr>
            <p:cNvPr id="12" name="组合 26">
              <a:extLst>
                <a:ext uri="{FF2B5EF4-FFF2-40B4-BE49-F238E27FC236}">
                  <a16:creationId xmlns:a16="http://schemas.microsoft.com/office/drawing/2014/main" id="{18A21A89-9CC7-519E-8566-A6509166ACB3}"/>
                </a:ext>
              </a:extLst>
            </p:cNvPr>
            <p:cNvGrpSpPr/>
            <p:nvPr/>
          </p:nvGrpSpPr>
          <p:grpSpPr>
            <a:xfrm>
              <a:off x="1047080" y="2449990"/>
              <a:ext cx="5171921" cy="3074398"/>
              <a:chOff x="-7927329" y="-4954585"/>
              <a:chExt cx="9902260" cy="5268685"/>
            </a:xfrm>
          </p:grpSpPr>
          <p:sp>
            <p:nvSpPr>
              <p:cNvPr id="14" name="任意多边形 43">
                <a:extLst>
                  <a:ext uri="{FF2B5EF4-FFF2-40B4-BE49-F238E27FC236}">
                    <a16:creationId xmlns:a16="http://schemas.microsoft.com/office/drawing/2014/main" id="{19AC714B-5C69-A364-D9AB-DEE35303DECB}"/>
                  </a:ext>
                </a:extLst>
              </p:cNvPr>
              <p:cNvSpPr/>
              <p:nvPr/>
            </p:nvSpPr>
            <p:spPr>
              <a:xfrm>
                <a:off x="-7927329" y="-4954585"/>
                <a:ext cx="9902260" cy="5268685"/>
              </a:xfrm>
              <a:custGeom>
                <a:avLst/>
                <a:gdLst>
                  <a:gd name="connsiteX0" fmla="*/ 152243 w 10553239"/>
                  <a:gd name="connsiteY0" fmla="*/ 2801412 h 5781900"/>
                  <a:gd name="connsiteX1" fmla="*/ 181271 w 10553239"/>
                  <a:gd name="connsiteY1" fmla="*/ 2743355 h 5781900"/>
                  <a:gd name="connsiteX2" fmla="*/ 181271 w 10553239"/>
                  <a:gd name="connsiteY2" fmla="*/ 1901526 h 5781900"/>
                  <a:gd name="connsiteX3" fmla="*/ 7100 w 10553239"/>
                  <a:gd name="connsiteY3" fmla="*/ 1277412 h 5781900"/>
                  <a:gd name="connsiteX4" fmla="*/ 457043 w 10553239"/>
                  <a:gd name="connsiteY4" fmla="*/ 450098 h 5781900"/>
                  <a:gd name="connsiteX5" fmla="*/ 1705271 w 10553239"/>
                  <a:gd name="connsiteY5" fmla="*/ 101755 h 5781900"/>
                  <a:gd name="connsiteX6" fmla="*/ 3374414 w 10553239"/>
                  <a:gd name="connsiteY6" fmla="*/ 290441 h 5781900"/>
                  <a:gd name="connsiteX7" fmla="*/ 6364357 w 10553239"/>
                  <a:gd name="connsiteY7" fmla="*/ 290441 h 5781900"/>
                  <a:gd name="connsiteX8" fmla="*/ 8454414 w 10553239"/>
                  <a:gd name="connsiteY8" fmla="*/ 155 h 5781900"/>
                  <a:gd name="connsiteX9" fmla="*/ 9833271 w 10553239"/>
                  <a:gd name="connsiteY9" fmla="*/ 333984 h 5781900"/>
                  <a:gd name="connsiteX10" fmla="*/ 10529957 w 10553239"/>
                  <a:gd name="connsiteY10" fmla="*/ 1596726 h 5781900"/>
                  <a:gd name="connsiteX11" fmla="*/ 10370300 w 10553239"/>
                  <a:gd name="connsiteY11" fmla="*/ 2903012 h 5781900"/>
                  <a:gd name="connsiteX12" fmla="*/ 10196129 w 10553239"/>
                  <a:gd name="connsiteY12" fmla="*/ 3977069 h 5781900"/>
                  <a:gd name="connsiteX13" fmla="*/ 10050986 w 10553239"/>
                  <a:gd name="connsiteY13" fmla="*/ 5689755 h 5781900"/>
                  <a:gd name="connsiteX14" fmla="*/ 7061043 w 10553239"/>
                  <a:gd name="connsiteY14" fmla="*/ 5530098 h 5781900"/>
                  <a:gd name="connsiteX15" fmla="*/ 5406414 w 10553239"/>
                  <a:gd name="connsiteY15" fmla="*/ 5355926 h 5781900"/>
                  <a:gd name="connsiteX16" fmla="*/ 3171214 w 10553239"/>
                  <a:gd name="connsiteY16" fmla="*/ 5559126 h 5781900"/>
                  <a:gd name="connsiteX17" fmla="*/ 1879443 w 10553239"/>
                  <a:gd name="connsiteY17" fmla="*/ 5675241 h 5781900"/>
                  <a:gd name="connsiteX18" fmla="*/ 340929 w 10553239"/>
                  <a:gd name="connsiteY18" fmla="*/ 5268841 h 5781900"/>
                  <a:gd name="connsiteX19" fmla="*/ 152243 w 10553239"/>
                  <a:gd name="connsiteY19" fmla="*/ 3411012 h 5781900"/>
                  <a:gd name="connsiteX20" fmla="*/ 152243 w 10553239"/>
                  <a:gd name="connsiteY20" fmla="*/ 2801412 h 5781900"/>
                  <a:gd name="connsiteX0" fmla="*/ 152243 w 10553239"/>
                  <a:gd name="connsiteY0" fmla="*/ 3411012 h 5781900"/>
                  <a:gd name="connsiteX1" fmla="*/ 181271 w 10553239"/>
                  <a:gd name="connsiteY1" fmla="*/ 2743355 h 5781900"/>
                  <a:gd name="connsiteX2" fmla="*/ 181271 w 10553239"/>
                  <a:gd name="connsiteY2" fmla="*/ 1901526 h 5781900"/>
                  <a:gd name="connsiteX3" fmla="*/ 7100 w 10553239"/>
                  <a:gd name="connsiteY3" fmla="*/ 1277412 h 5781900"/>
                  <a:gd name="connsiteX4" fmla="*/ 457043 w 10553239"/>
                  <a:gd name="connsiteY4" fmla="*/ 450098 h 5781900"/>
                  <a:gd name="connsiteX5" fmla="*/ 1705271 w 10553239"/>
                  <a:gd name="connsiteY5" fmla="*/ 101755 h 5781900"/>
                  <a:gd name="connsiteX6" fmla="*/ 3374414 w 10553239"/>
                  <a:gd name="connsiteY6" fmla="*/ 290441 h 5781900"/>
                  <a:gd name="connsiteX7" fmla="*/ 6364357 w 10553239"/>
                  <a:gd name="connsiteY7" fmla="*/ 290441 h 5781900"/>
                  <a:gd name="connsiteX8" fmla="*/ 8454414 w 10553239"/>
                  <a:gd name="connsiteY8" fmla="*/ 155 h 5781900"/>
                  <a:gd name="connsiteX9" fmla="*/ 9833271 w 10553239"/>
                  <a:gd name="connsiteY9" fmla="*/ 333984 h 5781900"/>
                  <a:gd name="connsiteX10" fmla="*/ 10529957 w 10553239"/>
                  <a:gd name="connsiteY10" fmla="*/ 1596726 h 5781900"/>
                  <a:gd name="connsiteX11" fmla="*/ 10370300 w 10553239"/>
                  <a:gd name="connsiteY11" fmla="*/ 2903012 h 5781900"/>
                  <a:gd name="connsiteX12" fmla="*/ 10196129 w 10553239"/>
                  <a:gd name="connsiteY12" fmla="*/ 3977069 h 5781900"/>
                  <a:gd name="connsiteX13" fmla="*/ 10050986 w 10553239"/>
                  <a:gd name="connsiteY13" fmla="*/ 5689755 h 5781900"/>
                  <a:gd name="connsiteX14" fmla="*/ 7061043 w 10553239"/>
                  <a:gd name="connsiteY14" fmla="*/ 5530098 h 5781900"/>
                  <a:gd name="connsiteX15" fmla="*/ 5406414 w 10553239"/>
                  <a:gd name="connsiteY15" fmla="*/ 5355926 h 5781900"/>
                  <a:gd name="connsiteX16" fmla="*/ 3171214 w 10553239"/>
                  <a:gd name="connsiteY16" fmla="*/ 5559126 h 5781900"/>
                  <a:gd name="connsiteX17" fmla="*/ 1879443 w 10553239"/>
                  <a:gd name="connsiteY17" fmla="*/ 5675241 h 5781900"/>
                  <a:gd name="connsiteX18" fmla="*/ 340929 w 10553239"/>
                  <a:gd name="connsiteY18" fmla="*/ 5268841 h 5781900"/>
                  <a:gd name="connsiteX19" fmla="*/ 152243 w 10553239"/>
                  <a:gd name="connsiteY19" fmla="*/ 3411012 h 5781900"/>
                  <a:gd name="connsiteX0" fmla="*/ 108700 w 10553239"/>
                  <a:gd name="connsiteY0" fmla="*/ 3730326 h 5781900"/>
                  <a:gd name="connsiteX1" fmla="*/ 181271 w 10553239"/>
                  <a:gd name="connsiteY1" fmla="*/ 2743355 h 5781900"/>
                  <a:gd name="connsiteX2" fmla="*/ 181271 w 10553239"/>
                  <a:gd name="connsiteY2" fmla="*/ 1901526 h 5781900"/>
                  <a:gd name="connsiteX3" fmla="*/ 7100 w 10553239"/>
                  <a:gd name="connsiteY3" fmla="*/ 1277412 h 5781900"/>
                  <a:gd name="connsiteX4" fmla="*/ 457043 w 10553239"/>
                  <a:gd name="connsiteY4" fmla="*/ 450098 h 5781900"/>
                  <a:gd name="connsiteX5" fmla="*/ 1705271 w 10553239"/>
                  <a:gd name="connsiteY5" fmla="*/ 101755 h 5781900"/>
                  <a:gd name="connsiteX6" fmla="*/ 3374414 w 10553239"/>
                  <a:gd name="connsiteY6" fmla="*/ 290441 h 5781900"/>
                  <a:gd name="connsiteX7" fmla="*/ 6364357 w 10553239"/>
                  <a:gd name="connsiteY7" fmla="*/ 290441 h 5781900"/>
                  <a:gd name="connsiteX8" fmla="*/ 8454414 w 10553239"/>
                  <a:gd name="connsiteY8" fmla="*/ 155 h 5781900"/>
                  <a:gd name="connsiteX9" fmla="*/ 9833271 w 10553239"/>
                  <a:gd name="connsiteY9" fmla="*/ 333984 h 5781900"/>
                  <a:gd name="connsiteX10" fmla="*/ 10529957 w 10553239"/>
                  <a:gd name="connsiteY10" fmla="*/ 1596726 h 5781900"/>
                  <a:gd name="connsiteX11" fmla="*/ 10370300 w 10553239"/>
                  <a:gd name="connsiteY11" fmla="*/ 2903012 h 5781900"/>
                  <a:gd name="connsiteX12" fmla="*/ 10196129 w 10553239"/>
                  <a:gd name="connsiteY12" fmla="*/ 3977069 h 5781900"/>
                  <a:gd name="connsiteX13" fmla="*/ 10050986 w 10553239"/>
                  <a:gd name="connsiteY13" fmla="*/ 5689755 h 5781900"/>
                  <a:gd name="connsiteX14" fmla="*/ 7061043 w 10553239"/>
                  <a:gd name="connsiteY14" fmla="*/ 5530098 h 5781900"/>
                  <a:gd name="connsiteX15" fmla="*/ 5406414 w 10553239"/>
                  <a:gd name="connsiteY15" fmla="*/ 5355926 h 5781900"/>
                  <a:gd name="connsiteX16" fmla="*/ 3171214 w 10553239"/>
                  <a:gd name="connsiteY16" fmla="*/ 5559126 h 5781900"/>
                  <a:gd name="connsiteX17" fmla="*/ 1879443 w 10553239"/>
                  <a:gd name="connsiteY17" fmla="*/ 5675241 h 5781900"/>
                  <a:gd name="connsiteX18" fmla="*/ 340929 w 10553239"/>
                  <a:gd name="connsiteY18" fmla="*/ 5268841 h 5781900"/>
                  <a:gd name="connsiteX19" fmla="*/ 108700 w 10553239"/>
                  <a:gd name="connsiteY19" fmla="*/ 3730326 h 5781900"/>
                  <a:gd name="connsiteX0" fmla="*/ 108700 w 10553239"/>
                  <a:gd name="connsiteY0" fmla="*/ 3730326 h 5781900"/>
                  <a:gd name="connsiteX1" fmla="*/ 181271 w 10553239"/>
                  <a:gd name="connsiteY1" fmla="*/ 2743355 h 5781900"/>
                  <a:gd name="connsiteX2" fmla="*/ 181271 w 10553239"/>
                  <a:gd name="connsiteY2" fmla="*/ 1901526 h 5781900"/>
                  <a:gd name="connsiteX3" fmla="*/ 7100 w 10553239"/>
                  <a:gd name="connsiteY3" fmla="*/ 1277412 h 5781900"/>
                  <a:gd name="connsiteX4" fmla="*/ 457043 w 10553239"/>
                  <a:gd name="connsiteY4" fmla="*/ 450098 h 5781900"/>
                  <a:gd name="connsiteX5" fmla="*/ 1705271 w 10553239"/>
                  <a:gd name="connsiteY5" fmla="*/ 101755 h 5781900"/>
                  <a:gd name="connsiteX6" fmla="*/ 3374414 w 10553239"/>
                  <a:gd name="connsiteY6" fmla="*/ 290441 h 5781900"/>
                  <a:gd name="connsiteX7" fmla="*/ 6364357 w 10553239"/>
                  <a:gd name="connsiteY7" fmla="*/ 290441 h 5781900"/>
                  <a:gd name="connsiteX8" fmla="*/ 8454414 w 10553239"/>
                  <a:gd name="connsiteY8" fmla="*/ 155 h 5781900"/>
                  <a:gd name="connsiteX9" fmla="*/ 9833271 w 10553239"/>
                  <a:gd name="connsiteY9" fmla="*/ 333984 h 5781900"/>
                  <a:gd name="connsiteX10" fmla="*/ 10529957 w 10553239"/>
                  <a:gd name="connsiteY10" fmla="*/ 1596726 h 5781900"/>
                  <a:gd name="connsiteX11" fmla="*/ 10370300 w 10553239"/>
                  <a:gd name="connsiteY11" fmla="*/ 2903012 h 5781900"/>
                  <a:gd name="connsiteX12" fmla="*/ 10196129 w 10553239"/>
                  <a:gd name="connsiteY12" fmla="*/ 3977069 h 5781900"/>
                  <a:gd name="connsiteX13" fmla="*/ 10050986 w 10553239"/>
                  <a:gd name="connsiteY13" fmla="*/ 5689755 h 5781900"/>
                  <a:gd name="connsiteX14" fmla="*/ 7061043 w 10553239"/>
                  <a:gd name="connsiteY14" fmla="*/ 5530098 h 5781900"/>
                  <a:gd name="connsiteX15" fmla="*/ 5406414 w 10553239"/>
                  <a:gd name="connsiteY15" fmla="*/ 5355926 h 5781900"/>
                  <a:gd name="connsiteX16" fmla="*/ 3171214 w 10553239"/>
                  <a:gd name="connsiteY16" fmla="*/ 5559126 h 5781900"/>
                  <a:gd name="connsiteX17" fmla="*/ 1879443 w 10553239"/>
                  <a:gd name="connsiteY17" fmla="*/ 5675241 h 5781900"/>
                  <a:gd name="connsiteX18" fmla="*/ 340929 w 10553239"/>
                  <a:gd name="connsiteY18" fmla="*/ 5268841 h 5781900"/>
                  <a:gd name="connsiteX19" fmla="*/ 108700 w 10553239"/>
                  <a:gd name="connsiteY19" fmla="*/ 3730326 h 5781900"/>
                  <a:gd name="connsiteX0" fmla="*/ 108700 w 10553239"/>
                  <a:gd name="connsiteY0" fmla="*/ 3730326 h 5781900"/>
                  <a:gd name="connsiteX1" fmla="*/ 181271 w 10553239"/>
                  <a:gd name="connsiteY1" fmla="*/ 2743355 h 5781900"/>
                  <a:gd name="connsiteX2" fmla="*/ 181271 w 10553239"/>
                  <a:gd name="connsiteY2" fmla="*/ 2003126 h 5781900"/>
                  <a:gd name="connsiteX3" fmla="*/ 7100 w 10553239"/>
                  <a:gd name="connsiteY3" fmla="*/ 1277412 h 5781900"/>
                  <a:gd name="connsiteX4" fmla="*/ 457043 w 10553239"/>
                  <a:gd name="connsiteY4" fmla="*/ 450098 h 5781900"/>
                  <a:gd name="connsiteX5" fmla="*/ 1705271 w 10553239"/>
                  <a:gd name="connsiteY5" fmla="*/ 101755 h 5781900"/>
                  <a:gd name="connsiteX6" fmla="*/ 3374414 w 10553239"/>
                  <a:gd name="connsiteY6" fmla="*/ 290441 h 5781900"/>
                  <a:gd name="connsiteX7" fmla="*/ 6364357 w 10553239"/>
                  <a:gd name="connsiteY7" fmla="*/ 290441 h 5781900"/>
                  <a:gd name="connsiteX8" fmla="*/ 8454414 w 10553239"/>
                  <a:gd name="connsiteY8" fmla="*/ 155 h 5781900"/>
                  <a:gd name="connsiteX9" fmla="*/ 9833271 w 10553239"/>
                  <a:gd name="connsiteY9" fmla="*/ 333984 h 5781900"/>
                  <a:gd name="connsiteX10" fmla="*/ 10529957 w 10553239"/>
                  <a:gd name="connsiteY10" fmla="*/ 1596726 h 5781900"/>
                  <a:gd name="connsiteX11" fmla="*/ 10370300 w 10553239"/>
                  <a:gd name="connsiteY11" fmla="*/ 2903012 h 5781900"/>
                  <a:gd name="connsiteX12" fmla="*/ 10196129 w 10553239"/>
                  <a:gd name="connsiteY12" fmla="*/ 3977069 h 5781900"/>
                  <a:gd name="connsiteX13" fmla="*/ 10050986 w 10553239"/>
                  <a:gd name="connsiteY13" fmla="*/ 5689755 h 5781900"/>
                  <a:gd name="connsiteX14" fmla="*/ 7061043 w 10553239"/>
                  <a:gd name="connsiteY14" fmla="*/ 5530098 h 5781900"/>
                  <a:gd name="connsiteX15" fmla="*/ 5406414 w 10553239"/>
                  <a:gd name="connsiteY15" fmla="*/ 5355926 h 5781900"/>
                  <a:gd name="connsiteX16" fmla="*/ 3171214 w 10553239"/>
                  <a:gd name="connsiteY16" fmla="*/ 5559126 h 5781900"/>
                  <a:gd name="connsiteX17" fmla="*/ 1879443 w 10553239"/>
                  <a:gd name="connsiteY17" fmla="*/ 5675241 h 5781900"/>
                  <a:gd name="connsiteX18" fmla="*/ 340929 w 10553239"/>
                  <a:gd name="connsiteY18" fmla="*/ 5268841 h 5781900"/>
                  <a:gd name="connsiteX19" fmla="*/ 108700 w 10553239"/>
                  <a:gd name="connsiteY19" fmla="*/ 3730326 h 5781900"/>
                  <a:gd name="connsiteX0" fmla="*/ 109699 w 10554238"/>
                  <a:gd name="connsiteY0" fmla="*/ 3730326 h 5781900"/>
                  <a:gd name="connsiteX1" fmla="*/ 182270 w 10554238"/>
                  <a:gd name="connsiteY1" fmla="*/ 2743355 h 5781900"/>
                  <a:gd name="connsiteX2" fmla="*/ 182270 w 10554238"/>
                  <a:gd name="connsiteY2" fmla="*/ 2003126 h 5781900"/>
                  <a:gd name="connsiteX3" fmla="*/ 8099 w 10554238"/>
                  <a:gd name="connsiteY3" fmla="*/ 1277412 h 5781900"/>
                  <a:gd name="connsiteX4" fmla="*/ 458042 w 10554238"/>
                  <a:gd name="connsiteY4" fmla="*/ 450098 h 5781900"/>
                  <a:gd name="connsiteX5" fmla="*/ 1706270 w 10554238"/>
                  <a:gd name="connsiteY5" fmla="*/ 101755 h 5781900"/>
                  <a:gd name="connsiteX6" fmla="*/ 3375413 w 10554238"/>
                  <a:gd name="connsiteY6" fmla="*/ 290441 h 5781900"/>
                  <a:gd name="connsiteX7" fmla="*/ 6365356 w 10554238"/>
                  <a:gd name="connsiteY7" fmla="*/ 290441 h 5781900"/>
                  <a:gd name="connsiteX8" fmla="*/ 8455413 w 10554238"/>
                  <a:gd name="connsiteY8" fmla="*/ 155 h 5781900"/>
                  <a:gd name="connsiteX9" fmla="*/ 9834270 w 10554238"/>
                  <a:gd name="connsiteY9" fmla="*/ 333984 h 5781900"/>
                  <a:gd name="connsiteX10" fmla="*/ 10530956 w 10554238"/>
                  <a:gd name="connsiteY10" fmla="*/ 1596726 h 5781900"/>
                  <a:gd name="connsiteX11" fmla="*/ 10371299 w 10554238"/>
                  <a:gd name="connsiteY11" fmla="*/ 2903012 h 5781900"/>
                  <a:gd name="connsiteX12" fmla="*/ 10197128 w 10554238"/>
                  <a:gd name="connsiteY12" fmla="*/ 3977069 h 5781900"/>
                  <a:gd name="connsiteX13" fmla="*/ 10051985 w 10554238"/>
                  <a:gd name="connsiteY13" fmla="*/ 5689755 h 5781900"/>
                  <a:gd name="connsiteX14" fmla="*/ 7062042 w 10554238"/>
                  <a:gd name="connsiteY14" fmla="*/ 5530098 h 5781900"/>
                  <a:gd name="connsiteX15" fmla="*/ 5407413 w 10554238"/>
                  <a:gd name="connsiteY15" fmla="*/ 5355926 h 5781900"/>
                  <a:gd name="connsiteX16" fmla="*/ 3172213 w 10554238"/>
                  <a:gd name="connsiteY16" fmla="*/ 5559126 h 5781900"/>
                  <a:gd name="connsiteX17" fmla="*/ 1880442 w 10554238"/>
                  <a:gd name="connsiteY17" fmla="*/ 5675241 h 5781900"/>
                  <a:gd name="connsiteX18" fmla="*/ 341928 w 10554238"/>
                  <a:gd name="connsiteY18" fmla="*/ 5268841 h 5781900"/>
                  <a:gd name="connsiteX19" fmla="*/ 109699 w 10554238"/>
                  <a:gd name="connsiteY19" fmla="*/ 3730326 h 5781900"/>
                  <a:gd name="connsiteX0" fmla="*/ 108701 w 10553240"/>
                  <a:gd name="connsiteY0" fmla="*/ 3730326 h 5781900"/>
                  <a:gd name="connsiteX1" fmla="*/ 181272 w 10553240"/>
                  <a:gd name="connsiteY1" fmla="*/ 2743355 h 5781900"/>
                  <a:gd name="connsiteX2" fmla="*/ 181272 w 10553240"/>
                  <a:gd name="connsiteY2" fmla="*/ 2003126 h 5781900"/>
                  <a:gd name="connsiteX3" fmla="*/ 7101 w 10553240"/>
                  <a:gd name="connsiteY3" fmla="*/ 1181844 h 5781900"/>
                  <a:gd name="connsiteX4" fmla="*/ 457044 w 10553240"/>
                  <a:gd name="connsiteY4" fmla="*/ 450098 h 5781900"/>
                  <a:gd name="connsiteX5" fmla="*/ 1705272 w 10553240"/>
                  <a:gd name="connsiteY5" fmla="*/ 101755 h 5781900"/>
                  <a:gd name="connsiteX6" fmla="*/ 3374415 w 10553240"/>
                  <a:gd name="connsiteY6" fmla="*/ 290441 h 5781900"/>
                  <a:gd name="connsiteX7" fmla="*/ 6364358 w 10553240"/>
                  <a:gd name="connsiteY7" fmla="*/ 290441 h 5781900"/>
                  <a:gd name="connsiteX8" fmla="*/ 8454415 w 10553240"/>
                  <a:gd name="connsiteY8" fmla="*/ 155 h 5781900"/>
                  <a:gd name="connsiteX9" fmla="*/ 9833272 w 10553240"/>
                  <a:gd name="connsiteY9" fmla="*/ 333984 h 5781900"/>
                  <a:gd name="connsiteX10" fmla="*/ 10529958 w 10553240"/>
                  <a:gd name="connsiteY10" fmla="*/ 1596726 h 5781900"/>
                  <a:gd name="connsiteX11" fmla="*/ 10370301 w 10553240"/>
                  <a:gd name="connsiteY11" fmla="*/ 2903012 h 5781900"/>
                  <a:gd name="connsiteX12" fmla="*/ 10196130 w 10553240"/>
                  <a:gd name="connsiteY12" fmla="*/ 3977069 h 5781900"/>
                  <a:gd name="connsiteX13" fmla="*/ 10050987 w 10553240"/>
                  <a:gd name="connsiteY13" fmla="*/ 5689755 h 5781900"/>
                  <a:gd name="connsiteX14" fmla="*/ 7061044 w 10553240"/>
                  <a:gd name="connsiteY14" fmla="*/ 5530098 h 5781900"/>
                  <a:gd name="connsiteX15" fmla="*/ 5406415 w 10553240"/>
                  <a:gd name="connsiteY15" fmla="*/ 5355926 h 5781900"/>
                  <a:gd name="connsiteX16" fmla="*/ 3171215 w 10553240"/>
                  <a:gd name="connsiteY16" fmla="*/ 5559126 h 5781900"/>
                  <a:gd name="connsiteX17" fmla="*/ 1879444 w 10553240"/>
                  <a:gd name="connsiteY17" fmla="*/ 5675241 h 5781900"/>
                  <a:gd name="connsiteX18" fmla="*/ 340930 w 10553240"/>
                  <a:gd name="connsiteY18" fmla="*/ 5268841 h 5781900"/>
                  <a:gd name="connsiteX19" fmla="*/ 108701 w 10553240"/>
                  <a:gd name="connsiteY19" fmla="*/ 3730326 h 5781900"/>
                  <a:gd name="connsiteX0" fmla="*/ 127881 w 10572420"/>
                  <a:gd name="connsiteY0" fmla="*/ 3730326 h 5781900"/>
                  <a:gd name="connsiteX1" fmla="*/ 200452 w 10572420"/>
                  <a:gd name="connsiteY1" fmla="*/ 2743355 h 5781900"/>
                  <a:gd name="connsiteX2" fmla="*/ 200452 w 10572420"/>
                  <a:gd name="connsiteY2" fmla="*/ 2003126 h 5781900"/>
                  <a:gd name="connsiteX3" fmla="*/ 26281 w 10572420"/>
                  <a:gd name="connsiteY3" fmla="*/ 1181844 h 5781900"/>
                  <a:gd name="connsiteX4" fmla="*/ 476224 w 10572420"/>
                  <a:gd name="connsiteY4" fmla="*/ 450098 h 5781900"/>
                  <a:gd name="connsiteX5" fmla="*/ 1724452 w 10572420"/>
                  <a:gd name="connsiteY5" fmla="*/ 101755 h 5781900"/>
                  <a:gd name="connsiteX6" fmla="*/ 3393595 w 10572420"/>
                  <a:gd name="connsiteY6" fmla="*/ 290441 h 5781900"/>
                  <a:gd name="connsiteX7" fmla="*/ 6383538 w 10572420"/>
                  <a:gd name="connsiteY7" fmla="*/ 290441 h 5781900"/>
                  <a:gd name="connsiteX8" fmla="*/ 8473595 w 10572420"/>
                  <a:gd name="connsiteY8" fmla="*/ 155 h 5781900"/>
                  <a:gd name="connsiteX9" fmla="*/ 9852452 w 10572420"/>
                  <a:gd name="connsiteY9" fmla="*/ 333984 h 5781900"/>
                  <a:gd name="connsiteX10" fmla="*/ 10549138 w 10572420"/>
                  <a:gd name="connsiteY10" fmla="*/ 1596726 h 5781900"/>
                  <a:gd name="connsiteX11" fmla="*/ 10389481 w 10572420"/>
                  <a:gd name="connsiteY11" fmla="*/ 2903012 h 5781900"/>
                  <a:gd name="connsiteX12" fmla="*/ 10215310 w 10572420"/>
                  <a:gd name="connsiteY12" fmla="*/ 3977069 h 5781900"/>
                  <a:gd name="connsiteX13" fmla="*/ 10070167 w 10572420"/>
                  <a:gd name="connsiteY13" fmla="*/ 5689755 h 5781900"/>
                  <a:gd name="connsiteX14" fmla="*/ 7080224 w 10572420"/>
                  <a:gd name="connsiteY14" fmla="*/ 5530098 h 5781900"/>
                  <a:gd name="connsiteX15" fmla="*/ 5425595 w 10572420"/>
                  <a:gd name="connsiteY15" fmla="*/ 5355926 h 5781900"/>
                  <a:gd name="connsiteX16" fmla="*/ 3190395 w 10572420"/>
                  <a:gd name="connsiteY16" fmla="*/ 5559126 h 5781900"/>
                  <a:gd name="connsiteX17" fmla="*/ 1898624 w 10572420"/>
                  <a:gd name="connsiteY17" fmla="*/ 5675241 h 5781900"/>
                  <a:gd name="connsiteX18" fmla="*/ 360110 w 10572420"/>
                  <a:gd name="connsiteY18" fmla="*/ 5268841 h 5781900"/>
                  <a:gd name="connsiteX19" fmla="*/ 127881 w 10572420"/>
                  <a:gd name="connsiteY19" fmla="*/ 3730326 h 5781900"/>
                  <a:gd name="connsiteX0" fmla="*/ 127881 w 10572420"/>
                  <a:gd name="connsiteY0" fmla="*/ 3730326 h 5781900"/>
                  <a:gd name="connsiteX1" fmla="*/ 200452 w 10572420"/>
                  <a:gd name="connsiteY1" fmla="*/ 2743355 h 5781900"/>
                  <a:gd name="connsiteX2" fmla="*/ 200452 w 10572420"/>
                  <a:gd name="connsiteY2" fmla="*/ 2003126 h 5781900"/>
                  <a:gd name="connsiteX3" fmla="*/ 26281 w 10572420"/>
                  <a:gd name="connsiteY3" fmla="*/ 1181844 h 5781900"/>
                  <a:gd name="connsiteX4" fmla="*/ 476224 w 10572420"/>
                  <a:gd name="connsiteY4" fmla="*/ 450098 h 5781900"/>
                  <a:gd name="connsiteX5" fmla="*/ 1724452 w 10572420"/>
                  <a:gd name="connsiteY5" fmla="*/ 101755 h 5781900"/>
                  <a:gd name="connsiteX6" fmla="*/ 3393595 w 10572420"/>
                  <a:gd name="connsiteY6" fmla="*/ 290441 h 5781900"/>
                  <a:gd name="connsiteX7" fmla="*/ 6383538 w 10572420"/>
                  <a:gd name="connsiteY7" fmla="*/ 290441 h 5781900"/>
                  <a:gd name="connsiteX8" fmla="*/ 8473595 w 10572420"/>
                  <a:gd name="connsiteY8" fmla="*/ 155 h 5781900"/>
                  <a:gd name="connsiteX9" fmla="*/ 9852452 w 10572420"/>
                  <a:gd name="connsiteY9" fmla="*/ 333984 h 5781900"/>
                  <a:gd name="connsiteX10" fmla="*/ 10549138 w 10572420"/>
                  <a:gd name="connsiteY10" fmla="*/ 1596726 h 5781900"/>
                  <a:gd name="connsiteX11" fmla="*/ 10389481 w 10572420"/>
                  <a:gd name="connsiteY11" fmla="*/ 2903012 h 5781900"/>
                  <a:gd name="connsiteX12" fmla="*/ 10215310 w 10572420"/>
                  <a:gd name="connsiteY12" fmla="*/ 3977069 h 5781900"/>
                  <a:gd name="connsiteX13" fmla="*/ 10070167 w 10572420"/>
                  <a:gd name="connsiteY13" fmla="*/ 5689755 h 5781900"/>
                  <a:gd name="connsiteX14" fmla="*/ 7080224 w 10572420"/>
                  <a:gd name="connsiteY14" fmla="*/ 5530098 h 5781900"/>
                  <a:gd name="connsiteX15" fmla="*/ 5425595 w 10572420"/>
                  <a:gd name="connsiteY15" fmla="*/ 5355926 h 5781900"/>
                  <a:gd name="connsiteX16" fmla="*/ 3190395 w 10572420"/>
                  <a:gd name="connsiteY16" fmla="*/ 5559126 h 5781900"/>
                  <a:gd name="connsiteX17" fmla="*/ 1898624 w 10572420"/>
                  <a:gd name="connsiteY17" fmla="*/ 5675241 h 5781900"/>
                  <a:gd name="connsiteX18" fmla="*/ 360110 w 10572420"/>
                  <a:gd name="connsiteY18" fmla="*/ 5268841 h 5781900"/>
                  <a:gd name="connsiteX19" fmla="*/ 127881 w 10572420"/>
                  <a:gd name="connsiteY19" fmla="*/ 3730326 h 5781900"/>
                  <a:gd name="connsiteX0" fmla="*/ 24518 w 10469057"/>
                  <a:gd name="connsiteY0" fmla="*/ 3730326 h 5781900"/>
                  <a:gd name="connsiteX1" fmla="*/ 97089 w 10469057"/>
                  <a:gd name="connsiteY1" fmla="*/ 2743355 h 5781900"/>
                  <a:gd name="connsiteX2" fmla="*/ 97089 w 10469057"/>
                  <a:gd name="connsiteY2" fmla="*/ 2003126 h 5781900"/>
                  <a:gd name="connsiteX3" fmla="*/ 372861 w 10469057"/>
                  <a:gd name="connsiteY3" fmla="*/ 450098 h 5781900"/>
                  <a:gd name="connsiteX4" fmla="*/ 1621089 w 10469057"/>
                  <a:gd name="connsiteY4" fmla="*/ 101755 h 5781900"/>
                  <a:gd name="connsiteX5" fmla="*/ 3290232 w 10469057"/>
                  <a:gd name="connsiteY5" fmla="*/ 290441 h 5781900"/>
                  <a:gd name="connsiteX6" fmla="*/ 6280175 w 10469057"/>
                  <a:gd name="connsiteY6" fmla="*/ 290441 h 5781900"/>
                  <a:gd name="connsiteX7" fmla="*/ 8370232 w 10469057"/>
                  <a:gd name="connsiteY7" fmla="*/ 155 h 5781900"/>
                  <a:gd name="connsiteX8" fmla="*/ 9749089 w 10469057"/>
                  <a:gd name="connsiteY8" fmla="*/ 333984 h 5781900"/>
                  <a:gd name="connsiteX9" fmla="*/ 10445775 w 10469057"/>
                  <a:gd name="connsiteY9" fmla="*/ 1596726 h 5781900"/>
                  <a:gd name="connsiteX10" fmla="*/ 10286118 w 10469057"/>
                  <a:gd name="connsiteY10" fmla="*/ 2903012 h 5781900"/>
                  <a:gd name="connsiteX11" fmla="*/ 10111947 w 10469057"/>
                  <a:gd name="connsiteY11" fmla="*/ 3977069 h 5781900"/>
                  <a:gd name="connsiteX12" fmla="*/ 9966804 w 10469057"/>
                  <a:gd name="connsiteY12" fmla="*/ 5689755 h 5781900"/>
                  <a:gd name="connsiteX13" fmla="*/ 6976861 w 10469057"/>
                  <a:gd name="connsiteY13" fmla="*/ 5530098 h 5781900"/>
                  <a:gd name="connsiteX14" fmla="*/ 5322232 w 10469057"/>
                  <a:gd name="connsiteY14" fmla="*/ 5355926 h 5781900"/>
                  <a:gd name="connsiteX15" fmla="*/ 3087032 w 10469057"/>
                  <a:gd name="connsiteY15" fmla="*/ 5559126 h 5781900"/>
                  <a:gd name="connsiteX16" fmla="*/ 1795261 w 10469057"/>
                  <a:gd name="connsiteY16" fmla="*/ 5675241 h 5781900"/>
                  <a:gd name="connsiteX17" fmla="*/ 256747 w 10469057"/>
                  <a:gd name="connsiteY17" fmla="*/ 5268841 h 5781900"/>
                  <a:gd name="connsiteX18" fmla="*/ 24518 w 10469057"/>
                  <a:gd name="connsiteY18" fmla="*/ 3730326 h 5781900"/>
                  <a:gd name="connsiteX0" fmla="*/ 24518 w 10469057"/>
                  <a:gd name="connsiteY0" fmla="*/ 3730326 h 5781900"/>
                  <a:gd name="connsiteX1" fmla="*/ 97089 w 10469057"/>
                  <a:gd name="connsiteY1" fmla="*/ 2743355 h 5781900"/>
                  <a:gd name="connsiteX2" fmla="*/ 97089 w 10469057"/>
                  <a:gd name="connsiteY2" fmla="*/ 2003126 h 5781900"/>
                  <a:gd name="connsiteX3" fmla="*/ 144180 w 10469057"/>
                  <a:gd name="connsiteY3" fmla="*/ 848300 h 5781900"/>
                  <a:gd name="connsiteX4" fmla="*/ 1621089 w 10469057"/>
                  <a:gd name="connsiteY4" fmla="*/ 101755 h 5781900"/>
                  <a:gd name="connsiteX5" fmla="*/ 3290232 w 10469057"/>
                  <a:gd name="connsiteY5" fmla="*/ 290441 h 5781900"/>
                  <a:gd name="connsiteX6" fmla="*/ 6280175 w 10469057"/>
                  <a:gd name="connsiteY6" fmla="*/ 290441 h 5781900"/>
                  <a:gd name="connsiteX7" fmla="*/ 8370232 w 10469057"/>
                  <a:gd name="connsiteY7" fmla="*/ 155 h 5781900"/>
                  <a:gd name="connsiteX8" fmla="*/ 9749089 w 10469057"/>
                  <a:gd name="connsiteY8" fmla="*/ 333984 h 5781900"/>
                  <a:gd name="connsiteX9" fmla="*/ 10445775 w 10469057"/>
                  <a:gd name="connsiteY9" fmla="*/ 1596726 h 5781900"/>
                  <a:gd name="connsiteX10" fmla="*/ 10286118 w 10469057"/>
                  <a:gd name="connsiteY10" fmla="*/ 2903012 h 5781900"/>
                  <a:gd name="connsiteX11" fmla="*/ 10111947 w 10469057"/>
                  <a:gd name="connsiteY11" fmla="*/ 3977069 h 5781900"/>
                  <a:gd name="connsiteX12" fmla="*/ 9966804 w 10469057"/>
                  <a:gd name="connsiteY12" fmla="*/ 5689755 h 5781900"/>
                  <a:gd name="connsiteX13" fmla="*/ 6976861 w 10469057"/>
                  <a:gd name="connsiteY13" fmla="*/ 5530098 h 5781900"/>
                  <a:gd name="connsiteX14" fmla="*/ 5322232 w 10469057"/>
                  <a:gd name="connsiteY14" fmla="*/ 5355926 h 5781900"/>
                  <a:gd name="connsiteX15" fmla="*/ 3087032 w 10469057"/>
                  <a:gd name="connsiteY15" fmla="*/ 5559126 h 5781900"/>
                  <a:gd name="connsiteX16" fmla="*/ 1795261 w 10469057"/>
                  <a:gd name="connsiteY16" fmla="*/ 5675241 h 5781900"/>
                  <a:gd name="connsiteX17" fmla="*/ 256747 w 10469057"/>
                  <a:gd name="connsiteY17" fmla="*/ 5268841 h 5781900"/>
                  <a:gd name="connsiteX18" fmla="*/ 24518 w 10469057"/>
                  <a:gd name="connsiteY18" fmla="*/ 3730326 h 5781900"/>
                  <a:gd name="connsiteX0" fmla="*/ 24518 w 10469057"/>
                  <a:gd name="connsiteY0" fmla="*/ 3730326 h 5781900"/>
                  <a:gd name="connsiteX1" fmla="*/ 97089 w 10469057"/>
                  <a:gd name="connsiteY1" fmla="*/ 2743355 h 5781900"/>
                  <a:gd name="connsiteX2" fmla="*/ 97089 w 10469057"/>
                  <a:gd name="connsiteY2" fmla="*/ 2003126 h 5781900"/>
                  <a:gd name="connsiteX3" fmla="*/ 144180 w 10469057"/>
                  <a:gd name="connsiteY3" fmla="*/ 848300 h 5781900"/>
                  <a:gd name="connsiteX4" fmla="*/ 1621089 w 10469057"/>
                  <a:gd name="connsiteY4" fmla="*/ 101755 h 5781900"/>
                  <a:gd name="connsiteX5" fmla="*/ 3290232 w 10469057"/>
                  <a:gd name="connsiteY5" fmla="*/ 290441 h 5781900"/>
                  <a:gd name="connsiteX6" fmla="*/ 6280175 w 10469057"/>
                  <a:gd name="connsiteY6" fmla="*/ 290441 h 5781900"/>
                  <a:gd name="connsiteX7" fmla="*/ 8370232 w 10469057"/>
                  <a:gd name="connsiteY7" fmla="*/ 155 h 5781900"/>
                  <a:gd name="connsiteX8" fmla="*/ 9749089 w 10469057"/>
                  <a:gd name="connsiteY8" fmla="*/ 333984 h 5781900"/>
                  <a:gd name="connsiteX9" fmla="*/ 10445775 w 10469057"/>
                  <a:gd name="connsiteY9" fmla="*/ 1596726 h 5781900"/>
                  <a:gd name="connsiteX10" fmla="*/ 10286118 w 10469057"/>
                  <a:gd name="connsiteY10" fmla="*/ 2903012 h 5781900"/>
                  <a:gd name="connsiteX11" fmla="*/ 10111947 w 10469057"/>
                  <a:gd name="connsiteY11" fmla="*/ 3977069 h 5781900"/>
                  <a:gd name="connsiteX12" fmla="*/ 9966804 w 10469057"/>
                  <a:gd name="connsiteY12" fmla="*/ 5689755 h 5781900"/>
                  <a:gd name="connsiteX13" fmla="*/ 6976861 w 10469057"/>
                  <a:gd name="connsiteY13" fmla="*/ 5530098 h 5781900"/>
                  <a:gd name="connsiteX14" fmla="*/ 5322232 w 10469057"/>
                  <a:gd name="connsiteY14" fmla="*/ 5355926 h 5781900"/>
                  <a:gd name="connsiteX15" fmla="*/ 3087032 w 10469057"/>
                  <a:gd name="connsiteY15" fmla="*/ 5559126 h 5781900"/>
                  <a:gd name="connsiteX16" fmla="*/ 1795261 w 10469057"/>
                  <a:gd name="connsiteY16" fmla="*/ 5675241 h 5781900"/>
                  <a:gd name="connsiteX17" fmla="*/ 256747 w 10469057"/>
                  <a:gd name="connsiteY17" fmla="*/ 5268841 h 5781900"/>
                  <a:gd name="connsiteX18" fmla="*/ 24518 w 10469057"/>
                  <a:gd name="connsiteY18" fmla="*/ 3730326 h 5781900"/>
                  <a:gd name="connsiteX0" fmla="*/ 24518 w 10469057"/>
                  <a:gd name="connsiteY0" fmla="*/ 3730326 h 5781900"/>
                  <a:gd name="connsiteX1" fmla="*/ 97089 w 10469057"/>
                  <a:gd name="connsiteY1" fmla="*/ 2743355 h 5781900"/>
                  <a:gd name="connsiteX2" fmla="*/ 144180 w 10469057"/>
                  <a:gd name="connsiteY2" fmla="*/ 848300 h 5781900"/>
                  <a:gd name="connsiteX3" fmla="*/ 1621089 w 10469057"/>
                  <a:gd name="connsiteY3" fmla="*/ 101755 h 5781900"/>
                  <a:gd name="connsiteX4" fmla="*/ 3290232 w 10469057"/>
                  <a:gd name="connsiteY4" fmla="*/ 290441 h 5781900"/>
                  <a:gd name="connsiteX5" fmla="*/ 6280175 w 10469057"/>
                  <a:gd name="connsiteY5" fmla="*/ 290441 h 5781900"/>
                  <a:gd name="connsiteX6" fmla="*/ 8370232 w 10469057"/>
                  <a:gd name="connsiteY6" fmla="*/ 155 h 5781900"/>
                  <a:gd name="connsiteX7" fmla="*/ 9749089 w 10469057"/>
                  <a:gd name="connsiteY7" fmla="*/ 333984 h 5781900"/>
                  <a:gd name="connsiteX8" fmla="*/ 10445775 w 10469057"/>
                  <a:gd name="connsiteY8" fmla="*/ 1596726 h 5781900"/>
                  <a:gd name="connsiteX9" fmla="*/ 10286118 w 10469057"/>
                  <a:gd name="connsiteY9" fmla="*/ 2903012 h 5781900"/>
                  <a:gd name="connsiteX10" fmla="*/ 10111947 w 10469057"/>
                  <a:gd name="connsiteY10" fmla="*/ 3977069 h 5781900"/>
                  <a:gd name="connsiteX11" fmla="*/ 9966804 w 10469057"/>
                  <a:gd name="connsiteY11" fmla="*/ 5689755 h 5781900"/>
                  <a:gd name="connsiteX12" fmla="*/ 6976861 w 10469057"/>
                  <a:gd name="connsiteY12" fmla="*/ 5530098 h 5781900"/>
                  <a:gd name="connsiteX13" fmla="*/ 5322232 w 10469057"/>
                  <a:gd name="connsiteY13" fmla="*/ 5355926 h 5781900"/>
                  <a:gd name="connsiteX14" fmla="*/ 3087032 w 10469057"/>
                  <a:gd name="connsiteY14" fmla="*/ 5559126 h 5781900"/>
                  <a:gd name="connsiteX15" fmla="*/ 1795261 w 10469057"/>
                  <a:gd name="connsiteY15" fmla="*/ 5675241 h 5781900"/>
                  <a:gd name="connsiteX16" fmla="*/ 256747 w 10469057"/>
                  <a:gd name="connsiteY16" fmla="*/ 5268841 h 5781900"/>
                  <a:gd name="connsiteX17" fmla="*/ 24518 w 10469057"/>
                  <a:gd name="connsiteY17" fmla="*/ 3730326 h 5781900"/>
                  <a:gd name="connsiteX0" fmla="*/ 505 w 10445044"/>
                  <a:gd name="connsiteY0" fmla="*/ 3730326 h 5781900"/>
                  <a:gd name="connsiteX1" fmla="*/ 179794 w 10445044"/>
                  <a:gd name="connsiteY1" fmla="*/ 2807068 h 5781900"/>
                  <a:gd name="connsiteX2" fmla="*/ 120167 w 10445044"/>
                  <a:gd name="connsiteY2" fmla="*/ 848300 h 5781900"/>
                  <a:gd name="connsiteX3" fmla="*/ 1597076 w 10445044"/>
                  <a:gd name="connsiteY3" fmla="*/ 101755 h 5781900"/>
                  <a:gd name="connsiteX4" fmla="*/ 3266219 w 10445044"/>
                  <a:gd name="connsiteY4" fmla="*/ 290441 h 5781900"/>
                  <a:gd name="connsiteX5" fmla="*/ 6256162 w 10445044"/>
                  <a:gd name="connsiteY5" fmla="*/ 290441 h 5781900"/>
                  <a:gd name="connsiteX6" fmla="*/ 8346219 w 10445044"/>
                  <a:gd name="connsiteY6" fmla="*/ 155 h 5781900"/>
                  <a:gd name="connsiteX7" fmla="*/ 9725076 w 10445044"/>
                  <a:gd name="connsiteY7" fmla="*/ 333984 h 5781900"/>
                  <a:gd name="connsiteX8" fmla="*/ 10421762 w 10445044"/>
                  <a:gd name="connsiteY8" fmla="*/ 1596726 h 5781900"/>
                  <a:gd name="connsiteX9" fmla="*/ 10262105 w 10445044"/>
                  <a:gd name="connsiteY9" fmla="*/ 2903012 h 5781900"/>
                  <a:gd name="connsiteX10" fmla="*/ 10087934 w 10445044"/>
                  <a:gd name="connsiteY10" fmla="*/ 3977069 h 5781900"/>
                  <a:gd name="connsiteX11" fmla="*/ 9942791 w 10445044"/>
                  <a:gd name="connsiteY11" fmla="*/ 5689755 h 5781900"/>
                  <a:gd name="connsiteX12" fmla="*/ 6952848 w 10445044"/>
                  <a:gd name="connsiteY12" fmla="*/ 5530098 h 5781900"/>
                  <a:gd name="connsiteX13" fmla="*/ 5298219 w 10445044"/>
                  <a:gd name="connsiteY13" fmla="*/ 5355926 h 5781900"/>
                  <a:gd name="connsiteX14" fmla="*/ 3063019 w 10445044"/>
                  <a:gd name="connsiteY14" fmla="*/ 5559126 h 5781900"/>
                  <a:gd name="connsiteX15" fmla="*/ 1771248 w 10445044"/>
                  <a:gd name="connsiteY15" fmla="*/ 5675241 h 5781900"/>
                  <a:gd name="connsiteX16" fmla="*/ 232734 w 10445044"/>
                  <a:gd name="connsiteY16" fmla="*/ 5268841 h 5781900"/>
                  <a:gd name="connsiteX17" fmla="*/ 505 w 10445044"/>
                  <a:gd name="connsiteY17" fmla="*/ 3730326 h 5781900"/>
                  <a:gd name="connsiteX0" fmla="*/ 505 w 10445044"/>
                  <a:gd name="connsiteY0" fmla="*/ 3730326 h 5781900"/>
                  <a:gd name="connsiteX1" fmla="*/ 179794 w 10445044"/>
                  <a:gd name="connsiteY1" fmla="*/ 2807068 h 5781900"/>
                  <a:gd name="connsiteX2" fmla="*/ 150658 w 10445044"/>
                  <a:gd name="connsiteY2" fmla="*/ 848300 h 5781900"/>
                  <a:gd name="connsiteX3" fmla="*/ 1597076 w 10445044"/>
                  <a:gd name="connsiteY3" fmla="*/ 101755 h 5781900"/>
                  <a:gd name="connsiteX4" fmla="*/ 3266219 w 10445044"/>
                  <a:gd name="connsiteY4" fmla="*/ 290441 h 5781900"/>
                  <a:gd name="connsiteX5" fmla="*/ 6256162 w 10445044"/>
                  <a:gd name="connsiteY5" fmla="*/ 290441 h 5781900"/>
                  <a:gd name="connsiteX6" fmla="*/ 8346219 w 10445044"/>
                  <a:gd name="connsiteY6" fmla="*/ 155 h 5781900"/>
                  <a:gd name="connsiteX7" fmla="*/ 9725076 w 10445044"/>
                  <a:gd name="connsiteY7" fmla="*/ 333984 h 5781900"/>
                  <a:gd name="connsiteX8" fmla="*/ 10421762 w 10445044"/>
                  <a:gd name="connsiteY8" fmla="*/ 1596726 h 5781900"/>
                  <a:gd name="connsiteX9" fmla="*/ 10262105 w 10445044"/>
                  <a:gd name="connsiteY9" fmla="*/ 2903012 h 5781900"/>
                  <a:gd name="connsiteX10" fmla="*/ 10087934 w 10445044"/>
                  <a:gd name="connsiteY10" fmla="*/ 3977069 h 5781900"/>
                  <a:gd name="connsiteX11" fmla="*/ 9942791 w 10445044"/>
                  <a:gd name="connsiteY11" fmla="*/ 5689755 h 5781900"/>
                  <a:gd name="connsiteX12" fmla="*/ 6952848 w 10445044"/>
                  <a:gd name="connsiteY12" fmla="*/ 5530098 h 5781900"/>
                  <a:gd name="connsiteX13" fmla="*/ 5298219 w 10445044"/>
                  <a:gd name="connsiteY13" fmla="*/ 5355926 h 5781900"/>
                  <a:gd name="connsiteX14" fmla="*/ 3063019 w 10445044"/>
                  <a:gd name="connsiteY14" fmla="*/ 5559126 h 5781900"/>
                  <a:gd name="connsiteX15" fmla="*/ 1771248 w 10445044"/>
                  <a:gd name="connsiteY15" fmla="*/ 5675241 h 5781900"/>
                  <a:gd name="connsiteX16" fmla="*/ 232734 w 10445044"/>
                  <a:gd name="connsiteY16" fmla="*/ 5268841 h 5781900"/>
                  <a:gd name="connsiteX17" fmla="*/ 505 w 10445044"/>
                  <a:gd name="connsiteY17" fmla="*/ 3730326 h 5781900"/>
                  <a:gd name="connsiteX0" fmla="*/ 182758 w 10395068"/>
                  <a:gd name="connsiteY0" fmla="*/ 5268841 h 5781900"/>
                  <a:gd name="connsiteX1" fmla="*/ 129818 w 10395068"/>
                  <a:gd name="connsiteY1" fmla="*/ 2807068 h 5781900"/>
                  <a:gd name="connsiteX2" fmla="*/ 100682 w 10395068"/>
                  <a:gd name="connsiteY2" fmla="*/ 848300 h 5781900"/>
                  <a:gd name="connsiteX3" fmla="*/ 1547100 w 10395068"/>
                  <a:gd name="connsiteY3" fmla="*/ 101755 h 5781900"/>
                  <a:gd name="connsiteX4" fmla="*/ 3216243 w 10395068"/>
                  <a:gd name="connsiteY4" fmla="*/ 290441 h 5781900"/>
                  <a:gd name="connsiteX5" fmla="*/ 6206186 w 10395068"/>
                  <a:gd name="connsiteY5" fmla="*/ 290441 h 5781900"/>
                  <a:gd name="connsiteX6" fmla="*/ 8296243 w 10395068"/>
                  <a:gd name="connsiteY6" fmla="*/ 155 h 5781900"/>
                  <a:gd name="connsiteX7" fmla="*/ 9675100 w 10395068"/>
                  <a:gd name="connsiteY7" fmla="*/ 333984 h 5781900"/>
                  <a:gd name="connsiteX8" fmla="*/ 10371786 w 10395068"/>
                  <a:gd name="connsiteY8" fmla="*/ 1596726 h 5781900"/>
                  <a:gd name="connsiteX9" fmla="*/ 10212129 w 10395068"/>
                  <a:gd name="connsiteY9" fmla="*/ 2903012 h 5781900"/>
                  <a:gd name="connsiteX10" fmla="*/ 10037958 w 10395068"/>
                  <a:gd name="connsiteY10" fmla="*/ 3977069 h 5781900"/>
                  <a:gd name="connsiteX11" fmla="*/ 9892815 w 10395068"/>
                  <a:gd name="connsiteY11" fmla="*/ 5689755 h 5781900"/>
                  <a:gd name="connsiteX12" fmla="*/ 6902872 w 10395068"/>
                  <a:gd name="connsiteY12" fmla="*/ 5530098 h 5781900"/>
                  <a:gd name="connsiteX13" fmla="*/ 5248243 w 10395068"/>
                  <a:gd name="connsiteY13" fmla="*/ 5355926 h 5781900"/>
                  <a:gd name="connsiteX14" fmla="*/ 3013043 w 10395068"/>
                  <a:gd name="connsiteY14" fmla="*/ 5559126 h 5781900"/>
                  <a:gd name="connsiteX15" fmla="*/ 1721272 w 10395068"/>
                  <a:gd name="connsiteY15" fmla="*/ 5675241 h 5781900"/>
                  <a:gd name="connsiteX16" fmla="*/ 182758 w 10395068"/>
                  <a:gd name="connsiteY16" fmla="*/ 5268841 h 5781900"/>
                  <a:gd name="connsiteX0" fmla="*/ 166990 w 10394547"/>
                  <a:gd name="connsiteY0" fmla="*/ 5157345 h 5781900"/>
                  <a:gd name="connsiteX1" fmla="*/ 129297 w 10394547"/>
                  <a:gd name="connsiteY1" fmla="*/ 2807068 h 5781900"/>
                  <a:gd name="connsiteX2" fmla="*/ 100161 w 10394547"/>
                  <a:gd name="connsiteY2" fmla="*/ 848300 h 5781900"/>
                  <a:gd name="connsiteX3" fmla="*/ 1546579 w 10394547"/>
                  <a:gd name="connsiteY3" fmla="*/ 101755 h 5781900"/>
                  <a:gd name="connsiteX4" fmla="*/ 3215722 w 10394547"/>
                  <a:gd name="connsiteY4" fmla="*/ 290441 h 5781900"/>
                  <a:gd name="connsiteX5" fmla="*/ 6205665 w 10394547"/>
                  <a:gd name="connsiteY5" fmla="*/ 290441 h 5781900"/>
                  <a:gd name="connsiteX6" fmla="*/ 8295722 w 10394547"/>
                  <a:gd name="connsiteY6" fmla="*/ 155 h 5781900"/>
                  <a:gd name="connsiteX7" fmla="*/ 9674579 w 10394547"/>
                  <a:gd name="connsiteY7" fmla="*/ 333984 h 5781900"/>
                  <a:gd name="connsiteX8" fmla="*/ 10371265 w 10394547"/>
                  <a:gd name="connsiteY8" fmla="*/ 1596726 h 5781900"/>
                  <a:gd name="connsiteX9" fmla="*/ 10211608 w 10394547"/>
                  <a:gd name="connsiteY9" fmla="*/ 2903012 h 5781900"/>
                  <a:gd name="connsiteX10" fmla="*/ 10037437 w 10394547"/>
                  <a:gd name="connsiteY10" fmla="*/ 3977069 h 5781900"/>
                  <a:gd name="connsiteX11" fmla="*/ 9892294 w 10394547"/>
                  <a:gd name="connsiteY11" fmla="*/ 5689755 h 5781900"/>
                  <a:gd name="connsiteX12" fmla="*/ 6902351 w 10394547"/>
                  <a:gd name="connsiteY12" fmla="*/ 5530098 h 5781900"/>
                  <a:gd name="connsiteX13" fmla="*/ 5247722 w 10394547"/>
                  <a:gd name="connsiteY13" fmla="*/ 5355926 h 5781900"/>
                  <a:gd name="connsiteX14" fmla="*/ 3012522 w 10394547"/>
                  <a:gd name="connsiteY14" fmla="*/ 5559126 h 5781900"/>
                  <a:gd name="connsiteX15" fmla="*/ 1720751 w 10394547"/>
                  <a:gd name="connsiteY15" fmla="*/ 5675241 h 5781900"/>
                  <a:gd name="connsiteX16" fmla="*/ 166990 w 10394547"/>
                  <a:gd name="connsiteY16" fmla="*/ 5157345 h 5781900"/>
                  <a:gd name="connsiteX0" fmla="*/ 172974 w 10400531"/>
                  <a:gd name="connsiteY0" fmla="*/ 5157345 h 5781900"/>
                  <a:gd name="connsiteX1" fmla="*/ 135281 w 10400531"/>
                  <a:gd name="connsiteY1" fmla="*/ 2807068 h 5781900"/>
                  <a:gd name="connsiteX2" fmla="*/ 106145 w 10400531"/>
                  <a:gd name="connsiteY2" fmla="*/ 848300 h 5781900"/>
                  <a:gd name="connsiteX3" fmla="*/ 1552563 w 10400531"/>
                  <a:gd name="connsiteY3" fmla="*/ 101755 h 5781900"/>
                  <a:gd name="connsiteX4" fmla="*/ 3221706 w 10400531"/>
                  <a:gd name="connsiteY4" fmla="*/ 290441 h 5781900"/>
                  <a:gd name="connsiteX5" fmla="*/ 6211649 w 10400531"/>
                  <a:gd name="connsiteY5" fmla="*/ 290441 h 5781900"/>
                  <a:gd name="connsiteX6" fmla="*/ 8301706 w 10400531"/>
                  <a:gd name="connsiteY6" fmla="*/ 155 h 5781900"/>
                  <a:gd name="connsiteX7" fmla="*/ 9680563 w 10400531"/>
                  <a:gd name="connsiteY7" fmla="*/ 333984 h 5781900"/>
                  <a:gd name="connsiteX8" fmla="*/ 10377249 w 10400531"/>
                  <a:gd name="connsiteY8" fmla="*/ 1596726 h 5781900"/>
                  <a:gd name="connsiteX9" fmla="*/ 10217592 w 10400531"/>
                  <a:gd name="connsiteY9" fmla="*/ 2903012 h 5781900"/>
                  <a:gd name="connsiteX10" fmla="*/ 10043421 w 10400531"/>
                  <a:gd name="connsiteY10" fmla="*/ 3977069 h 5781900"/>
                  <a:gd name="connsiteX11" fmla="*/ 9898278 w 10400531"/>
                  <a:gd name="connsiteY11" fmla="*/ 5689755 h 5781900"/>
                  <a:gd name="connsiteX12" fmla="*/ 6908335 w 10400531"/>
                  <a:gd name="connsiteY12" fmla="*/ 5530098 h 5781900"/>
                  <a:gd name="connsiteX13" fmla="*/ 5253706 w 10400531"/>
                  <a:gd name="connsiteY13" fmla="*/ 5355926 h 5781900"/>
                  <a:gd name="connsiteX14" fmla="*/ 3018506 w 10400531"/>
                  <a:gd name="connsiteY14" fmla="*/ 5559126 h 5781900"/>
                  <a:gd name="connsiteX15" fmla="*/ 1726735 w 10400531"/>
                  <a:gd name="connsiteY15" fmla="*/ 5675241 h 5781900"/>
                  <a:gd name="connsiteX16" fmla="*/ 172974 w 10400531"/>
                  <a:gd name="connsiteY16" fmla="*/ 5157345 h 5781900"/>
                  <a:gd name="connsiteX0" fmla="*/ 221145 w 10448702"/>
                  <a:gd name="connsiteY0" fmla="*/ 5157345 h 5781900"/>
                  <a:gd name="connsiteX1" fmla="*/ 183452 w 10448702"/>
                  <a:gd name="connsiteY1" fmla="*/ 2807068 h 5781900"/>
                  <a:gd name="connsiteX2" fmla="*/ 154316 w 10448702"/>
                  <a:gd name="connsiteY2" fmla="*/ 848300 h 5781900"/>
                  <a:gd name="connsiteX3" fmla="*/ 1600734 w 10448702"/>
                  <a:gd name="connsiteY3" fmla="*/ 101755 h 5781900"/>
                  <a:gd name="connsiteX4" fmla="*/ 3269877 w 10448702"/>
                  <a:gd name="connsiteY4" fmla="*/ 290441 h 5781900"/>
                  <a:gd name="connsiteX5" fmla="*/ 6259820 w 10448702"/>
                  <a:gd name="connsiteY5" fmla="*/ 290441 h 5781900"/>
                  <a:gd name="connsiteX6" fmla="*/ 8349877 w 10448702"/>
                  <a:gd name="connsiteY6" fmla="*/ 155 h 5781900"/>
                  <a:gd name="connsiteX7" fmla="*/ 9728734 w 10448702"/>
                  <a:gd name="connsiteY7" fmla="*/ 333984 h 5781900"/>
                  <a:gd name="connsiteX8" fmla="*/ 10425420 w 10448702"/>
                  <a:gd name="connsiteY8" fmla="*/ 1596726 h 5781900"/>
                  <a:gd name="connsiteX9" fmla="*/ 10265763 w 10448702"/>
                  <a:gd name="connsiteY9" fmla="*/ 2903012 h 5781900"/>
                  <a:gd name="connsiteX10" fmla="*/ 10091592 w 10448702"/>
                  <a:gd name="connsiteY10" fmla="*/ 3977069 h 5781900"/>
                  <a:gd name="connsiteX11" fmla="*/ 9946449 w 10448702"/>
                  <a:gd name="connsiteY11" fmla="*/ 5689755 h 5781900"/>
                  <a:gd name="connsiteX12" fmla="*/ 6956506 w 10448702"/>
                  <a:gd name="connsiteY12" fmla="*/ 5530098 h 5781900"/>
                  <a:gd name="connsiteX13" fmla="*/ 5301877 w 10448702"/>
                  <a:gd name="connsiteY13" fmla="*/ 5355926 h 5781900"/>
                  <a:gd name="connsiteX14" fmla="*/ 3066677 w 10448702"/>
                  <a:gd name="connsiteY14" fmla="*/ 5559126 h 5781900"/>
                  <a:gd name="connsiteX15" fmla="*/ 221145 w 10448702"/>
                  <a:gd name="connsiteY15" fmla="*/ 5157345 h 5781900"/>
                  <a:gd name="connsiteX0" fmla="*/ 356458 w 10401070"/>
                  <a:gd name="connsiteY0" fmla="*/ 5396267 h 5781900"/>
                  <a:gd name="connsiteX1" fmla="*/ 135820 w 10401070"/>
                  <a:gd name="connsiteY1" fmla="*/ 2807068 h 5781900"/>
                  <a:gd name="connsiteX2" fmla="*/ 106684 w 10401070"/>
                  <a:gd name="connsiteY2" fmla="*/ 848300 h 5781900"/>
                  <a:gd name="connsiteX3" fmla="*/ 1553102 w 10401070"/>
                  <a:gd name="connsiteY3" fmla="*/ 101755 h 5781900"/>
                  <a:gd name="connsiteX4" fmla="*/ 3222245 w 10401070"/>
                  <a:gd name="connsiteY4" fmla="*/ 290441 h 5781900"/>
                  <a:gd name="connsiteX5" fmla="*/ 6212188 w 10401070"/>
                  <a:gd name="connsiteY5" fmla="*/ 290441 h 5781900"/>
                  <a:gd name="connsiteX6" fmla="*/ 8302245 w 10401070"/>
                  <a:gd name="connsiteY6" fmla="*/ 155 h 5781900"/>
                  <a:gd name="connsiteX7" fmla="*/ 9681102 w 10401070"/>
                  <a:gd name="connsiteY7" fmla="*/ 333984 h 5781900"/>
                  <a:gd name="connsiteX8" fmla="*/ 10377788 w 10401070"/>
                  <a:gd name="connsiteY8" fmla="*/ 1596726 h 5781900"/>
                  <a:gd name="connsiteX9" fmla="*/ 10218131 w 10401070"/>
                  <a:gd name="connsiteY9" fmla="*/ 2903012 h 5781900"/>
                  <a:gd name="connsiteX10" fmla="*/ 10043960 w 10401070"/>
                  <a:gd name="connsiteY10" fmla="*/ 3977069 h 5781900"/>
                  <a:gd name="connsiteX11" fmla="*/ 9898817 w 10401070"/>
                  <a:gd name="connsiteY11" fmla="*/ 5689755 h 5781900"/>
                  <a:gd name="connsiteX12" fmla="*/ 6908874 w 10401070"/>
                  <a:gd name="connsiteY12" fmla="*/ 5530098 h 5781900"/>
                  <a:gd name="connsiteX13" fmla="*/ 5254245 w 10401070"/>
                  <a:gd name="connsiteY13" fmla="*/ 5355926 h 5781900"/>
                  <a:gd name="connsiteX14" fmla="*/ 3019045 w 10401070"/>
                  <a:gd name="connsiteY14" fmla="*/ 5559126 h 5781900"/>
                  <a:gd name="connsiteX15" fmla="*/ 356458 w 10401070"/>
                  <a:gd name="connsiteY15" fmla="*/ 5396267 h 5781900"/>
                  <a:gd name="connsiteX0" fmla="*/ 356458 w 10401070"/>
                  <a:gd name="connsiteY0" fmla="*/ 5396267 h 5781900"/>
                  <a:gd name="connsiteX1" fmla="*/ 135820 w 10401070"/>
                  <a:gd name="connsiteY1" fmla="*/ 2807068 h 5781900"/>
                  <a:gd name="connsiteX2" fmla="*/ 106684 w 10401070"/>
                  <a:gd name="connsiteY2" fmla="*/ 848300 h 5781900"/>
                  <a:gd name="connsiteX3" fmla="*/ 1553102 w 10401070"/>
                  <a:gd name="connsiteY3" fmla="*/ 101755 h 5781900"/>
                  <a:gd name="connsiteX4" fmla="*/ 3222245 w 10401070"/>
                  <a:gd name="connsiteY4" fmla="*/ 290441 h 5781900"/>
                  <a:gd name="connsiteX5" fmla="*/ 6212188 w 10401070"/>
                  <a:gd name="connsiteY5" fmla="*/ 290441 h 5781900"/>
                  <a:gd name="connsiteX6" fmla="*/ 8302245 w 10401070"/>
                  <a:gd name="connsiteY6" fmla="*/ 155 h 5781900"/>
                  <a:gd name="connsiteX7" fmla="*/ 9681102 w 10401070"/>
                  <a:gd name="connsiteY7" fmla="*/ 333984 h 5781900"/>
                  <a:gd name="connsiteX8" fmla="*/ 10377788 w 10401070"/>
                  <a:gd name="connsiteY8" fmla="*/ 1596726 h 5781900"/>
                  <a:gd name="connsiteX9" fmla="*/ 10218131 w 10401070"/>
                  <a:gd name="connsiteY9" fmla="*/ 2903012 h 5781900"/>
                  <a:gd name="connsiteX10" fmla="*/ 10043960 w 10401070"/>
                  <a:gd name="connsiteY10" fmla="*/ 3977069 h 5781900"/>
                  <a:gd name="connsiteX11" fmla="*/ 9898817 w 10401070"/>
                  <a:gd name="connsiteY11" fmla="*/ 5689755 h 5781900"/>
                  <a:gd name="connsiteX12" fmla="*/ 6908874 w 10401070"/>
                  <a:gd name="connsiteY12" fmla="*/ 5530098 h 5781900"/>
                  <a:gd name="connsiteX13" fmla="*/ 5254245 w 10401070"/>
                  <a:gd name="connsiteY13" fmla="*/ 5355926 h 5781900"/>
                  <a:gd name="connsiteX14" fmla="*/ 3019045 w 10401070"/>
                  <a:gd name="connsiteY14" fmla="*/ 5559126 h 5781900"/>
                  <a:gd name="connsiteX15" fmla="*/ 356458 w 10401070"/>
                  <a:gd name="connsiteY15" fmla="*/ 5396267 h 5781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0401070" h="5781900">
                    <a:moveTo>
                      <a:pt x="356458" y="5396267"/>
                    </a:moveTo>
                    <a:cubicBezTo>
                      <a:pt x="-124079" y="4937591"/>
                      <a:pt x="177449" y="3565062"/>
                      <a:pt x="135820" y="2807068"/>
                    </a:cubicBezTo>
                    <a:cubicBezTo>
                      <a:pt x="94191" y="2049074"/>
                      <a:pt x="-129530" y="1299185"/>
                      <a:pt x="106684" y="848300"/>
                    </a:cubicBezTo>
                    <a:cubicBezTo>
                      <a:pt x="342898" y="397415"/>
                      <a:pt x="1033842" y="194732"/>
                      <a:pt x="1553102" y="101755"/>
                    </a:cubicBezTo>
                    <a:cubicBezTo>
                      <a:pt x="2072362" y="8779"/>
                      <a:pt x="2445731" y="258993"/>
                      <a:pt x="3222245" y="290441"/>
                    </a:cubicBezTo>
                    <a:cubicBezTo>
                      <a:pt x="3998759" y="321889"/>
                      <a:pt x="5365521" y="338822"/>
                      <a:pt x="6212188" y="290441"/>
                    </a:cubicBezTo>
                    <a:cubicBezTo>
                      <a:pt x="7058855" y="242060"/>
                      <a:pt x="7724093" y="-7102"/>
                      <a:pt x="8302245" y="155"/>
                    </a:cubicBezTo>
                    <a:cubicBezTo>
                      <a:pt x="8880397" y="7412"/>
                      <a:pt x="9335178" y="67889"/>
                      <a:pt x="9681102" y="333984"/>
                    </a:cubicBezTo>
                    <a:cubicBezTo>
                      <a:pt x="10027026" y="600079"/>
                      <a:pt x="10288283" y="1168555"/>
                      <a:pt x="10377788" y="1596726"/>
                    </a:cubicBezTo>
                    <a:cubicBezTo>
                      <a:pt x="10467293" y="2024897"/>
                      <a:pt x="10273769" y="2506288"/>
                      <a:pt x="10218131" y="2903012"/>
                    </a:cubicBezTo>
                    <a:cubicBezTo>
                      <a:pt x="10162493" y="3299736"/>
                      <a:pt x="10097179" y="3512612"/>
                      <a:pt x="10043960" y="3977069"/>
                    </a:cubicBezTo>
                    <a:cubicBezTo>
                      <a:pt x="9990741" y="4441526"/>
                      <a:pt x="10421331" y="5430917"/>
                      <a:pt x="9898817" y="5689755"/>
                    </a:cubicBezTo>
                    <a:cubicBezTo>
                      <a:pt x="9376303" y="5948593"/>
                      <a:pt x="7682969" y="5585736"/>
                      <a:pt x="6908874" y="5530098"/>
                    </a:cubicBezTo>
                    <a:cubicBezTo>
                      <a:pt x="6134779" y="5474460"/>
                      <a:pt x="5902550" y="5351088"/>
                      <a:pt x="5254245" y="5355926"/>
                    </a:cubicBezTo>
                    <a:cubicBezTo>
                      <a:pt x="4605940" y="5360764"/>
                      <a:pt x="3835343" y="5552403"/>
                      <a:pt x="3019045" y="5559126"/>
                    </a:cubicBezTo>
                    <a:cubicBezTo>
                      <a:pt x="2202747" y="5565849"/>
                      <a:pt x="1218131" y="5759375"/>
                      <a:pt x="356458" y="5396267"/>
                    </a:cubicBezTo>
                    <a:close/>
                  </a:path>
                </a:pathLst>
              </a:custGeom>
              <a:solidFill>
                <a:srgbClr val="105C5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任意多边形 44">
                <a:extLst>
                  <a:ext uri="{FF2B5EF4-FFF2-40B4-BE49-F238E27FC236}">
                    <a16:creationId xmlns:a16="http://schemas.microsoft.com/office/drawing/2014/main" id="{AFFB6B23-134F-7F13-228C-66EC0C4350B1}"/>
                  </a:ext>
                </a:extLst>
              </p:cNvPr>
              <p:cNvSpPr/>
              <p:nvPr/>
            </p:nvSpPr>
            <p:spPr>
              <a:xfrm>
                <a:off x="-7607581" y="-4631681"/>
                <a:ext cx="9233126" cy="4698505"/>
              </a:xfrm>
              <a:custGeom>
                <a:avLst/>
                <a:gdLst>
                  <a:gd name="connsiteX0" fmla="*/ 152243 w 10553239"/>
                  <a:gd name="connsiteY0" fmla="*/ 2801412 h 5781900"/>
                  <a:gd name="connsiteX1" fmla="*/ 181271 w 10553239"/>
                  <a:gd name="connsiteY1" fmla="*/ 2743355 h 5781900"/>
                  <a:gd name="connsiteX2" fmla="*/ 181271 w 10553239"/>
                  <a:gd name="connsiteY2" fmla="*/ 1901526 h 5781900"/>
                  <a:gd name="connsiteX3" fmla="*/ 7100 w 10553239"/>
                  <a:gd name="connsiteY3" fmla="*/ 1277412 h 5781900"/>
                  <a:gd name="connsiteX4" fmla="*/ 457043 w 10553239"/>
                  <a:gd name="connsiteY4" fmla="*/ 450098 h 5781900"/>
                  <a:gd name="connsiteX5" fmla="*/ 1705271 w 10553239"/>
                  <a:gd name="connsiteY5" fmla="*/ 101755 h 5781900"/>
                  <a:gd name="connsiteX6" fmla="*/ 3374414 w 10553239"/>
                  <a:gd name="connsiteY6" fmla="*/ 290441 h 5781900"/>
                  <a:gd name="connsiteX7" fmla="*/ 6364357 w 10553239"/>
                  <a:gd name="connsiteY7" fmla="*/ 290441 h 5781900"/>
                  <a:gd name="connsiteX8" fmla="*/ 8454414 w 10553239"/>
                  <a:gd name="connsiteY8" fmla="*/ 155 h 5781900"/>
                  <a:gd name="connsiteX9" fmla="*/ 9833271 w 10553239"/>
                  <a:gd name="connsiteY9" fmla="*/ 333984 h 5781900"/>
                  <a:gd name="connsiteX10" fmla="*/ 10529957 w 10553239"/>
                  <a:gd name="connsiteY10" fmla="*/ 1596726 h 5781900"/>
                  <a:gd name="connsiteX11" fmla="*/ 10370300 w 10553239"/>
                  <a:gd name="connsiteY11" fmla="*/ 2903012 h 5781900"/>
                  <a:gd name="connsiteX12" fmla="*/ 10196129 w 10553239"/>
                  <a:gd name="connsiteY12" fmla="*/ 3977069 h 5781900"/>
                  <a:gd name="connsiteX13" fmla="*/ 10050986 w 10553239"/>
                  <a:gd name="connsiteY13" fmla="*/ 5689755 h 5781900"/>
                  <a:gd name="connsiteX14" fmla="*/ 7061043 w 10553239"/>
                  <a:gd name="connsiteY14" fmla="*/ 5530098 h 5781900"/>
                  <a:gd name="connsiteX15" fmla="*/ 5406414 w 10553239"/>
                  <a:gd name="connsiteY15" fmla="*/ 5355926 h 5781900"/>
                  <a:gd name="connsiteX16" fmla="*/ 3171214 w 10553239"/>
                  <a:gd name="connsiteY16" fmla="*/ 5559126 h 5781900"/>
                  <a:gd name="connsiteX17" fmla="*/ 1879443 w 10553239"/>
                  <a:gd name="connsiteY17" fmla="*/ 5675241 h 5781900"/>
                  <a:gd name="connsiteX18" fmla="*/ 340929 w 10553239"/>
                  <a:gd name="connsiteY18" fmla="*/ 5268841 h 5781900"/>
                  <a:gd name="connsiteX19" fmla="*/ 152243 w 10553239"/>
                  <a:gd name="connsiteY19" fmla="*/ 3411012 h 5781900"/>
                  <a:gd name="connsiteX20" fmla="*/ 152243 w 10553239"/>
                  <a:gd name="connsiteY20" fmla="*/ 2801412 h 5781900"/>
                  <a:gd name="connsiteX0" fmla="*/ 152243 w 10553239"/>
                  <a:gd name="connsiteY0" fmla="*/ 3411012 h 5781900"/>
                  <a:gd name="connsiteX1" fmla="*/ 181271 w 10553239"/>
                  <a:gd name="connsiteY1" fmla="*/ 2743355 h 5781900"/>
                  <a:gd name="connsiteX2" fmla="*/ 181271 w 10553239"/>
                  <a:gd name="connsiteY2" fmla="*/ 1901526 h 5781900"/>
                  <a:gd name="connsiteX3" fmla="*/ 7100 w 10553239"/>
                  <a:gd name="connsiteY3" fmla="*/ 1277412 h 5781900"/>
                  <a:gd name="connsiteX4" fmla="*/ 457043 w 10553239"/>
                  <a:gd name="connsiteY4" fmla="*/ 450098 h 5781900"/>
                  <a:gd name="connsiteX5" fmla="*/ 1705271 w 10553239"/>
                  <a:gd name="connsiteY5" fmla="*/ 101755 h 5781900"/>
                  <a:gd name="connsiteX6" fmla="*/ 3374414 w 10553239"/>
                  <a:gd name="connsiteY6" fmla="*/ 290441 h 5781900"/>
                  <a:gd name="connsiteX7" fmla="*/ 6364357 w 10553239"/>
                  <a:gd name="connsiteY7" fmla="*/ 290441 h 5781900"/>
                  <a:gd name="connsiteX8" fmla="*/ 8454414 w 10553239"/>
                  <a:gd name="connsiteY8" fmla="*/ 155 h 5781900"/>
                  <a:gd name="connsiteX9" fmla="*/ 9833271 w 10553239"/>
                  <a:gd name="connsiteY9" fmla="*/ 333984 h 5781900"/>
                  <a:gd name="connsiteX10" fmla="*/ 10529957 w 10553239"/>
                  <a:gd name="connsiteY10" fmla="*/ 1596726 h 5781900"/>
                  <a:gd name="connsiteX11" fmla="*/ 10370300 w 10553239"/>
                  <a:gd name="connsiteY11" fmla="*/ 2903012 h 5781900"/>
                  <a:gd name="connsiteX12" fmla="*/ 10196129 w 10553239"/>
                  <a:gd name="connsiteY12" fmla="*/ 3977069 h 5781900"/>
                  <a:gd name="connsiteX13" fmla="*/ 10050986 w 10553239"/>
                  <a:gd name="connsiteY13" fmla="*/ 5689755 h 5781900"/>
                  <a:gd name="connsiteX14" fmla="*/ 7061043 w 10553239"/>
                  <a:gd name="connsiteY14" fmla="*/ 5530098 h 5781900"/>
                  <a:gd name="connsiteX15" fmla="*/ 5406414 w 10553239"/>
                  <a:gd name="connsiteY15" fmla="*/ 5355926 h 5781900"/>
                  <a:gd name="connsiteX16" fmla="*/ 3171214 w 10553239"/>
                  <a:gd name="connsiteY16" fmla="*/ 5559126 h 5781900"/>
                  <a:gd name="connsiteX17" fmla="*/ 1879443 w 10553239"/>
                  <a:gd name="connsiteY17" fmla="*/ 5675241 h 5781900"/>
                  <a:gd name="connsiteX18" fmla="*/ 340929 w 10553239"/>
                  <a:gd name="connsiteY18" fmla="*/ 5268841 h 5781900"/>
                  <a:gd name="connsiteX19" fmla="*/ 152243 w 10553239"/>
                  <a:gd name="connsiteY19" fmla="*/ 3411012 h 5781900"/>
                  <a:gd name="connsiteX0" fmla="*/ 108700 w 10553239"/>
                  <a:gd name="connsiteY0" fmla="*/ 3730326 h 5781900"/>
                  <a:gd name="connsiteX1" fmla="*/ 181271 w 10553239"/>
                  <a:gd name="connsiteY1" fmla="*/ 2743355 h 5781900"/>
                  <a:gd name="connsiteX2" fmla="*/ 181271 w 10553239"/>
                  <a:gd name="connsiteY2" fmla="*/ 1901526 h 5781900"/>
                  <a:gd name="connsiteX3" fmla="*/ 7100 w 10553239"/>
                  <a:gd name="connsiteY3" fmla="*/ 1277412 h 5781900"/>
                  <a:gd name="connsiteX4" fmla="*/ 457043 w 10553239"/>
                  <a:gd name="connsiteY4" fmla="*/ 450098 h 5781900"/>
                  <a:gd name="connsiteX5" fmla="*/ 1705271 w 10553239"/>
                  <a:gd name="connsiteY5" fmla="*/ 101755 h 5781900"/>
                  <a:gd name="connsiteX6" fmla="*/ 3374414 w 10553239"/>
                  <a:gd name="connsiteY6" fmla="*/ 290441 h 5781900"/>
                  <a:gd name="connsiteX7" fmla="*/ 6364357 w 10553239"/>
                  <a:gd name="connsiteY7" fmla="*/ 290441 h 5781900"/>
                  <a:gd name="connsiteX8" fmla="*/ 8454414 w 10553239"/>
                  <a:gd name="connsiteY8" fmla="*/ 155 h 5781900"/>
                  <a:gd name="connsiteX9" fmla="*/ 9833271 w 10553239"/>
                  <a:gd name="connsiteY9" fmla="*/ 333984 h 5781900"/>
                  <a:gd name="connsiteX10" fmla="*/ 10529957 w 10553239"/>
                  <a:gd name="connsiteY10" fmla="*/ 1596726 h 5781900"/>
                  <a:gd name="connsiteX11" fmla="*/ 10370300 w 10553239"/>
                  <a:gd name="connsiteY11" fmla="*/ 2903012 h 5781900"/>
                  <a:gd name="connsiteX12" fmla="*/ 10196129 w 10553239"/>
                  <a:gd name="connsiteY12" fmla="*/ 3977069 h 5781900"/>
                  <a:gd name="connsiteX13" fmla="*/ 10050986 w 10553239"/>
                  <a:gd name="connsiteY13" fmla="*/ 5689755 h 5781900"/>
                  <a:gd name="connsiteX14" fmla="*/ 7061043 w 10553239"/>
                  <a:gd name="connsiteY14" fmla="*/ 5530098 h 5781900"/>
                  <a:gd name="connsiteX15" fmla="*/ 5406414 w 10553239"/>
                  <a:gd name="connsiteY15" fmla="*/ 5355926 h 5781900"/>
                  <a:gd name="connsiteX16" fmla="*/ 3171214 w 10553239"/>
                  <a:gd name="connsiteY16" fmla="*/ 5559126 h 5781900"/>
                  <a:gd name="connsiteX17" fmla="*/ 1879443 w 10553239"/>
                  <a:gd name="connsiteY17" fmla="*/ 5675241 h 5781900"/>
                  <a:gd name="connsiteX18" fmla="*/ 340929 w 10553239"/>
                  <a:gd name="connsiteY18" fmla="*/ 5268841 h 5781900"/>
                  <a:gd name="connsiteX19" fmla="*/ 108700 w 10553239"/>
                  <a:gd name="connsiteY19" fmla="*/ 3730326 h 5781900"/>
                  <a:gd name="connsiteX0" fmla="*/ 108700 w 10553239"/>
                  <a:gd name="connsiteY0" fmla="*/ 3730326 h 5781900"/>
                  <a:gd name="connsiteX1" fmla="*/ 181271 w 10553239"/>
                  <a:gd name="connsiteY1" fmla="*/ 2743355 h 5781900"/>
                  <a:gd name="connsiteX2" fmla="*/ 181271 w 10553239"/>
                  <a:gd name="connsiteY2" fmla="*/ 1901526 h 5781900"/>
                  <a:gd name="connsiteX3" fmla="*/ 7100 w 10553239"/>
                  <a:gd name="connsiteY3" fmla="*/ 1277412 h 5781900"/>
                  <a:gd name="connsiteX4" fmla="*/ 457043 w 10553239"/>
                  <a:gd name="connsiteY4" fmla="*/ 450098 h 5781900"/>
                  <a:gd name="connsiteX5" fmla="*/ 1705271 w 10553239"/>
                  <a:gd name="connsiteY5" fmla="*/ 101755 h 5781900"/>
                  <a:gd name="connsiteX6" fmla="*/ 3374414 w 10553239"/>
                  <a:gd name="connsiteY6" fmla="*/ 290441 h 5781900"/>
                  <a:gd name="connsiteX7" fmla="*/ 6364357 w 10553239"/>
                  <a:gd name="connsiteY7" fmla="*/ 290441 h 5781900"/>
                  <a:gd name="connsiteX8" fmla="*/ 8454414 w 10553239"/>
                  <a:gd name="connsiteY8" fmla="*/ 155 h 5781900"/>
                  <a:gd name="connsiteX9" fmla="*/ 9833271 w 10553239"/>
                  <a:gd name="connsiteY9" fmla="*/ 333984 h 5781900"/>
                  <a:gd name="connsiteX10" fmla="*/ 10529957 w 10553239"/>
                  <a:gd name="connsiteY10" fmla="*/ 1596726 h 5781900"/>
                  <a:gd name="connsiteX11" fmla="*/ 10370300 w 10553239"/>
                  <a:gd name="connsiteY11" fmla="*/ 2903012 h 5781900"/>
                  <a:gd name="connsiteX12" fmla="*/ 10196129 w 10553239"/>
                  <a:gd name="connsiteY12" fmla="*/ 3977069 h 5781900"/>
                  <a:gd name="connsiteX13" fmla="*/ 10050986 w 10553239"/>
                  <a:gd name="connsiteY13" fmla="*/ 5689755 h 5781900"/>
                  <a:gd name="connsiteX14" fmla="*/ 7061043 w 10553239"/>
                  <a:gd name="connsiteY14" fmla="*/ 5530098 h 5781900"/>
                  <a:gd name="connsiteX15" fmla="*/ 5406414 w 10553239"/>
                  <a:gd name="connsiteY15" fmla="*/ 5355926 h 5781900"/>
                  <a:gd name="connsiteX16" fmla="*/ 3171214 w 10553239"/>
                  <a:gd name="connsiteY16" fmla="*/ 5559126 h 5781900"/>
                  <a:gd name="connsiteX17" fmla="*/ 1879443 w 10553239"/>
                  <a:gd name="connsiteY17" fmla="*/ 5675241 h 5781900"/>
                  <a:gd name="connsiteX18" fmla="*/ 340929 w 10553239"/>
                  <a:gd name="connsiteY18" fmla="*/ 5268841 h 5781900"/>
                  <a:gd name="connsiteX19" fmla="*/ 108700 w 10553239"/>
                  <a:gd name="connsiteY19" fmla="*/ 3730326 h 5781900"/>
                  <a:gd name="connsiteX0" fmla="*/ 108700 w 10553239"/>
                  <a:gd name="connsiteY0" fmla="*/ 3730326 h 5781900"/>
                  <a:gd name="connsiteX1" fmla="*/ 181271 w 10553239"/>
                  <a:gd name="connsiteY1" fmla="*/ 2743355 h 5781900"/>
                  <a:gd name="connsiteX2" fmla="*/ 181271 w 10553239"/>
                  <a:gd name="connsiteY2" fmla="*/ 2003126 h 5781900"/>
                  <a:gd name="connsiteX3" fmla="*/ 7100 w 10553239"/>
                  <a:gd name="connsiteY3" fmla="*/ 1277412 h 5781900"/>
                  <a:gd name="connsiteX4" fmla="*/ 457043 w 10553239"/>
                  <a:gd name="connsiteY4" fmla="*/ 450098 h 5781900"/>
                  <a:gd name="connsiteX5" fmla="*/ 1705271 w 10553239"/>
                  <a:gd name="connsiteY5" fmla="*/ 101755 h 5781900"/>
                  <a:gd name="connsiteX6" fmla="*/ 3374414 w 10553239"/>
                  <a:gd name="connsiteY6" fmla="*/ 290441 h 5781900"/>
                  <a:gd name="connsiteX7" fmla="*/ 6364357 w 10553239"/>
                  <a:gd name="connsiteY7" fmla="*/ 290441 h 5781900"/>
                  <a:gd name="connsiteX8" fmla="*/ 8454414 w 10553239"/>
                  <a:gd name="connsiteY8" fmla="*/ 155 h 5781900"/>
                  <a:gd name="connsiteX9" fmla="*/ 9833271 w 10553239"/>
                  <a:gd name="connsiteY9" fmla="*/ 333984 h 5781900"/>
                  <a:gd name="connsiteX10" fmla="*/ 10529957 w 10553239"/>
                  <a:gd name="connsiteY10" fmla="*/ 1596726 h 5781900"/>
                  <a:gd name="connsiteX11" fmla="*/ 10370300 w 10553239"/>
                  <a:gd name="connsiteY11" fmla="*/ 2903012 h 5781900"/>
                  <a:gd name="connsiteX12" fmla="*/ 10196129 w 10553239"/>
                  <a:gd name="connsiteY12" fmla="*/ 3977069 h 5781900"/>
                  <a:gd name="connsiteX13" fmla="*/ 10050986 w 10553239"/>
                  <a:gd name="connsiteY13" fmla="*/ 5689755 h 5781900"/>
                  <a:gd name="connsiteX14" fmla="*/ 7061043 w 10553239"/>
                  <a:gd name="connsiteY14" fmla="*/ 5530098 h 5781900"/>
                  <a:gd name="connsiteX15" fmla="*/ 5406414 w 10553239"/>
                  <a:gd name="connsiteY15" fmla="*/ 5355926 h 5781900"/>
                  <a:gd name="connsiteX16" fmla="*/ 3171214 w 10553239"/>
                  <a:gd name="connsiteY16" fmla="*/ 5559126 h 5781900"/>
                  <a:gd name="connsiteX17" fmla="*/ 1879443 w 10553239"/>
                  <a:gd name="connsiteY17" fmla="*/ 5675241 h 5781900"/>
                  <a:gd name="connsiteX18" fmla="*/ 340929 w 10553239"/>
                  <a:gd name="connsiteY18" fmla="*/ 5268841 h 5781900"/>
                  <a:gd name="connsiteX19" fmla="*/ 108700 w 10553239"/>
                  <a:gd name="connsiteY19" fmla="*/ 3730326 h 5781900"/>
                  <a:gd name="connsiteX0" fmla="*/ 109699 w 10554238"/>
                  <a:gd name="connsiteY0" fmla="*/ 3730326 h 5781900"/>
                  <a:gd name="connsiteX1" fmla="*/ 182270 w 10554238"/>
                  <a:gd name="connsiteY1" fmla="*/ 2743355 h 5781900"/>
                  <a:gd name="connsiteX2" fmla="*/ 182270 w 10554238"/>
                  <a:gd name="connsiteY2" fmla="*/ 2003126 h 5781900"/>
                  <a:gd name="connsiteX3" fmla="*/ 8099 w 10554238"/>
                  <a:gd name="connsiteY3" fmla="*/ 1277412 h 5781900"/>
                  <a:gd name="connsiteX4" fmla="*/ 458042 w 10554238"/>
                  <a:gd name="connsiteY4" fmla="*/ 450098 h 5781900"/>
                  <a:gd name="connsiteX5" fmla="*/ 1706270 w 10554238"/>
                  <a:gd name="connsiteY5" fmla="*/ 101755 h 5781900"/>
                  <a:gd name="connsiteX6" fmla="*/ 3375413 w 10554238"/>
                  <a:gd name="connsiteY6" fmla="*/ 290441 h 5781900"/>
                  <a:gd name="connsiteX7" fmla="*/ 6365356 w 10554238"/>
                  <a:gd name="connsiteY7" fmla="*/ 290441 h 5781900"/>
                  <a:gd name="connsiteX8" fmla="*/ 8455413 w 10554238"/>
                  <a:gd name="connsiteY8" fmla="*/ 155 h 5781900"/>
                  <a:gd name="connsiteX9" fmla="*/ 9834270 w 10554238"/>
                  <a:gd name="connsiteY9" fmla="*/ 333984 h 5781900"/>
                  <a:gd name="connsiteX10" fmla="*/ 10530956 w 10554238"/>
                  <a:gd name="connsiteY10" fmla="*/ 1596726 h 5781900"/>
                  <a:gd name="connsiteX11" fmla="*/ 10371299 w 10554238"/>
                  <a:gd name="connsiteY11" fmla="*/ 2903012 h 5781900"/>
                  <a:gd name="connsiteX12" fmla="*/ 10197128 w 10554238"/>
                  <a:gd name="connsiteY12" fmla="*/ 3977069 h 5781900"/>
                  <a:gd name="connsiteX13" fmla="*/ 10051985 w 10554238"/>
                  <a:gd name="connsiteY13" fmla="*/ 5689755 h 5781900"/>
                  <a:gd name="connsiteX14" fmla="*/ 7062042 w 10554238"/>
                  <a:gd name="connsiteY14" fmla="*/ 5530098 h 5781900"/>
                  <a:gd name="connsiteX15" fmla="*/ 5407413 w 10554238"/>
                  <a:gd name="connsiteY15" fmla="*/ 5355926 h 5781900"/>
                  <a:gd name="connsiteX16" fmla="*/ 3172213 w 10554238"/>
                  <a:gd name="connsiteY16" fmla="*/ 5559126 h 5781900"/>
                  <a:gd name="connsiteX17" fmla="*/ 1880442 w 10554238"/>
                  <a:gd name="connsiteY17" fmla="*/ 5675241 h 5781900"/>
                  <a:gd name="connsiteX18" fmla="*/ 341928 w 10554238"/>
                  <a:gd name="connsiteY18" fmla="*/ 5268841 h 5781900"/>
                  <a:gd name="connsiteX19" fmla="*/ 109699 w 10554238"/>
                  <a:gd name="connsiteY19" fmla="*/ 3730326 h 5781900"/>
                  <a:gd name="connsiteX0" fmla="*/ 108701 w 10553240"/>
                  <a:gd name="connsiteY0" fmla="*/ 3730326 h 5781900"/>
                  <a:gd name="connsiteX1" fmla="*/ 181272 w 10553240"/>
                  <a:gd name="connsiteY1" fmla="*/ 2743355 h 5781900"/>
                  <a:gd name="connsiteX2" fmla="*/ 181272 w 10553240"/>
                  <a:gd name="connsiteY2" fmla="*/ 2003126 h 5781900"/>
                  <a:gd name="connsiteX3" fmla="*/ 7101 w 10553240"/>
                  <a:gd name="connsiteY3" fmla="*/ 1181844 h 5781900"/>
                  <a:gd name="connsiteX4" fmla="*/ 457044 w 10553240"/>
                  <a:gd name="connsiteY4" fmla="*/ 450098 h 5781900"/>
                  <a:gd name="connsiteX5" fmla="*/ 1705272 w 10553240"/>
                  <a:gd name="connsiteY5" fmla="*/ 101755 h 5781900"/>
                  <a:gd name="connsiteX6" fmla="*/ 3374415 w 10553240"/>
                  <a:gd name="connsiteY6" fmla="*/ 290441 h 5781900"/>
                  <a:gd name="connsiteX7" fmla="*/ 6364358 w 10553240"/>
                  <a:gd name="connsiteY7" fmla="*/ 290441 h 5781900"/>
                  <a:gd name="connsiteX8" fmla="*/ 8454415 w 10553240"/>
                  <a:gd name="connsiteY8" fmla="*/ 155 h 5781900"/>
                  <a:gd name="connsiteX9" fmla="*/ 9833272 w 10553240"/>
                  <a:gd name="connsiteY9" fmla="*/ 333984 h 5781900"/>
                  <a:gd name="connsiteX10" fmla="*/ 10529958 w 10553240"/>
                  <a:gd name="connsiteY10" fmla="*/ 1596726 h 5781900"/>
                  <a:gd name="connsiteX11" fmla="*/ 10370301 w 10553240"/>
                  <a:gd name="connsiteY11" fmla="*/ 2903012 h 5781900"/>
                  <a:gd name="connsiteX12" fmla="*/ 10196130 w 10553240"/>
                  <a:gd name="connsiteY12" fmla="*/ 3977069 h 5781900"/>
                  <a:gd name="connsiteX13" fmla="*/ 10050987 w 10553240"/>
                  <a:gd name="connsiteY13" fmla="*/ 5689755 h 5781900"/>
                  <a:gd name="connsiteX14" fmla="*/ 7061044 w 10553240"/>
                  <a:gd name="connsiteY14" fmla="*/ 5530098 h 5781900"/>
                  <a:gd name="connsiteX15" fmla="*/ 5406415 w 10553240"/>
                  <a:gd name="connsiteY15" fmla="*/ 5355926 h 5781900"/>
                  <a:gd name="connsiteX16" fmla="*/ 3171215 w 10553240"/>
                  <a:gd name="connsiteY16" fmla="*/ 5559126 h 5781900"/>
                  <a:gd name="connsiteX17" fmla="*/ 1879444 w 10553240"/>
                  <a:gd name="connsiteY17" fmla="*/ 5675241 h 5781900"/>
                  <a:gd name="connsiteX18" fmla="*/ 340930 w 10553240"/>
                  <a:gd name="connsiteY18" fmla="*/ 5268841 h 5781900"/>
                  <a:gd name="connsiteX19" fmla="*/ 108701 w 10553240"/>
                  <a:gd name="connsiteY19" fmla="*/ 3730326 h 5781900"/>
                  <a:gd name="connsiteX0" fmla="*/ 127881 w 10572420"/>
                  <a:gd name="connsiteY0" fmla="*/ 3730326 h 5781900"/>
                  <a:gd name="connsiteX1" fmla="*/ 200452 w 10572420"/>
                  <a:gd name="connsiteY1" fmla="*/ 2743355 h 5781900"/>
                  <a:gd name="connsiteX2" fmla="*/ 200452 w 10572420"/>
                  <a:gd name="connsiteY2" fmla="*/ 2003126 h 5781900"/>
                  <a:gd name="connsiteX3" fmla="*/ 26281 w 10572420"/>
                  <a:gd name="connsiteY3" fmla="*/ 1181844 h 5781900"/>
                  <a:gd name="connsiteX4" fmla="*/ 476224 w 10572420"/>
                  <a:gd name="connsiteY4" fmla="*/ 450098 h 5781900"/>
                  <a:gd name="connsiteX5" fmla="*/ 1724452 w 10572420"/>
                  <a:gd name="connsiteY5" fmla="*/ 101755 h 5781900"/>
                  <a:gd name="connsiteX6" fmla="*/ 3393595 w 10572420"/>
                  <a:gd name="connsiteY6" fmla="*/ 290441 h 5781900"/>
                  <a:gd name="connsiteX7" fmla="*/ 6383538 w 10572420"/>
                  <a:gd name="connsiteY7" fmla="*/ 290441 h 5781900"/>
                  <a:gd name="connsiteX8" fmla="*/ 8473595 w 10572420"/>
                  <a:gd name="connsiteY8" fmla="*/ 155 h 5781900"/>
                  <a:gd name="connsiteX9" fmla="*/ 9852452 w 10572420"/>
                  <a:gd name="connsiteY9" fmla="*/ 333984 h 5781900"/>
                  <a:gd name="connsiteX10" fmla="*/ 10549138 w 10572420"/>
                  <a:gd name="connsiteY10" fmla="*/ 1596726 h 5781900"/>
                  <a:gd name="connsiteX11" fmla="*/ 10389481 w 10572420"/>
                  <a:gd name="connsiteY11" fmla="*/ 2903012 h 5781900"/>
                  <a:gd name="connsiteX12" fmla="*/ 10215310 w 10572420"/>
                  <a:gd name="connsiteY12" fmla="*/ 3977069 h 5781900"/>
                  <a:gd name="connsiteX13" fmla="*/ 10070167 w 10572420"/>
                  <a:gd name="connsiteY13" fmla="*/ 5689755 h 5781900"/>
                  <a:gd name="connsiteX14" fmla="*/ 7080224 w 10572420"/>
                  <a:gd name="connsiteY14" fmla="*/ 5530098 h 5781900"/>
                  <a:gd name="connsiteX15" fmla="*/ 5425595 w 10572420"/>
                  <a:gd name="connsiteY15" fmla="*/ 5355926 h 5781900"/>
                  <a:gd name="connsiteX16" fmla="*/ 3190395 w 10572420"/>
                  <a:gd name="connsiteY16" fmla="*/ 5559126 h 5781900"/>
                  <a:gd name="connsiteX17" fmla="*/ 1898624 w 10572420"/>
                  <a:gd name="connsiteY17" fmla="*/ 5675241 h 5781900"/>
                  <a:gd name="connsiteX18" fmla="*/ 360110 w 10572420"/>
                  <a:gd name="connsiteY18" fmla="*/ 5268841 h 5781900"/>
                  <a:gd name="connsiteX19" fmla="*/ 127881 w 10572420"/>
                  <a:gd name="connsiteY19" fmla="*/ 3730326 h 5781900"/>
                  <a:gd name="connsiteX0" fmla="*/ 127881 w 10572420"/>
                  <a:gd name="connsiteY0" fmla="*/ 3730326 h 5781900"/>
                  <a:gd name="connsiteX1" fmla="*/ 200452 w 10572420"/>
                  <a:gd name="connsiteY1" fmla="*/ 2743355 h 5781900"/>
                  <a:gd name="connsiteX2" fmla="*/ 200452 w 10572420"/>
                  <a:gd name="connsiteY2" fmla="*/ 2003126 h 5781900"/>
                  <a:gd name="connsiteX3" fmla="*/ 26281 w 10572420"/>
                  <a:gd name="connsiteY3" fmla="*/ 1181844 h 5781900"/>
                  <a:gd name="connsiteX4" fmla="*/ 476224 w 10572420"/>
                  <a:gd name="connsiteY4" fmla="*/ 450098 h 5781900"/>
                  <a:gd name="connsiteX5" fmla="*/ 1724452 w 10572420"/>
                  <a:gd name="connsiteY5" fmla="*/ 101755 h 5781900"/>
                  <a:gd name="connsiteX6" fmla="*/ 3393595 w 10572420"/>
                  <a:gd name="connsiteY6" fmla="*/ 290441 h 5781900"/>
                  <a:gd name="connsiteX7" fmla="*/ 6383538 w 10572420"/>
                  <a:gd name="connsiteY7" fmla="*/ 290441 h 5781900"/>
                  <a:gd name="connsiteX8" fmla="*/ 8473595 w 10572420"/>
                  <a:gd name="connsiteY8" fmla="*/ 155 h 5781900"/>
                  <a:gd name="connsiteX9" fmla="*/ 9852452 w 10572420"/>
                  <a:gd name="connsiteY9" fmla="*/ 333984 h 5781900"/>
                  <a:gd name="connsiteX10" fmla="*/ 10549138 w 10572420"/>
                  <a:gd name="connsiteY10" fmla="*/ 1596726 h 5781900"/>
                  <a:gd name="connsiteX11" fmla="*/ 10389481 w 10572420"/>
                  <a:gd name="connsiteY11" fmla="*/ 2903012 h 5781900"/>
                  <a:gd name="connsiteX12" fmla="*/ 10215310 w 10572420"/>
                  <a:gd name="connsiteY12" fmla="*/ 3977069 h 5781900"/>
                  <a:gd name="connsiteX13" fmla="*/ 10070167 w 10572420"/>
                  <a:gd name="connsiteY13" fmla="*/ 5689755 h 5781900"/>
                  <a:gd name="connsiteX14" fmla="*/ 7080224 w 10572420"/>
                  <a:gd name="connsiteY14" fmla="*/ 5530098 h 5781900"/>
                  <a:gd name="connsiteX15" fmla="*/ 5425595 w 10572420"/>
                  <a:gd name="connsiteY15" fmla="*/ 5355926 h 5781900"/>
                  <a:gd name="connsiteX16" fmla="*/ 3190395 w 10572420"/>
                  <a:gd name="connsiteY16" fmla="*/ 5559126 h 5781900"/>
                  <a:gd name="connsiteX17" fmla="*/ 1898624 w 10572420"/>
                  <a:gd name="connsiteY17" fmla="*/ 5675241 h 5781900"/>
                  <a:gd name="connsiteX18" fmla="*/ 360110 w 10572420"/>
                  <a:gd name="connsiteY18" fmla="*/ 5268841 h 5781900"/>
                  <a:gd name="connsiteX19" fmla="*/ 127881 w 10572420"/>
                  <a:gd name="connsiteY19" fmla="*/ 3730326 h 5781900"/>
                  <a:gd name="connsiteX0" fmla="*/ 24518 w 10469057"/>
                  <a:gd name="connsiteY0" fmla="*/ 3730326 h 5781900"/>
                  <a:gd name="connsiteX1" fmla="*/ 97089 w 10469057"/>
                  <a:gd name="connsiteY1" fmla="*/ 2743355 h 5781900"/>
                  <a:gd name="connsiteX2" fmla="*/ 97089 w 10469057"/>
                  <a:gd name="connsiteY2" fmla="*/ 2003126 h 5781900"/>
                  <a:gd name="connsiteX3" fmla="*/ 372861 w 10469057"/>
                  <a:gd name="connsiteY3" fmla="*/ 450098 h 5781900"/>
                  <a:gd name="connsiteX4" fmla="*/ 1621089 w 10469057"/>
                  <a:gd name="connsiteY4" fmla="*/ 101755 h 5781900"/>
                  <a:gd name="connsiteX5" fmla="*/ 3290232 w 10469057"/>
                  <a:gd name="connsiteY5" fmla="*/ 290441 h 5781900"/>
                  <a:gd name="connsiteX6" fmla="*/ 6280175 w 10469057"/>
                  <a:gd name="connsiteY6" fmla="*/ 290441 h 5781900"/>
                  <a:gd name="connsiteX7" fmla="*/ 8370232 w 10469057"/>
                  <a:gd name="connsiteY7" fmla="*/ 155 h 5781900"/>
                  <a:gd name="connsiteX8" fmla="*/ 9749089 w 10469057"/>
                  <a:gd name="connsiteY8" fmla="*/ 333984 h 5781900"/>
                  <a:gd name="connsiteX9" fmla="*/ 10445775 w 10469057"/>
                  <a:gd name="connsiteY9" fmla="*/ 1596726 h 5781900"/>
                  <a:gd name="connsiteX10" fmla="*/ 10286118 w 10469057"/>
                  <a:gd name="connsiteY10" fmla="*/ 2903012 h 5781900"/>
                  <a:gd name="connsiteX11" fmla="*/ 10111947 w 10469057"/>
                  <a:gd name="connsiteY11" fmla="*/ 3977069 h 5781900"/>
                  <a:gd name="connsiteX12" fmla="*/ 9966804 w 10469057"/>
                  <a:gd name="connsiteY12" fmla="*/ 5689755 h 5781900"/>
                  <a:gd name="connsiteX13" fmla="*/ 6976861 w 10469057"/>
                  <a:gd name="connsiteY13" fmla="*/ 5530098 h 5781900"/>
                  <a:gd name="connsiteX14" fmla="*/ 5322232 w 10469057"/>
                  <a:gd name="connsiteY14" fmla="*/ 5355926 h 5781900"/>
                  <a:gd name="connsiteX15" fmla="*/ 3087032 w 10469057"/>
                  <a:gd name="connsiteY15" fmla="*/ 5559126 h 5781900"/>
                  <a:gd name="connsiteX16" fmla="*/ 1795261 w 10469057"/>
                  <a:gd name="connsiteY16" fmla="*/ 5675241 h 5781900"/>
                  <a:gd name="connsiteX17" fmla="*/ 256747 w 10469057"/>
                  <a:gd name="connsiteY17" fmla="*/ 5268841 h 5781900"/>
                  <a:gd name="connsiteX18" fmla="*/ 24518 w 10469057"/>
                  <a:gd name="connsiteY18" fmla="*/ 3730326 h 5781900"/>
                  <a:gd name="connsiteX0" fmla="*/ 24518 w 10469057"/>
                  <a:gd name="connsiteY0" fmla="*/ 3730326 h 5781900"/>
                  <a:gd name="connsiteX1" fmla="*/ 97089 w 10469057"/>
                  <a:gd name="connsiteY1" fmla="*/ 2743355 h 5781900"/>
                  <a:gd name="connsiteX2" fmla="*/ 97089 w 10469057"/>
                  <a:gd name="connsiteY2" fmla="*/ 2003126 h 5781900"/>
                  <a:gd name="connsiteX3" fmla="*/ 144180 w 10469057"/>
                  <a:gd name="connsiteY3" fmla="*/ 848300 h 5781900"/>
                  <a:gd name="connsiteX4" fmla="*/ 1621089 w 10469057"/>
                  <a:gd name="connsiteY4" fmla="*/ 101755 h 5781900"/>
                  <a:gd name="connsiteX5" fmla="*/ 3290232 w 10469057"/>
                  <a:gd name="connsiteY5" fmla="*/ 290441 h 5781900"/>
                  <a:gd name="connsiteX6" fmla="*/ 6280175 w 10469057"/>
                  <a:gd name="connsiteY6" fmla="*/ 290441 h 5781900"/>
                  <a:gd name="connsiteX7" fmla="*/ 8370232 w 10469057"/>
                  <a:gd name="connsiteY7" fmla="*/ 155 h 5781900"/>
                  <a:gd name="connsiteX8" fmla="*/ 9749089 w 10469057"/>
                  <a:gd name="connsiteY8" fmla="*/ 333984 h 5781900"/>
                  <a:gd name="connsiteX9" fmla="*/ 10445775 w 10469057"/>
                  <a:gd name="connsiteY9" fmla="*/ 1596726 h 5781900"/>
                  <a:gd name="connsiteX10" fmla="*/ 10286118 w 10469057"/>
                  <a:gd name="connsiteY10" fmla="*/ 2903012 h 5781900"/>
                  <a:gd name="connsiteX11" fmla="*/ 10111947 w 10469057"/>
                  <a:gd name="connsiteY11" fmla="*/ 3977069 h 5781900"/>
                  <a:gd name="connsiteX12" fmla="*/ 9966804 w 10469057"/>
                  <a:gd name="connsiteY12" fmla="*/ 5689755 h 5781900"/>
                  <a:gd name="connsiteX13" fmla="*/ 6976861 w 10469057"/>
                  <a:gd name="connsiteY13" fmla="*/ 5530098 h 5781900"/>
                  <a:gd name="connsiteX14" fmla="*/ 5322232 w 10469057"/>
                  <a:gd name="connsiteY14" fmla="*/ 5355926 h 5781900"/>
                  <a:gd name="connsiteX15" fmla="*/ 3087032 w 10469057"/>
                  <a:gd name="connsiteY15" fmla="*/ 5559126 h 5781900"/>
                  <a:gd name="connsiteX16" fmla="*/ 1795261 w 10469057"/>
                  <a:gd name="connsiteY16" fmla="*/ 5675241 h 5781900"/>
                  <a:gd name="connsiteX17" fmla="*/ 256747 w 10469057"/>
                  <a:gd name="connsiteY17" fmla="*/ 5268841 h 5781900"/>
                  <a:gd name="connsiteX18" fmla="*/ 24518 w 10469057"/>
                  <a:gd name="connsiteY18" fmla="*/ 3730326 h 5781900"/>
                  <a:gd name="connsiteX0" fmla="*/ 24518 w 10469057"/>
                  <a:gd name="connsiteY0" fmla="*/ 3730326 h 5781900"/>
                  <a:gd name="connsiteX1" fmla="*/ 97089 w 10469057"/>
                  <a:gd name="connsiteY1" fmla="*/ 2743355 h 5781900"/>
                  <a:gd name="connsiteX2" fmla="*/ 97089 w 10469057"/>
                  <a:gd name="connsiteY2" fmla="*/ 2003126 h 5781900"/>
                  <a:gd name="connsiteX3" fmla="*/ 144180 w 10469057"/>
                  <a:gd name="connsiteY3" fmla="*/ 848300 h 5781900"/>
                  <a:gd name="connsiteX4" fmla="*/ 1621089 w 10469057"/>
                  <a:gd name="connsiteY4" fmla="*/ 101755 h 5781900"/>
                  <a:gd name="connsiteX5" fmla="*/ 3290232 w 10469057"/>
                  <a:gd name="connsiteY5" fmla="*/ 290441 h 5781900"/>
                  <a:gd name="connsiteX6" fmla="*/ 6280175 w 10469057"/>
                  <a:gd name="connsiteY6" fmla="*/ 290441 h 5781900"/>
                  <a:gd name="connsiteX7" fmla="*/ 8370232 w 10469057"/>
                  <a:gd name="connsiteY7" fmla="*/ 155 h 5781900"/>
                  <a:gd name="connsiteX8" fmla="*/ 9749089 w 10469057"/>
                  <a:gd name="connsiteY8" fmla="*/ 333984 h 5781900"/>
                  <a:gd name="connsiteX9" fmla="*/ 10445775 w 10469057"/>
                  <a:gd name="connsiteY9" fmla="*/ 1596726 h 5781900"/>
                  <a:gd name="connsiteX10" fmla="*/ 10286118 w 10469057"/>
                  <a:gd name="connsiteY10" fmla="*/ 2903012 h 5781900"/>
                  <a:gd name="connsiteX11" fmla="*/ 10111947 w 10469057"/>
                  <a:gd name="connsiteY11" fmla="*/ 3977069 h 5781900"/>
                  <a:gd name="connsiteX12" fmla="*/ 9966804 w 10469057"/>
                  <a:gd name="connsiteY12" fmla="*/ 5689755 h 5781900"/>
                  <a:gd name="connsiteX13" fmla="*/ 6976861 w 10469057"/>
                  <a:gd name="connsiteY13" fmla="*/ 5530098 h 5781900"/>
                  <a:gd name="connsiteX14" fmla="*/ 5322232 w 10469057"/>
                  <a:gd name="connsiteY14" fmla="*/ 5355926 h 5781900"/>
                  <a:gd name="connsiteX15" fmla="*/ 3087032 w 10469057"/>
                  <a:gd name="connsiteY15" fmla="*/ 5559126 h 5781900"/>
                  <a:gd name="connsiteX16" fmla="*/ 1795261 w 10469057"/>
                  <a:gd name="connsiteY16" fmla="*/ 5675241 h 5781900"/>
                  <a:gd name="connsiteX17" fmla="*/ 256747 w 10469057"/>
                  <a:gd name="connsiteY17" fmla="*/ 5268841 h 5781900"/>
                  <a:gd name="connsiteX18" fmla="*/ 24518 w 10469057"/>
                  <a:gd name="connsiteY18" fmla="*/ 3730326 h 5781900"/>
                  <a:gd name="connsiteX0" fmla="*/ 24518 w 10469057"/>
                  <a:gd name="connsiteY0" fmla="*/ 3730326 h 5781900"/>
                  <a:gd name="connsiteX1" fmla="*/ 97089 w 10469057"/>
                  <a:gd name="connsiteY1" fmla="*/ 2743355 h 5781900"/>
                  <a:gd name="connsiteX2" fmla="*/ 144180 w 10469057"/>
                  <a:gd name="connsiteY2" fmla="*/ 848300 h 5781900"/>
                  <a:gd name="connsiteX3" fmla="*/ 1621089 w 10469057"/>
                  <a:gd name="connsiteY3" fmla="*/ 101755 h 5781900"/>
                  <a:gd name="connsiteX4" fmla="*/ 3290232 w 10469057"/>
                  <a:gd name="connsiteY4" fmla="*/ 290441 h 5781900"/>
                  <a:gd name="connsiteX5" fmla="*/ 6280175 w 10469057"/>
                  <a:gd name="connsiteY5" fmla="*/ 290441 h 5781900"/>
                  <a:gd name="connsiteX6" fmla="*/ 8370232 w 10469057"/>
                  <a:gd name="connsiteY6" fmla="*/ 155 h 5781900"/>
                  <a:gd name="connsiteX7" fmla="*/ 9749089 w 10469057"/>
                  <a:gd name="connsiteY7" fmla="*/ 333984 h 5781900"/>
                  <a:gd name="connsiteX8" fmla="*/ 10445775 w 10469057"/>
                  <a:gd name="connsiteY8" fmla="*/ 1596726 h 5781900"/>
                  <a:gd name="connsiteX9" fmla="*/ 10286118 w 10469057"/>
                  <a:gd name="connsiteY9" fmla="*/ 2903012 h 5781900"/>
                  <a:gd name="connsiteX10" fmla="*/ 10111947 w 10469057"/>
                  <a:gd name="connsiteY10" fmla="*/ 3977069 h 5781900"/>
                  <a:gd name="connsiteX11" fmla="*/ 9966804 w 10469057"/>
                  <a:gd name="connsiteY11" fmla="*/ 5689755 h 5781900"/>
                  <a:gd name="connsiteX12" fmla="*/ 6976861 w 10469057"/>
                  <a:gd name="connsiteY12" fmla="*/ 5530098 h 5781900"/>
                  <a:gd name="connsiteX13" fmla="*/ 5322232 w 10469057"/>
                  <a:gd name="connsiteY13" fmla="*/ 5355926 h 5781900"/>
                  <a:gd name="connsiteX14" fmla="*/ 3087032 w 10469057"/>
                  <a:gd name="connsiteY14" fmla="*/ 5559126 h 5781900"/>
                  <a:gd name="connsiteX15" fmla="*/ 1795261 w 10469057"/>
                  <a:gd name="connsiteY15" fmla="*/ 5675241 h 5781900"/>
                  <a:gd name="connsiteX16" fmla="*/ 256747 w 10469057"/>
                  <a:gd name="connsiteY16" fmla="*/ 5268841 h 5781900"/>
                  <a:gd name="connsiteX17" fmla="*/ 24518 w 10469057"/>
                  <a:gd name="connsiteY17" fmla="*/ 3730326 h 5781900"/>
                  <a:gd name="connsiteX0" fmla="*/ 505 w 10445044"/>
                  <a:gd name="connsiteY0" fmla="*/ 3730326 h 5781900"/>
                  <a:gd name="connsiteX1" fmla="*/ 179794 w 10445044"/>
                  <a:gd name="connsiteY1" fmla="*/ 2807068 h 5781900"/>
                  <a:gd name="connsiteX2" fmla="*/ 120167 w 10445044"/>
                  <a:gd name="connsiteY2" fmla="*/ 848300 h 5781900"/>
                  <a:gd name="connsiteX3" fmla="*/ 1597076 w 10445044"/>
                  <a:gd name="connsiteY3" fmla="*/ 101755 h 5781900"/>
                  <a:gd name="connsiteX4" fmla="*/ 3266219 w 10445044"/>
                  <a:gd name="connsiteY4" fmla="*/ 290441 h 5781900"/>
                  <a:gd name="connsiteX5" fmla="*/ 6256162 w 10445044"/>
                  <a:gd name="connsiteY5" fmla="*/ 290441 h 5781900"/>
                  <a:gd name="connsiteX6" fmla="*/ 8346219 w 10445044"/>
                  <a:gd name="connsiteY6" fmla="*/ 155 h 5781900"/>
                  <a:gd name="connsiteX7" fmla="*/ 9725076 w 10445044"/>
                  <a:gd name="connsiteY7" fmla="*/ 333984 h 5781900"/>
                  <a:gd name="connsiteX8" fmla="*/ 10421762 w 10445044"/>
                  <a:gd name="connsiteY8" fmla="*/ 1596726 h 5781900"/>
                  <a:gd name="connsiteX9" fmla="*/ 10262105 w 10445044"/>
                  <a:gd name="connsiteY9" fmla="*/ 2903012 h 5781900"/>
                  <a:gd name="connsiteX10" fmla="*/ 10087934 w 10445044"/>
                  <a:gd name="connsiteY10" fmla="*/ 3977069 h 5781900"/>
                  <a:gd name="connsiteX11" fmla="*/ 9942791 w 10445044"/>
                  <a:gd name="connsiteY11" fmla="*/ 5689755 h 5781900"/>
                  <a:gd name="connsiteX12" fmla="*/ 6952848 w 10445044"/>
                  <a:gd name="connsiteY12" fmla="*/ 5530098 h 5781900"/>
                  <a:gd name="connsiteX13" fmla="*/ 5298219 w 10445044"/>
                  <a:gd name="connsiteY13" fmla="*/ 5355926 h 5781900"/>
                  <a:gd name="connsiteX14" fmla="*/ 3063019 w 10445044"/>
                  <a:gd name="connsiteY14" fmla="*/ 5559126 h 5781900"/>
                  <a:gd name="connsiteX15" fmla="*/ 1771248 w 10445044"/>
                  <a:gd name="connsiteY15" fmla="*/ 5675241 h 5781900"/>
                  <a:gd name="connsiteX16" fmla="*/ 232734 w 10445044"/>
                  <a:gd name="connsiteY16" fmla="*/ 5268841 h 5781900"/>
                  <a:gd name="connsiteX17" fmla="*/ 505 w 10445044"/>
                  <a:gd name="connsiteY17" fmla="*/ 3730326 h 5781900"/>
                  <a:gd name="connsiteX0" fmla="*/ 505 w 10445044"/>
                  <a:gd name="connsiteY0" fmla="*/ 3730326 h 5781900"/>
                  <a:gd name="connsiteX1" fmla="*/ 179794 w 10445044"/>
                  <a:gd name="connsiteY1" fmla="*/ 2807068 h 5781900"/>
                  <a:gd name="connsiteX2" fmla="*/ 150658 w 10445044"/>
                  <a:gd name="connsiteY2" fmla="*/ 848300 h 5781900"/>
                  <a:gd name="connsiteX3" fmla="*/ 1597076 w 10445044"/>
                  <a:gd name="connsiteY3" fmla="*/ 101755 h 5781900"/>
                  <a:gd name="connsiteX4" fmla="*/ 3266219 w 10445044"/>
                  <a:gd name="connsiteY4" fmla="*/ 290441 h 5781900"/>
                  <a:gd name="connsiteX5" fmla="*/ 6256162 w 10445044"/>
                  <a:gd name="connsiteY5" fmla="*/ 290441 h 5781900"/>
                  <a:gd name="connsiteX6" fmla="*/ 8346219 w 10445044"/>
                  <a:gd name="connsiteY6" fmla="*/ 155 h 5781900"/>
                  <a:gd name="connsiteX7" fmla="*/ 9725076 w 10445044"/>
                  <a:gd name="connsiteY7" fmla="*/ 333984 h 5781900"/>
                  <a:gd name="connsiteX8" fmla="*/ 10421762 w 10445044"/>
                  <a:gd name="connsiteY8" fmla="*/ 1596726 h 5781900"/>
                  <a:gd name="connsiteX9" fmla="*/ 10262105 w 10445044"/>
                  <a:gd name="connsiteY9" fmla="*/ 2903012 h 5781900"/>
                  <a:gd name="connsiteX10" fmla="*/ 10087934 w 10445044"/>
                  <a:gd name="connsiteY10" fmla="*/ 3977069 h 5781900"/>
                  <a:gd name="connsiteX11" fmla="*/ 9942791 w 10445044"/>
                  <a:gd name="connsiteY11" fmla="*/ 5689755 h 5781900"/>
                  <a:gd name="connsiteX12" fmla="*/ 6952848 w 10445044"/>
                  <a:gd name="connsiteY12" fmla="*/ 5530098 h 5781900"/>
                  <a:gd name="connsiteX13" fmla="*/ 5298219 w 10445044"/>
                  <a:gd name="connsiteY13" fmla="*/ 5355926 h 5781900"/>
                  <a:gd name="connsiteX14" fmla="*/ 3063019 w 10445044"/>
                  <a:gd name="connsiteY14" fmla="*/ 5559126 h 5781900"/>
                  <a:gd name="connsiteX15" fmla="*/ 1771248 w 10445044"/>
                  <a:gd name="connsiteY15" fmla="*/ 5675241 h 5781900"/>
                  <a:gd name="connsiteX16" fmla="*/ 232734 w 10445044"/>
                  <a:gd name="connsiteY16" fmla="*/ 5268841 h 5781900"/>
                  <a:gd name="connsiteX17" fmla="*/ 505 w 10445044"/>
                  <a:gd name="connsiteY17" fmla="*/ 3730326 h 5781900"/>
                  <a:gd name="connsiteX0" fmla="*/ 182758 w 10395068"/>
                  <a:gd name="connsiteY0" fmla="*/ 5268841 h 5781900"/>
                  <a:gd name="connsiteX1" fmla="*/ 129818 w 10395068"/>
                  <a:gd name="connsiteY1" fmla="*/ 2807068 h 5781900"/>
                  <a:gd name="connsiteX2" fmla="*/ 100682 w 10395068"/>
                  <a:gd name="connsiteY2" fmla="*/ 848300 h 5781900"/>
                  <a:gd name="connsiteX3" fmla="*/ 1547100 w 10395068"/>
                  <a:gd name="connsiteY3" fmla="*/ 101755 h 5781900"/>
                  <a:gd name="connsiteX4" fmla="*/ 3216243 w 10395068"/>
                  <a:gd name="connsiteY4" fmla="*/ 290441 h 5781900"/>
                  <a:gd name="connsiteX5" fmla="*/ 6206186 w 10395068"/>
                  <a:gd name="connsiteY5" fmla="*/ 290441 h 5781900"/>
                  <a:gd name="connsiteX6" fmla="*/ 8296243 w 10395068"/>
                  <a:gd name="connsiteY6" fmla="*/ 155 h 5781900"/>
                  <a:gd name="connsiteX7" fmla="*/ 9675100 w 10395068"/>
                  <a:gd name="connsiteY7" fmla="*/ 333984 h 5781900"/>
                  <a:gd name="connsiteX8" fmla="*/ 10371786 w 10395068"/>
                  <a:gd name="connsiteY8" fmla="*/ 1596726 h 5781900"/>
                  <a:gd name="connsiteX9" fmla="*/ 10212129 w 10395068"/>
                  <a:gd name="connsiteY9" fmla="*/ 2903012 h 5781900"/>
                  <a:gd name="connsiteX10" fmla="*/ 10037958 w 10395068"/>
                  <a:gd name="connsiteY10" fmla="*/ 3977069 h 5781900"/>
                  <a:gd name="connsiteX11" fmla="*/ 9892815 w 10395068"/>
                  <a:gd name="connsiteY11" fmla="*/ 5689755 h 5781900"/>
                  <a:gd name="connsiteX12" fmla="*/ 6902872 w 10395068"/>
                  <a:gd name="connsiteY12" fmla="*/ 5530098 h 5781900"/>
                  <a:gd name="connsiteX13" fmla="*/ 5248243 w 10395068"/>
                  <a:gd name="connsiteY13" fmla="*/ 5355926 h 5781900"/>
                  <a:gd name="connsiteX14" fmla="*/ 3013043 w 10395068"/>
                  <a:gd name="connsiteY14" fmla="*/ 5559126 h 5781900"/>
                  <a:gd name="connsiteX15" fmla="*/ 1721272 w 10395068"/>
                  <a:gd name="connsiteY15" fmla="*/ 5675241 h 5781900"/>
                  <a:gd name="connsiteX16" fmla="*/ 182758 w 10395068"/>
                  <a:gd name="connsiteY16" fmla="*/ 5268841 h 5781900"/>
                  <a:gd name="connsiteX0" fmla="*/ 166990 w 10394547"/>
                  <a:gd name="connsiteY0" fmla="*/ 5157345 h 5781900"/>
                  <a:gd name="connsiteX1" fmla="*/ 129297 w 10394547"/>
                  <a:gd name="connsiteY1" fmla="*/ 2807068 h 5781900"/>
                  <a:gd name="connsiteX2" fmla="*/ 100161 w 10394547"/>
                  <a:gd name="connsiteY2" fmla="*/ 848300 h 5781900"/>
                  <a:gd name="connsiteX3" fmla="*/ 1546579 w 10394547"/>
                  <a:gd name="connsiteY3" fmla="*/ 101755 h 5781900"/>
                  <a:gd name="connsiteX4" fmla="*/ 3215722 w 10394547"/>
                  <a:gd name="connsiteY4" fmla="*/ 290441 h 5781900"/>
                  <a:gd name="connsiteX5" fmla="*/ 6205665 w 10394547"/>
                  <a:gd name="connsiteY5" fmla="*/ 290441 h 5781900"/>
                  <a:gd name="connsiteX6" fmla="*/ 8295722 w 10394547"/>
                  <a:gd name="connsiteY6" fmla="*/ 155 h 5781900"/>
                  <a:gd name="connsiteX7" fmla="*/ 9674579 w 10394547"/>
                  <a:gd name="connsiteY7" fmla="*/ 333984 h 5781900"/>
                  <a:gd name="connsiteX8" fmla="*/ 10371265 w 10394547"/>
                  <a:gd name="connsiteY8" fmla="*/ 1596726 h 5781900"/>
                  <a:gd name="connsiteX9" fmla="*/ 10211608 w 10394547"/>
                  <a:gd name="connsiteY9" fmla="*/ 2903012 h 5781900"/>
                  <a:gd name="connsiteX10" fmla="*/ 10037437 w 10394547"/>
                  <a:gd name="connsiteY10" fmla="*/ 3977069 h 5781900"/>
                  <a:gd name="connsiteX11" fmla="*/ 9892294 w 10394547"/>
                  <a:gd name="connsiteY11" fmla="*/ 5689755 h 5781900"/>
                  <a:gd name="connsiteX12" fmla="*/ 6902351 w 10394547"/>
                  <a:gd name="connsiteY12" fmla="*/ 5530098 h 5781900"/>
                  <a:gd name="connsiteX13" fmla="*/ 5247722 w 10394547"/>
                  <a:gd name="connsiteY13" fmla="*/ 5355926 h 5781900"/>
                  <a:gd name="connsiteX14" fmla="*/ 3012522 w 10394547"/>
                  <a:gd name="connsiteY14" fmla="*/ 5559126 h 5781900"/>
                  <a:gd name="connsiteX15" fmla="*/ 1720751 w 10394547"/>
                  <a:gd name="connsiteY15" fmla="*/ 5675241 h 5781900"/>
                  <a:gd name="connsiteX16" fmla="*/ 166990 w 10394547"/>
                  <a:gd name="connsiteY16" fmla="*/ 5157345 h 5781900"/>
                  <a:gd name="connsiteX0" fmla="*/ 172974 w 10400531"/>
                  <a:gd name="connsiteY0" fmla="*/ 5157345 h 5781900"/>
                  <a:gd name="connsiteX1" fmla="*/ 135281 w 10400531"/>
                  <a:gd name="connsiteY1" fmla="*/ 2807068 h 5781900"/>
                  <a:gd name="connsiteX2" fmla="*/ 106145 w 10400531"/>
                  <a:gd name="connsiteY2" fmla="*/ 848300 h 5781900"/>
                  <a:gd name="connsiteX3" fmla="*/ 1552563 w 10400531"/>
                  <a:gd name="connsiteY3" fmla="*/ 101755 h 5781900"/>
                  <a:gd name="connsiteX4" fmla="*/ 3221706 w 10400531"/>
                  <a:gd name="connsiteY4" fmla="*/ 290441 h 5781900"/>
                  <a:gd name="connsiteX5" fmla="*/ 6211649 w 10400531"/>
                  <a:gd name="connsiteY5" fmla="*/ 290441 h 5781900"/>
                  <a:gd name="connsiteX6" fmla="*/ 8301706 w 10400531"/>
                  <a:gd name="connsiteY6" fmla="*/ 155 h 5781900"/>
                  <a:gd name="connsiteX7" fmla="*/ 9680563 w 10400531"/>
                  <a:gd name="connsiteY7" fmla="*/ 333984 h 5781900"/>
                  <a:gd name="connsiteX8" fmla="*/ 10377249 w 10400531"/>
                  <a:gd name="connsiteY8" fmla="*/ 1596726 h 5781900"/>
                  <a:gd name="connsiteX9" fmla="*/ 10217592 w 10400531"/>
                  <a:gd name="connsiteY9" fmla="*/ 2903012 h 5781900"/>
                  <a:gd name="connsiteX10" fmla="*/ 10043421 w 10400531"/>
                  <a:gd name="connsiteY10" fmla="*/ 3977069 h 5781900"/>
                  <a:gd name="connsiteX11" fmla="*/ 9898278 w 10400531"/>
                  <a:gd name="connsiteY11" fmla="*/ 5689755 h 5781900"/>
                  <a:gd name="connsiteX12" fmla="*/ 6908335 w 10400531"/>
                  <a:gd name="connsiteY12" fmla="*/ 5530098 h 5781900"/>
                  <a:gd name="connsiteX13" fmla="*/ 5253706 w 10400531"/>
                  <a:gd name="connsiteY13" fmla="*/ 5355926 h 5781900"/>
                  <a:gd name="connsiteX14" fmla="*/ 3018506 w 10400531"/>
                  <a:gd name="connsiteY14" fmla="*/ 5559126 h 5781900"/>
                  <a:gd name="connsiteX15" fmla="*/ 1726735 w 10400531"/>
                  <a:gd name="connsiteY15" fmla="*/ 5675241 h 5781900"/>
                  <a:gd name="connsiteX16" fmla="*/ 172974 w 10400531"/>
                  <a:gd name="connsiteY16" fmla="*/ 5157345 h 5781900"/>
                  <a:gd name="connsiteX0" fmla="*/ 221145 w 10448702"/>
                  <a:gd name="connsiteY0" fmla="*/ 5157345 h 5781900"/>
                  <a:gd name="connsiteX1" fmla="*/ 183452 w 10448702"/>
                  <a:gd name="connsiteY1" fmla="*/ 2807068 h 5781900"/>
                  <a:gd name="connsiteX2" fmla="*/ 154316 w 10448702"/>
                  <a:gd name="connsiteY2" fmla="*/ 848300 h 5781900"/>
                  <a:gd name="connsiteX3" fmla="*/ 1600734 w 10448702"/>
                  <a:gd name="connsiteY3" fmla="*/ 101755 h 5781900"/>
                  <a:gd name="connsiteX4" fmla="*/ 3269877 w 10448702"/>
                  <a:gd name="connsiteY4" fmla="*/ 290441 h 5781900"/>
                  <a:gd name="connsiteX5" fmla="*/ 6259820 w 10448702"/>
                  <a:gd name="connsiteY5" fmla="*/ 290441 h 5781900"/>
                  <a:gd name="connsiteX6" fmla="*/ 8349877 w 10448702"/>
                  <a:gd name="connsiteY6" fmla="*/ 155 h 5781900"/>
                  <a:gd name="connsiteX7" fmla="*/ 9728734 w 10448702"/>
                  <a:gd name="connsiteY7" fmla="*/ 333984 h 5781900"/>
                  <a:gd name="connsiteX8" fmla="*/ 10425420 w 10448702"/>
                  <a:gd name="connsiteY8" fmla="*/ 1596726 h 5781900"/>
                  <a:gd name="connsiteX9" fmla="*/ 10265763 w 10448702"/>
                  <a:gd name="connsiteY9" fmla="*/ 2903012 h 5781900"/>
                  <a:gd name="connsiteX10" fmla="*/ 10091592 w 10448702"/>
                  <a:gd name="connsiteY10" fmla="*/ 3977069 h 5781900"/>
                  <a:gd name="connsiteX11" fmla="*/ 9946449 w 10448702"/>
                  <a:gd name="connsiteY11" fmla="*/ 5689755 h 5781900"/>
                  <a:gd name="connsiteX12" fmla="*/ 6956506 w 10448702"/>
                  <a:gd name="connsiteY12" fmla="*/ 5530098 h 5781900"/>
                  <a:gd name="connsiteX13" fmla="*/ 5301877 w 10448702"/>
                  <a:gd name="connsiteY13" fmla="*/ 5355926 h 5781900"/>
                  <a:gd name="connsiteX14" fmla="*/ 3066677 w 10448702"/>
                  <a:gd name="connsiteY14" fmla="*/ 5559126 h 5781900"/>
                  <a:gd name="connsiteX15" fmla="*/ 221145 w 10448702"/>
                  <a:gd name="connsiteY15" fmla="*/ 5157345 h 5781900"/>
                  <a:gd name="connsiteX0" fmla="*/ 356458 w 10401070"/>
                  <a:gd name="connsiteY0" fmla="*/ 5396267 h 5781900"/>
                  <a:gd name="connsiteX1" fmla="*/ 135820 w 10401070"/>
                  <a:gd name="connsiteY1" fmla="*/ 2807068 h 5781900"/>
                  <a:gd name="connsiteX2" fmla="*/ 106684 w 10401070"/>
                  <a:gd name="connsiteY2" fmla="*/ 848300 h 5781900"/>
                  <a:gd name="connsiteX3" fmla="*/ 1553102 w 10401070"/>
                  <a:gd name="connsiteY3" fmla="*/ 101755 h 5781900"/>
                  <a:gd name="connsiteX4" fmla="*/ 3222245 w 10401070"/>
                  <a:gd name="connsiteY4" fmla="*/ 290441 h 5781900"/>
                  <a:gd name="connsiteX5" fmla="*/ 6212188 w 10401070"/>
                  <a:gd name="connsiteY5" fmla="*/ 290441 h 5781900"/>
                  <a:gd name="connsiteX6" fmla="*/ 8302245 w 10401070"/>
                  <a:gd name="connsiteY6" fmla="*/ 155 h 5781900"/>
                  <a:gd name="connsiteX7" fmla="*/ 9681102 w 10401070"/>
                  <a:gd name="connsiteY7" fmla="*/ 333984 h 5781900"/>
                  <a:gd name="connsiteX8" fmla="*/ 10377788 w 10401070"/>
                  <a:gd name="connsiteY8" fmla="*/ 1596726 h 5781900"/>
                  <a:gd name="connsiteX9" fmla="*/ 10218131 w 10401070"/>
                  <a:gd name="connsiteY9" fmla="*/ 2903012 h 5781900"/>
                  <a:gd name="connsiteX10" fmla="*/ 10043960 w 10401070"/>
                  <a:gd name="connsiteY10" fmla="*/ 3977069 h 5781900"/>
                  <a:gd name="connsiteX11" fmla="*/ 9898817 w 10401070"/>
                  <a:gd name="connsiteY11" fmla="*/ 5689755 h 5781900"/>
                  <a:gd name="connsiteX12" fmla="*/ 6908874 w 10401070"/>
                  <a:gd name="connsiteY12" fmla="*/ 5530098 h 5781900"/>
                  <a:gd name="connsiteX13" fmla="*/ 5254245 w 10401070"/>
                  <a:gd name="connsiteY13" fmla="*/ 5355926 h 5781900"/>
                  <a:gd name="connsiteX14" fmla="*/ 3019045 w 10401070"/>
                  <a:gd name="connsiteY14" fmla="*/ 5559126 h 5781900"/>
                  <a:gd name="connsiteX15" fmla="*/ 356458 w 10401070"/>
                  <a:gd name="connsiteY15" fmla="*/ 5396267 h 5781900"/>
                  <a:gd name="connsiteX0" fmla="*/ 356458 w 10401070"/>
                  <a:gd name="connsiteY0" fmla="*/ 5396267 h 5781900"/>
                  <a:gd name="connsiteX1" fmla="*/ 135820 w 10401070"/>
                  <a:gd name="connsiteY1" fmla="*/ 2807068 h 5781900"/>
                  <a:gd name="connsiteX2" fmla="*/ 106684 w 10401070"/>
                  <a:gd name="connsiteY2" fmla="*/ 848300 h 5781900"/>
                  <a:gd name="connsiteX3" fmla="*/ 1553102 w 10401070"/>
                  <a:gd name="connsiteY3" fmla="*/ 101755 h 5781900"/>
                  <a:gd name="connsiteX4" fmla="*/ 3222245 w 10401070"/>
                  <a:gd name="connsiteY4" fmla="*/ 290441 h 5781900"/>
                  <a:gd name="connsiteX5" fmla="*/ 6212188 w 10401070"/>
                  <a:gd name="connsiteY5" fmla="*/ 290441 h 5781900"/>
                  <a:gd name="connsiteX6" fmla="*/ 8302245 w 10401070"/>
                  <a:gd name="connsiteY6" fmla="*/ 155 h 5781900"/>
                  <a:gd name="connsiteX7" fmla="*/ 9681102 w 10401070"/>
                  <a:gd name="connsiteY7" fmla="*/ 333984 h 5781900"/>
                  <a:gd name="connsiteX8" fmla="*/ 10377788 w 10401070"/>
                  <a:gd name="connsiteY8" fmla="*/ 1596726 h 5781900"/>
                  <a:gd name="connsiteX9" fmla="*/ 10218131 w 10401070"/>
                  <a:gd name="connsiteY9" fmla="*/ 2903012 h 5781900"/>
                  <a:gd name="connsiteX10" fmla="*/ 10043960 w 10401070"/>
                  <a:gd name="connsiteY10" fmla="*/ 3977069 h 5781900"/>
                  <a:gd name="connsiteX11" fmla="*/ 9898817 w 10401070"/>
                  <a:gd name="connsiteY11" fmla="*/ 5689755 h 5781900"/>
                  <a:gd name="connsiteX12" fmla="*/ 6908874 w 10401070"/>
                  <a:gd name="connsiteY12" fmla="*/ 5530098 h 5781900"/>
                  <a:gd name="connsiteX13" fmla="*/ 5254245 w 10401070"/>
                  <a:gd name="connsiteY13" fmla="*/ 5355926 h 5781900"/>
                  <a:gd name="connsiteX14" fmla="*/ 3019045 w 10401070"/>
                  <a:gd name="connsiteY14" fmla="*/ 5559126 h 5781900"/>
                  <a:gd name="connsiteX15" fmla="*/ 356458 w 10401070"/>
                  <a:gd name="connsiteY15" fmla="*/ 5396267 h 5781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0401070" h="5781900">
                    <a:moveTo>
                      <a:pt x="356458" y="5396267"/>
                    </a:moveTo>
                    <a:cubicBezTo>
                      <a:pt x="-124079" y="4937591"/>
                      <a:pt x="177449" y="3565062"/>
                      <a:pt x="135820" y="2807068"/>
                    </a:cubicBezTo>
                    <a:cubicBezTo>
                      <a:pt x="94191" y="2049074"/>
                      <a:pt x="-129530" y="1299185"/>
                      <a:pt x="106684" y="848300"/>
                    </a:cubicBezTo>
                    <a:cubicBezTo>
                      <a:pt x="342898" y="397415"/>
                      <a:pt x="1033842" y="194732"/>
                      <a:pt x="1553102" y="101755"/>
                    </a:cubicBezTo>
                    <a:cubicBezTo>
                      <a:pt x="2072362" y="8779"/>
                      <a:pt x="2445731" y="258993"/>
                      <a:pt x="3222245" y="290441"/>
                    </a:cubicBezTo>
                    <a:cubicBezTo>
                      <a:pt x="3998759" y="321889"/>
                      <a:pt x="5365521" y="338822"/>
                      <a:pt x="6212188" y="290441"/>
                    </a:cubicBezTo>
                    <a:cubicBezTo>
                      <a:pt x="7058855" y="242060"/>
                      <a:pt x="7724093" y="-7102"/>
                      <a:pt x="8302245" y="155"/>
                    </a:cubicBezTo>
                    <a:cubicBezTo>
                      <a:pt x="8880397" y="7412"/>
                      <a:pt x="9335178" y="67889"/>
                      <a:pt x="9681102" y="333984"/>
                    </a:cubicBezTo>
                    <a:cubicBezTo>
                      <a:pt x="10027026" y="600079"/>
                      <a:pt x="10288283" y="1168555"/>
                      <a:pt x="10377788" y="1596726"/>
                    </a:cubicBezTo>
                    <a:cubicBezTo>
                      <a:pt x="10467293" y="2024897"/>
                      <a:pt x="10273769" y="2506288"/>
                      <a:pt x="10218131" y="2903012"/>
                    </a:cubicBezTo>
                    <a:cubicBezTo>
                      <a:pt x="10162493" y="3299736"/>
                      <a:pt x="10097179" y="3512612"/>
                      <a:pt x="10043960" y="3977069"/>
                    </a:cubicBezTo>
                    <a:cubicBezTo>
                      <a:pt x="9990741" y="4441526"/>
                      <a:pt x="10421331" y="5430917"/>
                      <a:pt x="9898817" y="5689755"/>
                    </a:cubicBezTo>
                    <a:cubicBezTo>
                      <a:pt x="9376303" y="5948593"/>
                      <a:pt x="7682969" y="5585736"/>
                      <a:pt x="6908874" y="5530098"/>
                    </a:cubicBezTo>
                    <a:cubicBezTo>
                      <a:pt x="6134779" y="5474460"/>
                      <a:pt x="5902550" y="5351088"/>
                      <a:pt x="5254245" y="5355926"/>
                    </a:cubicBezTo>
                    <a:cubicBezTo>
                      <a:pt x="4605940" y="5360764"/>
                      <a:pt x="3835343" y="5552403"/>
                      <a:pt x="3019045" y="5559126"/>
                    </a:cubicBezTo>
                    <a:cubicBezTo>
                      <a:pt x="2202747" y="5565849"/>
                      <a:pt x="1218131" y="5759375"/>
                      <a:pt x="356458" y="5396267"/>
                    </a:cubicBezTo>
                    <a:close/>
                  </a:path>
                </a:pathLst>
              </a:custGeom>
              <a:solidFill>
                <a:srgbClr val="FFF3F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任意多边形 45">
                <a:extLst>
                  <a:ext uri="{FF2B5EF4-FFF2-40B4-BE49-F238E27FC236}">
                    <a16:creationId xmlns:a16="http://schemas.microsoft.com/office/drawing/2014/main" id="{3BA6E613-A27A-3579-E94A-24AD59CAF45F}"/>
                  </a:ext>
                </a:extLst>
              </p:cNvPr>
              <p:cNvSpPr/>
              <p:nvPr/>
            </p:nvSpPr>
            <p:spPr>
              <a:xfrm>
                <a:off x="-7762875" y="-4794271"/>
                <a:ext cx="9572625" cy="4972072"/>
              </a:xfrm>
              <a:custGeom>
                <a:avLst/>
                <a:gdLst>
                  <a:gd name="connsiteX0" fmla="*/ 152243 w 10553239"/>
                  <a:gd name="connsiteY0" fmla="*/ 2801412 h 5781900"/>
                  <a:gd name="connsiteX1" fmla="*/ 181271 w 10553239"/>
                  <a:gd name="connsiteY1" fmla="*/ 2743355 h 5781900"/>
                  <a:gd name="connsiteX2" fmla="*/ 181271 w 10553239"/>
                  <a:gd name="connsiteY2" fmla="*/ 1901526 h 5781900"/>
                  <a:gd name="connsiteX3" fmla="*/ 7100 w 10553239"/>
                  <a:gd name="connsiteY3" fmla="*/ 1277412 h 5781900"/>
                  <a:gd name="connsiteX4" fmla="*/ 457043 w 10553239"/>
                  <a:gd name="connsiteY4" fmla="*/ 450098 h 5781900"/>
                  <a:gd name="connsiteX5" fmla="*/ 1705271 w 10553239"/>
                  <a:gd name="connsiteY5" fmla="*/ 101755 h 5781900"/>
                  <a:gd name="connsiteX6" fmla="*/ 3374414 w 10553239"/>
                  <a:gd name="connsiteY6" fmla="*/ 290441 h 5781900"/>
                  <a:gd name="connsiteX7" fmla="*/ 6364357 w 10553239"/>
                  <a:gd name="connsiteY7" fmla="*/ 290441 h 5781900"/>
                  <a:gd name="connsiteX8" fmla="*/ 8454414 w 10553239"/>
                  <a:gd name="connsiteY8" fmla="*/ 155 h 5781900"/>
                  <a:gd name="connsiteX9" fmla="*/ 9833271 w 10553239"/>
                  <a:gd name="connsiteY9" fmla="*/ 333984 h 5781900"/>
                  <a:gd name="connsiteX10" fmla="*/ 10529957 w 10553239"/>
                  <a:gd name="connsiteY10" fmla="*/ 1596726 h 5781900"/>
                  <a:gd name="connsiteX11" fmla="*/ 10370300 w 10553239"/>
                  <a:gd name="connsiteY11" fmla="*/ 2903012 h 5781900"/>
                  <a:gd name="connsiteX12" fmla="*/ 10196129 w 10553239"/>
                  <a:gd name="connsiteY12" fmla="*/ 3977069 h 5781900"/>
                  <a:gd name="connsiteX13" fmla="*/ 10050986 w 10553239"/>
                  <a:gd name="connsiteY13" fmla="*/ 5689755 h 5781900"/>
                  <a:gd name="connsiteX14" fmla="*/ 7061043 w 10553239"/>
                  <a:gd name="connsiteY14" fmla="*/ 5530098 h 5781900"/>
                  <a:gd name="connsiteX15" fmla="*/ 5406414 w 10553239"/>
                  <a:gd name="connsiteY15" fmla="*/ 5355926 h 5781900"/>
                  <a:gd name="connsiteX16" fmla="*/ 3171214 w 10553239"/>
                  <a:gd name="connsiteY16" fmla="*/ 5559126 h 5781900"/>
                  <a:gd name="connsiteX17" fmla="*/ 1879443 w 10553239"/>
                  <a:gd name="connsiteY17" fmla="*/ 5675241 h 5781900"/>
                  <a:gd name="connsiteX18" fmla="*/ 340929 w 10553239"/>
                  <a:gd name="connsiteY18" fmla="*/ 5268841 h 5781900"/>
                  <a:gd name="connsiteX19" fmla="*/ 152243 w 10553239"/>
                  <a:gd name="connsiteY19" fmla="*/ 3411012 h 5781900"/>
                  <a:gd name="connsiteX20" fmla="*/ 152243 w 10553239"/>
                  <a:gd name="connsiteY20" fmla="*/ 2801412 h 5781900"/>
                  <a:gd name="connsiteX0" fmla="*/ 152243 w 10553239"/>
                  <a:gd name="connsiteY0" fmla="*/ 3411012 h 5781900"/>
                  <a:gd name="connsiteX1" fmla="*/ 181271 w 10553239"/>
                  <a:gd name="connsiteY1" fmla="*/ 2743355 h 5781900"/>
                  <a:gd name="connsiteX2" fmla="*/ 181271 w 10553239"/>
                  <a:gd name="connsiteY2" fmla="*/ 1901526 h 5781900"/>
                  <a:gd name="connsiteX3" fmla="*/ 7100 w 10553239"/>
                  <a:gd name="connsiteY3" fmla="*/ 1277412 h 5781900"/>
                  <a:gd name="connsiteX4" fmla="*/ 457043 w 10553239"/>
                  <a:gd name="connsiteY4" fmla="*/ 450098 h 5781900"/>
                  <a:gd name="connsiteX5" fmla="*/ 1705271 w 10553239"/>
                  <a:gd name="connsiteY5" fmla="*/ 101755 h 5781900"/>
                  <a:gd name="connsiteX6" fmla="*/ 3374414 w 10553239"/>
                  <a:gd name="connsiteY6" fmla="*/ 290441 h 5781900"/>
                  <a:gd name="connsiteX7" fmla="*/ 6364357 w 10553239"/>
                  <a:gd name="connsiteY7" fmla="*/ 290441 h 5781900"/>
                  <a:gd name="connsiteX8" fmla="*/ 8454414 w 10553239"/>
                  <a:gd name="connsiteY8" fmla="*/ 155 h 5781900"/>
                  <a:gd name="connsiteX9" fmla="*/ 9833271 w 10553239"/>
                  <a:gd name="connsiteY9" fmla="*/ 333984 h 5781900"/>
                  <a:gd name="connsiteX10" fmla="*/ 10529957 w 10553239"/>
                  <a:gd name="connsiteY10" fmla="*/ 1596726 h 5781900"/>
                  <a:gd name="connsiteX11" fmla="*/ 10370300 w 10553239"/>
                  <a:gd name="connsiteY11" fmla="*/ 2903012 h 5781900"/>
                  <a:gd name="connsiteX12" fmla="*/ 10196129 w 10553239"/>
                  <a:gd name="connsiteY12" fmla="*/ 3977069 h 5781900"/>
                  <a:gd name="connsiteX13" fmla="*/ 10050986 w 10553239"/>
                  <a:gd name="connsiteY13" fmla="*/ 5689755 h 5781900"/>
                  <a:gd name="connsiteX14" fmla="*/ 7061043 w 10553239"/>
                  <a:gd name="connsiteY14" fmla="*/ 5530098 h 5781900"/>
                  <a:gd name="connsiteX15" fmla="*/ 5406414 w 10553239"/>
                  <a:gd name="connsiteY15" fmla="*/ 5355926 h 5781900"/>
                  <a:gd name="connsiteX16" fmla="*/ 3171214 w 10553239"/>
                  <a:gd name="connsiteY16" fmla="*/ 5559126 h 5781900"/>
                  <a:gd name="connsiteX17" fmla="*/ 1879443 w 10553239"/>
                  <a:gd name="connsiteY17" fmla="*/ 5675241 h 5781900"/>
                  <a:gd name="connsiteX18" fmla="*/ 340929 w 10553239"/>
                  <a:gd name="connsiteY18" fmla="*/ 5268841 h 5781900"/>
                  <a:gd name="connsiteX19" fmla="*/ 152243 w 10553239"/>
                  <a:gd name="connsiteY19" fmla="*/ 3411012 h 5781900"/>
                  <a:gd name="connsiteX0" fmla="*/ 108700 w 10553239"/>
                  <a:gd name="connsiteY0" fmla="*/ 3730326 h 5781900"/>
                  <a:gd name="connsiteX1" fmla="*/ 181271 w 10553239"/>
                  <a:gd name="connsiteY1" fmla="*/ 2743355 h 5781900"/>
                  <a:gd name="connsiteX2" fmla="*/ 181271 w 10553239"/>
                  <a:gd name="connsiteY2" fmla="*/ 1901526 h 5781900"/>
                  <a:gd name="connsiteX3" fmla="*/ 7100 w 10553239"/>
                  <a:gd name="connsiteY3" fmla="*/ 1277412 h 5781900"/>
                  <a:gd name="connsiteX4" fmla="*/ 457043 w 10553239"/>
                  <a:gd name="connsiteY4" fmla="*/ 450098 h 5781900"/>
                  <a:gd name="connsiteX5" fmla="*/ 1705271 w 10553239"/>
                  <a:gd name="connsiteY5" fmla="*/ 101755 h 5781900"/>
                  <a:gd name="connsiteX6" fmla="*/ 3374414 w 10553239"/>
                  <a:gd name="connsiteY6" fmla="*/ 290441 h 5781900"/>
                  <a:gd name="connsiteX7" fmla="*/ 6364357 w 10553239"/>
                  <a:gd name="connsiteY7" fmla="*/ 290441 h 5781900"/>
                  <a:gd name="connsiteX8" fmla="*/ 8454414 w 10553239"/>
                  <a:gd name="connsiteY8" fmla="*/ 155 h 5781900"/>
                  <a:gd name="connsiteX9" fmla="*/ 9833271 w 10553239"/>
                  <a:gd name="connsiteY9" fmla="*/ 333984 h 5781900"/>
                  <a:gd name="connsiteX10" fmla="*/ 10529957 w 10553239"/>
                  <a:gd name="connsiteY10" fmla="*/ 1596726 h 5781900"/>
                  <a:gd name="connsiteX11" fmla="*/ 10370300 w 10553239"/>
                  <a:gd name="connsiteY11" fmla="*/ 2903012 h 5781900"/>
                  <a:gd name="connsiteX12" fmla="*/ 10196129 w 10553239"/>
                  <a:gd name="connsiteY12" fmla="*/ 3977069 h 5781900"/>
                  <a:gd name="connsiteX13" fmla="*/ 10050986 w 10553239"/>
                  <a:gd name="connsiteY13" fmla="*/ 5689755 h 5781900"/>
                  <a:gd name="connsiteX14" fmla="*/ 7061043 w 10553239"/>
                  <a:gd name="connsiteY14" fmla="*/ 5530098 h 5781900"/>
                  <a:gd name="connsiteX15" fmla="*/ 5406414 w 10553239"/>
                  <a:gd name="connsiteY15" fmla="*/ 5355926 h 5781900"/>
                  <a:gd name="connsiteX16" fmla="*/ 3171214 w 10553239"/>
                  <a:gd name="connsiteY16" fmla="*/ 5559126 h 5781900"/>
                  <a:gd name="connsiteX17" fmla="*/ 1879443 w 10553239"/>
                  <a:gd name="connsiteY17" fmla="*/ 5675241 h 5781900"/>
                  <a:gd name="connsiteX18" fmla="*/ 340929 w 10553239"/>
                  <a:gd name="connsiteY18" fmla="*/ 5268841 h 5781900"/>
                  <a:gd name="connsiteX19" fmla="*/ 108700 w 10553239"/>
                  <a:gd name="connsiteY19" fmla="*/ 3730326 h 5781900"/>
                  <a:gd name="connsiteX0" fmla="*/ 108700 w 10553239"/>
                  <a:gd name="connsiteY0" fmla="*/ 3730326 h 5781900"/>
                  <a:gd name="connsiteX1" fmla="*/ 181271 w 10553239"/>
                  <a:gd name="connsiteY1" fmla="*/ 2743355 h 5781900"/>
                  <a:gd name="connsiteX2" fmla="*/ 181271 w 10553239"/>
                  <a:gd name="connsiteY2" fmla="*/ 1901526 h 5781900"/>
                  <a:gd name="connsiteX3" fmla="*/ 7100 w 10553239"/>
                  <a:gd name="connsiteY3" fmla="*/ 1277412 h 5781900"/>
                  <a:gd name="connsiteX4" fmla="*/ 457043 w 10553239"/>
                  <a:gd name="connsiteY4" fmla="*/ 450098 h 5781900"/>
                  <a:gd name="connsiteX5" fmla="*/ 1705271 w 10553239"/>
                  <a:gd name="connsiteY5" fmla="*/ 101755 h 5781900"/>
                  <a:gd name="connsiteX6" fmla="*/ 3374414 w 10553239"/>
                  <a:gd name="connsiteY6" fmla="*/ 290441 h 5781900"/>
                  <a:gd name="connsiteX7" fmla="*/ 6364357 w 10553239"/>
                  <a:gd name="connsiteY7" fmla="*/ 290441 h 5781900"/>
                  <a:gd name="connsiteX8" fmla="*/ 8454414 w 10553239"/>
                  <a:gd name="connsiteY8" fmla="*/ 155 h 5781900"/>
                  <a:gd name="connsiteX9" fmla="*/ 9833271 w 10553239"/>
                  <a:gd name="connsiteY9" fmla="*/ 333984 h 5781900"/>
                  <a:gd name="connsiteX10" fmla="*/ 10529957 w 10553239"/>
                  <a:gd name="connsiteY10" fmla="*/ 1596726 h 5781900"/>
                  <a:gd name="connsiteX11" fmla="*/ 10370300 w 10553239"/>
                  <a:gd name="connsiteY11" fmla="*/ 2903012 h 5781900"/>
                  <a:gd name="connsiteX12" fmla="*/ 10196129 w 10553239"/>
                  <a:gd name="connsiteY12" fmla="*/ 3977069 h 5781900"/>
                  <a:gd name="connsiteX13" fmla="*/ 10050986 w 10553239"/>
                  <a:gd name="connsiteY13" fmla="*/ 5689755 h 5781900"/>
                  <a:gd name="connsiteX14" fmla="*/ 7061043 w 10553239"/>
                  <a:gd name="connsiteY14" fmla="*/ 5530098 h 5781900"/>
                  <a:gd name="connsiteX15" fmla="*/ 5406414 w 10553239"/>
                  <a:gd name="connsiteY15" fmla="*/ 5355926 h 5781900"/>
                  <a:gd name="connsiteX16" fmla="*/ 3171214 w 10553239"/>
                  <a:gd name="connsiteY16" fmla="*/ 5559126 h 5781900"/>
                  <a:gd name="connsiteX17" fmla="*/ 1879443 w 10553239"/>
                  <a:gd name="connsiteY17" fmla="*/ 5675241 h 5781900"/>
                  <a:gd name="connsiteX18" fmla="*/ 340929 w 10553239"/>
                  <a:gd name="connsiteY18" fmla="*/ 5268841 h 5781900"/>
                  <a:gd name="connsiteX19" fmla="*/ 108700 w 10553239"/>
                  <a:gd name="connsiteY19" fmla="*/ 3730326 h 5781900"/>
                  <a:gd name="connsiteX0" fmla="*/ 108700 w 10553239"/>
                  <a:gd name="connsiteY0" fmla="*/ 3730326 h 5781900"/>
                  <a:gd name="connsiteX1" fmla="*/ 181271 w 10553239"/>
                  <a:gd name="connsiteY1" fmla="*/ 2743355 h 5781900"/>
                  <a:gd name="connsiteX2" fmla="*/ 181271 w 10553239"/>
                  <a:gd name="connsiteY2" fmla="*/ 2003126 h 5781900"/>
                  <a:gd name="connsiteX3" fmla="*/ 7100 w 10553239"/>
                  <a:gd name="connsiteY3" fmla="*/ 1277412 h 5781900"/>
                  <a:gd name="connsiteX4" fmla="*/ 457043 w 10553239"/>
                  <a:gd name="connsiteY4" fmla="*/ 450098 h 5781900"/>
                  <a:gd name="connsiteX5" fmla="*/ 1705271 w 10553239"/>
                  <a:gd name="connsiteY5" fmla="*/ 101755 h 5781900"/>
                  <a:gd name="connsiteX6" fmla="*/ 3374414 w 10553239"/>
                  <a:gd name="connsiteY6" fmla="*/ 290441 h 5781900"/>
                  <a:gd name="connsiteX7" fmla="*/ 6364357 w 10553239"/>
                  <a:gd name="connsiteY7" fmla="*/ 290441 h 5781900"/>
                  <a:gd name="connsiteX8" fmla="*/ 8454414 w 10553239"/>
                  <a:gd name="connsiteY8" fmla="*/ 155 h 5781900"/>
                  <a:gd name="connsiteX9" fmla="*/ 9833271 w 10553239"/>
                  <a:gd name="connsiteY9" fmla="*/ 333984 h 5781900"/>
                  <a:gd name="connsiteX10" fmla="*/ 10529957 w 10553239"/>
                  <a:gd name="connsiteY10" fmla="*/ 1596726 h 5781900"/>
                  <a:gd name="connsiteX11" fmla="*/ 10370300 w 10553239"/>
                  <a:gd name="connsiteY11" fmla="*/ 2903012 h 5781900"/>
                  <a:gd name="connsiteX12" fmla="*/ 10196129 w 10553239"/>
                  <a:gd name="connsiteY12" fmla="*/ 3977069 h 5781900"/>
                  <a:gd name="connsiteX13" fmla="*/ 10050986 w 10553239"/>
                  <a:gd name="connsiteY13" fmla="*/ 5689755 h 5781900"/>
                  <a:gd name="connsiteX14" fmla="*/ 7061043 w 10553239"/>
                  <a:gd name="connsiteY14" fmla="*/ 5530098 h 5781900"/>
                  <a:gd name="connsiteX15" fmla="*/ 5406414 w 10553239"/>
                  <a:gd name="connsiteY15" fmla="*/ 5355926 h 5781900"/>
                  <a:gd name="connsiteX16" fmla="*/ 3171214 w 10553239"/>
                  <a:gd name="connsiteY16" fmla="*/ 5559126 h 5781900"/>
                  <a:gd name="connsiteX17" fmla="*/ 1879443 w 10553239"/>
                  <a:gd name="connsiteY17" fmla="*/ 5675241 h 5781900"/>
                  <a:gd name="connsiteX18" fmla="*/ 340929 w 10553239"/>
                  <a:gd name="connsiteY18" fmla="*/ 5268841 h 5781900"/>
                  <a:gd name="connsiteX19" fmla="*/ 108700 w 10553239"/>
                  <a:gd name="connsiteY19" fmla="*/ 3730326 h 5781900"/>
                  <a:gd name="connsiteX0" fmla="*/ 109699 w 10554238"/>
                  <a:gd name="connsiteY0" fmla="*/ 3730326 h 5781900"/>
                  <a:gd name="connsiteX1" fmla="*/ 182270 w 10554238"/>
                  <a:gd name="connsiteY1" fmla="*/ 2743355 h 5781900"/>
                  <a:gd name="connsiteX2" fmla="*/ 182270 w 10554238"/>
                  <a:gd name="connsiteY2" fmla="*/ 2003126 h 5781900"/>
                  <a:gd name="connsiteX3" fmla="*/ 8099 w 10554238"/>
                  <a:gd name="connsiteY3" fmla="*/ 1277412 h 5781900"/>
                  <a:gd name="connsiteX4" fmla="*/ 458042 w 10554238"/>
                  <a:gd name="connsiteY4" fmla="*/ 450098 h 5781900"/>
                  <a:gd name="connsiteX5" fmla="*/ 1706270 w 10554238"/>
                  <a:gd name="connsiteY5" fmla="*/ 101755 h 5781900"/>
                  <a:gd name="connsiteX6" fmla="*/ 3375413 w 10554238"/>
                  <a:gd name="connsiteY6" fmla="*/ 290441 h 5781900"/>
                  <a:gd name="connsiteX7" fmla="*/ 6365356 w 10554238"/>
                  <a:gd name="connsiteY7" fmla="*/ 290441 h 5781900"/>
                  <a:gd name="connsiteX8" fmla="*/ 8455413 w 10554238"/>
                  <a:gd name="connsiteY8" fmla="*/ 155 h 5781900"/>
                  <a:gd name="connsiteX9" fmla="*/ 9834270 w 10554238"/>
                  <a:gd name="connsiteY9" fmla="*/ 333984 h 5781900"/>
                  <a:gd name="connsiteX10" fmla="*/ 10530956 w 10554238"/>
                  <a:gd name="connsiteY10" fmla="*/ 1596726 h 5781900"/>
                  <a:gd name="connsiteX11" fmla="*/ 10371299 w 10554238"/>
                  <a:gd name="connsiteY11" fmla="*/ 2903012 h 5781900"/>
                  <a:gd name="connsiteX12" fmla="*/ 10197128 w 10554238"/>
                  <a:gd name="connsiteY12" fmla="*/ 3977069 h 5781900"/>
                  <a:gd name="connsiteX13" fmla="*/ 10051985 w 10554238"/>
                  <a:gd name="connsiteY13" fmla="*/ 5689755 h 5781900"/>
                  <a:gd name="connsiteX14" fmla="*/ 7062042 w 10554238"/>
                  <a:gd name="connsiteY14" fmla="*/ 5530098 h 5781900"/>
                  <a:gd name="connsiteX15" fmla="*/ 5407413 w 10554238"/>
                  <a:gd name="connsiteY15" fmla="*/ 5355926 h 5781900"/>
                  <a:gd name="connsiteX16" fmla="*/ 3172213 w 10554238"/>
                  <a:gd name="connsiteY16" fmla="*/ 5559126 h 5781900"/>
                  <a:gd name="connsiteX17" fmla="*/ 1880442 w 10554238"/>
                  <a:gd name="connsiteY17" fmla="*/ 5675241 h 5781900"/>
                  <a:gd name="connsiteX18" fmla="*/ 341928 w 10554238"/>
                  <a:gd name="connsiteY18" fmla="*/ 5268841 h 5781900"/>
                  <a:gd name="connsiteX19" fmla="*/ 109699 w 10554238"/>
                  <a:gd name="connsiteY19" fmla="*/ 3730326 h 5781900"/>
                  <a:gd name="connsiteX0" fmla="*/ 108701 w 10553240"/>
                  <a:gd name="connsiteY0" fmla="*/ 3730326 h 5781900"/>
                  <a:gd name="connsiteX1" fmla="*/ 181272 w 10553240"/>
                  <a:gd name="connsiteY1" fmla="*/ 2743355 h 5781900"/>
                  <a:gd name="connsiteX2" fmla="*/ 181272 w 10553240"/>
                  <a:gd name="connsiteY2" fmla="*/ 2003126 h 5781900"/>
                  <a:gd name="connsiteX3" fmla="*/ 7101 w 10553240"/>
                  <a:gd name="connsiteY3" fmla="*/ 1181844 h 5781900"/>
                  <a:gd name="connsiteX4" fmla="*/ 457044 w 10553240"/>
                  <a:gd name="connsiteY4" fmla="*/ 450098 h 5781900"/>
                  <a:gd name="connsiteX5" fmla="*/ 1705272 w 10553240"/>
                  <a:gd name="connsiteY5" fmla="*/ 101755 h 5781900"/>
                  <a:gd name="connsiteX6" fmla="*/ 3374415 w 10553240"/>
                  <a:gd name="connsiteY6" fmla="*/ 290441 h 5781900"/>
                  <a:gd name="connsiteX7" fmla="*/ 6364358 w 10553240"/>
                  <a:gd name="connsiteY7" fmla="*/ 290441 h 5781900"/>
                  <a:gd name="connsiteX8" fmla="*/ 8454415 w 10553240"/>
                  <a:gd name="connsiteY8" fmla="*/ 155 h 5781900"/>
                  <a:gd name="connsiteX9" fmla="*/ 9833272 w 10553240"/>
                  <a:gd name="connsiteY9" fmla="*/ 333984 h 5781900"/>
                  <a:gd name="connsiteX10" fmla="*/ 10529958 w 10553240"/>
                  <a:gd name="connsiteY10" fmla="*/ 1596726 h 5781900"/>
                  <a:gd name="connsiteX11" fmla="*/ 10370301 w 10553240"/>
                  <a:gd name="connsiteY11" fmla="*/ 2903012 h 5781900"/>
                  <a:gd name="connsiteX12" fmla="*/ 10196130 w 10553240"/>
                  <a:gd name="connsiteY12" fmla="*/ 3977069 h 5781900"/>
                  <a:gd name="connsiteX13" fmla="*/ 10050987 w 10553240"/>
                  <a:gd name="connsiteY13" fmla="*/ 5689755 h 5781900"/>
                  <a:gd name="connsiteX14" fmla="*/ 7061044 w 10553240"/>
                  <a:gd name="connsiteY14" fmla="*/ 5530098 h 5781900"/>
                  <a:gd name="connsiteX15" fmla="*/ 5406415 w 10553240"/>
                  <a:gd name="connsiteY15" fmla="*/ 5355926 h 5781900"/>
                  <a:gd name="connsiteX16" fmla="*/ 3171215 w 10553240"/>
                  <a:gd name="connsiteY16" fmla="*/ 5559126 h 5781900"/>
                  <a:gd name="connsiteX17" fmla="*/ 1879444 w 10553240"/>
                  <a:gd name="connsiteY17" fmla="*/ 5675241 h 5781900"/>
                  <a:gd name="connsiteX18" fmla="*/ 340930 w 10553240"/>
                  <a:gd name="connsiteY18" fmla="*/ 5268841 h 5781900"/>
                  <a:gd name="connsiteX19" fmla="*/ 108701 w 10553240"/>
                  <a:gd name="connsiteY19" fmla="*/ 3730326 h 5781900"/>
                  <a:gd name="connsiteX0" fmla="*/ 127881 w 10572420"/>
                  <a:gd name="connsiteY0" fmla="*/ 3730326 h 5781900"/>
                  <a:gd name="connsiteX1" fmla="*/ 200452 w 10572420"/>
                  <a:gd name="connsiteY1" fmla="*/ 2743355 h 5781900"/>
                  <a:gd name="connsiteX2" fmla="*/ 200452 w 10572420"/>
                  <a:gd name="connsiteY2" fmla="*/ 2003126 h 5781900"/>
                  <a:gd name="connsiteX3" fmla="*/ 26281 w 10572420"/>
                  <a:gd name="connsiteY3" fmla="*/ 1181844 h 5781900"/>
                  <a:gd name="connsiteX4" fmla="*/ 476224 w 10572420"/>
                  <a:gd name="connsiteY4" fmla="*/ 450098 h 5781900"/>
                  <a:gd name="connsiteX5" fmla="*/ 1724452 w 10572420"/>
                  <a:gd name="connsiteY5" fmla="*/ 101755 h 5781900"/>
                  <a:gd name="connsiteX6" fmla="*/ 3393595 w 10572420"/>
                  <a:gd name="connsiteY6" fmla="*/ 290441 h 5781900"/>
                  <a:gd name="connsiteX7" fmla="*/ 6383538 w 10572420"/>
                  <a:gd name="connsiteY7" fmla="*/ 290441 h 5781900"/>
                  <a:gd name="connsiteX8" fmla="*/ 8473595 w 10572420"/>
                  <a:gd name="connsiteY8" fmla="*/ 155 h 5781900"/>
                  <a:gd name="connsiteX9" fmla="*/ 9852452 w 10572420"/>
                  <a:gd name="connsiteY9" fmla="*/ 333984 h 5781900"/>
                  <a:gd name="connsiteX10" fmla="*/ 10549138 w 10572420"/>
                  <a:gd name="connsiteY10" fmla="*/ 1596726 h 5781900"/>
                  <a:gd name="connsiteX11" fmla="*/ 10389481 w 10572420"/>
                  <a:gd name="connsiteY11" fmla="*/ 2903012 h 5781900"/>
                  <a:gd name="connsiteX12" fmla="*/ 10215310 w 10572420"/>
                  <a:gd name="connsiteY12" fmla="*/ 3977069 h 5781900"/>
                  <a:gd name="connsiteX13" fmla="*/ 10070167 w 10572420"/>
                  <a:gd name="connsiteY13" fmla="*/ 5689755 h 5781900"/>
                  <a:gd name="connsiteX14" fmla="*/ 7080224 w 10572420"/>
                  <a:gd name="connsiteY14" fmla="*/ 5530098 h 5781900"/>
                  <a:gd name="connsiteX15" fmla="*/ 5425595 w 10572420"/>
                  <a:gd name="connsiteY15" fmla="*/ 5355926 h 5781900"/>
                  <a:gd name="connsiteX16" fmla="*/ 3190395 w 10572420"/>
                  <a:gd name="connsiteY16" fmla="*/ 5559126 h 5781900"/>
                  <a:gd name="connsiteX17" fmla="*/ 1898624 w 10572420"/>
                  <a:gd name="connsiteY17" fmla="*/ 5675241 h 5781900"/>
                  <a:gd name="connsiteX18" fmla="*/ 360110 w 10572420"/>
                  <a:gd name="connsiteY18" fmla="*/ 5268841 h 5781900"/>
                  <a:gd name="connsiteX19" fmla="*/ 127881 w 10572420"/>
                  <a:gd name="connsiteY19" fmla="*/ 3730326 h 5781900"/>
                  <a:gd name="connsiteX0" fmla="*/ 127881 w 10572420"/>
                  <a:gd name="connsiteY0" fmla="*/ 3730326 h 5781900"/>
                  <a:gd name="connsiteX1" fmla="*/ 200452 w 10572420"/>
                  <a:gd name="connsiteY1" fmla="*/ 2743355 h 5781900"/>
                  <a:gd name="connsiteX2" fmla="*/ 200452 w 10572420"/>
                  <a:gd name="connsiteY2" fmla="*/ 2003126 h 5781900"/>
                  <a:gd name="connsiteX3" fmla="*/ 26281 w 10572420"/>
                  <a:gd name="connsiteY3" fmla="*/ 1181844 h 5781900"/>
                  <a:gd name="connsiteX4" fmla="*/ 476224 w 10572420"/>
                  <a:gd name="connsiteY4" fmla="*/ 450098 h 5781900"/>
                  <a:gd name="connsiteX5" fmla="*/ 1724452 w 10572420"/>
                  <a:gd name="connsiteY5" fmla="*/ 101755 h 5781900"/>
                  <a:gd name="connsiteX6" fmla="*/ 3393595 w 10572420"/>
                  <a:gd name="connsiteY6" fmla="*/ 290441 h 5781900"/>
                  <a:gd name="connsiteX7" fmla="*/ 6383538 w 10572420"/>
                  <a:gd name="connsiteY7" fmla="*/ 290441 h 5781900"/>
                  <a:gd name="connsiteX8" fmla="*/ 8473595 w 10572420"/>
                  <a:gd name="connsiteY8" fmla="*/ 155 h 5781900"/>
                  <a:gd name="connsiteX9" fmla="*/ 9852452 w 10572420"/>
                  <a:gd name="connsiteY9" fmla="*/ 333984 h 5781900"/>
                  <a:gd name="connsiteX10" fmla="*/ 10549138 w 10572420"/>
                  <a:gd name="connsiteY10" fmla="*/ 1596726 h 5781900"/>
                  <a:gd name="connsiteX11" fmla="*/ 10389481 w 10572420"/>
                  <a:gd name="connsiteY11" fmla="*/ 2903012 h 5781900"/>
                  <a:gd name="connsiteX12" fmla="*/ 10215310 w 10572420"/>
                  <a:gd name="connsiteY12" fmla="*/ 3977069 h 5781900"/>
                  <a:gd name="connsiteX13" fmla="*/ 10070167 w 10572420"/>
                  <a:gd name="connsiteY13" fmla="*/ 5689755 h 5781900"/>
                  <a:gd name="connsiteX14" fmla="*/ 7080224 w 10572420"/>
                  <a:gd name="connsiteY14" fmla="*/ 5530098 h 5781900"/>
                  <a:gd name="connsiteX15" fmla="*/ 5425595 w 10572420"/>
                  <a:gd name="connsiteY15" fmla="*/ 5355926 h 5781900"/>
                  <a:gd name="connsiteX16" fmla="*/ 3190395 w 10572420"/>
                  <a:gd name="connsiteY16" fmla="*/ 5559126 h 5781900"/>
                  <a:gd name="connsiteX17" fmla="*/ 1898624 w 10572420"/>
                  <a:gd name="connsiteY17" fmla="*/ 5675241 h 5781900"/>
                  <a:gd name="connsiteX18" fmla="*/ 360110 w 10572420"/>
                  <a:gd name="connsiteY18" fmla="*/ 5268841 h 5781900"/>
                  <a:gd name="connsiteX19" fmla="*/ 127881 w 10572420"/>
                  <a:gd name="connsiteY19" fmla="*/ 3730326 h 5781900"/>
                  <a:gd name="connsiteX0" fmla="*/ 24518 w 10469057"/>
                  <a:gd name="connsiteY0" fmla="*/ 3730326 h 5781900"/>
                  <a:gd name="connsiteX1" fmla="*/ 97089 w 10469057"/>
                  <a:gd name="connsiteY1" fmla="*/ 2743355 h 5781900"/>
                  <a:gd name="connsiteX2" fmla="*/ 97089 w 10469057"/>
                  <a:gd name="connsiteY2" fmla="*/ 2003126 h 5781900"/>
                  <a:gd name="connsiteX3" fmla="*/ 372861 w 10469057"/>
                  <a:gd name="connsiteY3" fmla="*/ 450098 h 5781900"/>
                  <a:gd name="connsiteX4" fmla="*/ 1621089 w 10469057"/>
                  <a:gd name="connsiteY4" fmla="*/ 101755 h 5781900"/>
                  <a:gd name="connsiteX5" fmla="*/ 3290232 w 10469057"/>
                  <a:gd name="connsiteY5" fmla="*/ 290441 h 5781900"/>
                  <a:gd name="connsiteX6" fmla="*/ 6280175 w 10469057"/>
                  <a:gd name="connsiteY6" fmla="*/ 290441 h 5781900"/>
                  <a:gd name="connsiteX7" fmla="*/ 8370232 w 10469057"/>
                  <a:gd name="connsiteY7" fmla="*/ 155 h 5781900"/>
                  <a:gd name="connsiteX8" fmla="*/ 9749089 w 10469057"/>
                  <a:gd name="connsiteY8" fmla="*/ 333984 h 5781900"/>
                  <a:gd name="connsiteX9" fmla="*/ 10445775 w 10469057"/>
                  <a:gd name="connsiteY9" fmla="*/ 1596726 h 5781900"/>
                  <a:gd name="connsiteX10" fmla="*/ 10286118 w 10469057"/>
                  <a:gd name="connsiteY10" fmla="*/ 2903012 h 5781900"/>
                  <a:gd name="connsiteX11" fmla="*/ 10111947 w 10469057"/>
                  <a:gd name="connsiteY11" fmla="*/ 3977069 h 5781900"/>
                  <a:gd name="connsiteX12" fmla="*/ 9966804 w 10469057"/>
                  <a:gd name="connsiteY12" fmla="*/ 5689755 h 5781900"/>
                  <a:gd name="connsiteX13" fmla="*/ 6976861 w 10469057"/>
                  <a:gd name="connsiteY13" fmla="*/ 5530098 h 5781900"/>
                  <a:gd name="connsiteX14" fmla="*/ 5322232 w 10469057"/>
                  <a:gd name="connsiteY14" fmla="*/ 5355926 h 5781900"/>
                  <a:gd name="connsiteX15" fmla="*/ 3087032 w 10469057"/>
                  <a:gd name="connsiteY15" fmla="*/ 5559126 h 5781900"/>
                  <a:gd name="connsiteX16" fmla="*/ 1795261 w 10469057"/>
                  <a:gd name="connsiteY16" fmla="*/ 5675241 h 5781900"/>
                  <a:gd name="connsiteX17" fmla="*/ 256747 w 10469057"/>
                  <a:gd name="connsiteY17" fmla="*/ 5268841 h 5781900"/>
                  <a:gd name="connsiteX18" fmla="*/ 24518 w 10469057"/>
                  <a:gd name="connsiteY18" fmla="*/ 3730326 h 5781900"/>
                  <a:gd name="connsiteX0" fmla="*/ 24518 w 10469057"/>
                  <a:gd name="connsiteY0" fmla="*/ 3730326 h 5781900"/>
                  <a:gd name="connsiteX1" fmla="*/ 97089 w 10469057"/>
                  <a:gd name="connsiteY1" fmla="*/ 2743355 h 5781900"/>
                  <a:gd name="connsiteX2" fmla="*/ 97089 w 10469057"/>
                  <a:gd name="connsiteY2" fmla="*/ 2003126 h 5781900"/>
                  <a:gd name="connsiteX3" fmla="*/ 144180 w 10469057"/>
                  <a:gd name="connsiteY3" fmla="*/ 848300 h 5781900"/>
                  <a:gd name="connsiteX4" fmla="*/ 1621089 w 10469057"/>
                  <a:gd name="connsiteY4" fmla="*/ 101755 h 5781900"/>
                  <a:gd name="connsiteX5" fmla="*/ 3290232 w 10469057"/>
                  <a:gd name="connsiteY5" fmla="*/ 290441 h 5781900"/>
                  <a:gd name="connsiteX6" fmla="*/ 6280175 w 10469057"/>
                  <a:gd name="connsiteY6" fmla="*/ 290441 h 5781900"/>
                  <a:gd name="connsiteX7" fmla="*/ 8370232 w 10469057"/>
                  <a:gd name="connsiteY7" fmla="*/ 155 h 5781900"/>
                  <a:gd name="connsiteX8" fmla="*/ 9749089 w 10469057"/>
                  <a:gd name="connsiteY8" fmla="*/ 333984 h 5781900"/>
                  <a:gd name="connsiteX9" fmla="*/ 10445775 w 10469057"/>
                  <a:gd name="connsiteY9" fmla="*/ 1596726 h 5781900"/>
                  <a:gd name="connsiteX10" fmla="*/ 10286118 w 10469057"/>
                  <a:gd name="connsiteY10" fmla="*/ 2903012 h 5781900"/>
                  <a:gd name="connsiteX11" fmla="*/ 10111947 w 10469057"/>
                  <a:gd name="connsiteY11" fmla="*/ 3977069 h 5781900"/>
                  <a:gd name="connsiteX12" fmla="*/ 9966804 w 10469057"/>
                  <a:gd name="connsiteY12" fmla="*/ 5689755 h 5781900"/>
                  <a:gd name="connsiteX13" fmla="*/ 6976861 w 10469057"/>
                  <a:gd name="connsiteY13" fmla="*/ 5530098 h 5781900"/>
                  <a:gd name="connsiteX14" fmla="*/ 5322232 w 10469057"/>
                  <a:gd name="connsiteY14" fmla="*/ 5355926 h 5781900"/>
                  <a:gd name="connsiteX15" fmla="*/ 3087032 w 10469057"/>
                  <a:gd name="connsiteY15" fmla="*/ 5559126 h 5781900"/>
                  <a:gd name="connsiteX16" fmla="*/ 1795261 w 10469057"/>
                  <a:gd name="connsiteY16" fmla="*/ 5675241 h 5781900"/>
                  <a:gd name="connsiteX17" fmla="*/ 256747 w 10469057"/>
                  <a:gd name="connsiteY17" fmla="*/ 5268841 h 5781900"/>
                  <a:gd name="connsiteX18" fmla="*/ 24518 w 10469057"/>
                  <a:gd name="connsiteY18" fmla="*/ 3730326 h 5781900"/>
                  <a:gd name="connsiteX0" fmla="*/ 24518 w 10469057"/>
                  <a:gd name="connsiteY0" fmla="*/ 3730326 h 5781900"/>
                  <a:gd name="connsiteX1" fmla="*/ 97089 w 10469057"/>
                  <a:gd name="connsiteY1" fmla="*/ 2743355 h 5781900"/>
                  <a:gd name="connsiteX2" fmla="*/ 97089 w 10469057"/>
                  <a:gd name="connsiteY2" fmla="*/ 2003126 h 5781900"/>
                  <a:gd name="connsiteX3" fmla="*/ 144180 w 10469057"/>
                  <a:gd name="connsiteY3" fmla="*/ 848300 h 5781900"/>
                  <a:gd name="connsiteX4" fmla="*/ 1621089 w 10469057"/>
                  <a:gd name="connsiteY4" fmla="*/ 101755 h 5781900"/>
                  <a:gd name="connsiteX5" fmla="*/ 3290232 w 10469057"/>
                  <a:gd name="connsiteY5" fmla="*/ 290441 h 5781900"/>
                  <a:gd name="connsiteX6" fmla="*/ 6280175 w 10469057"/>
                  <a:gd name="connsiteY6" fmla="*/ 290441 h 5781900"/>
                  <a:gd name="connsiteX7" fmla="*/ 8370232 w 10469057"/>
                  <a:gd name="connsiteY7" fmla="*/ 155 h 5781900"/>
                  <a:gd name="connsiteX8" fmla="*/ 9749089 w 10469057"/>
                  <a:gd name="connsiteY8" fmla="*/ 333984 h 5781900"/>
                  <a:gd name="connsiteX9" fmla="*/ 10445775 w 10469057"/>
                  <a:gd name="connsiteY9" fmla="*/ 1596726 h 5781900"/>
                  <a:gd name="connsiteX10" fmla="*/ 10286118 w 10469057"/>
                  <a:gd name="connsiteY10" fmla="*/ 2903012 h 5781900"/>
                  <a:gd name="connsiteX11" fmla="*/ 10111947 w 10469057"/>
                  <a:gd name="connsiteY11" fmla="*/ 3977069 h 5781900"/>
                  <a:gd name="connsiteX12" fmla="*/ 9966804 w 10469057"/>
                  <a:gd name="connsiteY12" fmla="*/ 5689755 h 5781900"/>
                  <a:gd name="connsiteX13" fmla="*/ 6976861 w 10469057"/>
                  <a:gd name="connsiteY13" fmla="*/ 5530098 h 5781900"/>
                  <a:gd name="connsiteX14" fmla="*/ 5322232 w 10469057"/>
                  <a:gd name="connsiteY14" fmla="*/ 5355926 h 5781900"/>
                  <a:gd name="connsiteX15" fmla="*/ 3087032 w 10469057"/>
                  <a:gd name="connsiteY15" fmla="*/ 5559126 h 5781900"/>
                  <a:gd name="connsiteX16" fmla="*/ 1795261 w 10469057"/>
                  <a:gd name="connsiteY16" fmla="*/ 5675241 h 5781900"/>
                  <a:gd name="connsiteX17" fmla="*/ 256747 w 10469057"/>
                  <a:gd name="connsiteY17" fmla="*/ 5268841 h 5781900"/>
                  <a:gd name="connsiteX18" fmla="*/ 24518 w 10469057"/>
                  <a:gd name="connsiteY18" fmla="*/ 3730326 h 5781900"/>
                  <a:gd name="connsiteX0" fmla="*/ 24518 w 10469057"/>
                  <a:gd name="connsiteY0" fmla="*/ 3730326 h 5781900"/>
                  <a:gd name="connsiteX1" fmla="*/ 97089 w 10469057"/>
                  <a:gd name="connsiteY1" fmla="*/ 2743355 h 5781900"/>
                  <a:gd name="connsiteX2" fmla="*/ 144180 w 10469057"/>
                  <a:gd name="connsiteY2" fmla="*/ 848300 h 5781900"/>
                  <a:gd name="connsiteX3" fmla="*/ 1621089 w 10469057"/>
                  <a:gd name="connsiteY3" fmla="*/ 101755 h 5781900"/>
                  <a:gd name="connsiteX4" fmla="*/ 3290232 w 10469057"/>
                  <a:gd name="connsiteY4" fmla="*/ 290441 h 5781900"/>
                  <a:gd name="connsiteX5" fmla="*/ 6280175 w 10469057"/>
                  <a:gd name="connsiteY5" fmla="*/ 290441 h 5781900"/>
                  <a:gd name="connsiteX6" fmla="*/ 8370232 w 10469057"/>
                  <a:gd name="connsiteY6" fmla="*/ 155 h 5781900"/>
                  <a:gd name="connsiteX7" fmla="*/ 9749089 w 10469057"/>
                  <a:gd name="connsiteY7" fmla="*/ 333984 h 5781900"/>
                  <a:gd name="connsiteX8" fmla="*/ 10445775 w 10469057"/>
                  <a:gd name="connsiteY8" fmla="*/ 1596726 h 5781900"/>
                  <a:gd name="connsiteX9" fmla="*/ 10286118 w 10469057"/>
                  <a:gd name="connsiteY9" fmla="*/ 2903012 h 5781900"/>
                  <a:gd name="connsiteX10" fmla="*/ 10111947 w 10469057"/>
                  <a:gd name="connsiteY10" fmla="*/ 3977069 h 5781900"/>
                  <a:gd name="connsiteX11" fmla="*/ 9966804 w 10469057"/>
                  <a:gd name="connsiteY11" fmla="*/ 5689755 h 5781900"/>
                  <a:gd name="connsiteX12" fmla="*/ 6976861 w 10469057"/>
                  <a:gd name="connsiteY12" fmla="*/ 5530098 h 5781900"/>
                  <a:gd name="connsiteX13" fmla="*/ 5322232 w 10469057"/>
                  <a:gd name="connsiteY13" fmla="*/ 5355926 h 5781900"/>
                  <a:gd name="connsiteX14" fmla="*/ 3087032 w 10469057"/>
                  <a:gd name="connsiteY14" fmla="*/ 5559126 h 5781900"/>
                  <a:gd name="connsiteX15" fmla="*/ 1795261 w 10469057"/>
                  <a:gd name="connsiteY15" fmla="*/ 5675241 h 5781900"/>
                  <a:gd name="connsiteX16" fmla="*/ 256747 w 10469057"/>
                  <a:gd name="connsiteY16" fmla="*/ 5268841 h 5781900"/>
                  <a:gd name="connsiteX17" fmla="*/ 24518 w 10469057"/>
                  <a:gd name="connsiteY17" fmla="*/ 3730326 h 5781900"/>
                  <a:gd name="connsiteX0" fmla="*/ 505 w 10445044"/>
                  <a:gd name="connsiteY0" fmla="*/ 3730326 h 5781900"/>
                  <a:gd name="connsiteX1" fmla="*/ 179794 w 10445044"/>
                  <a:gd name="connsiteY1" fmla="*/ 2807068 h 5781900"/>
                  <a:gd name="connsiteX2" fmla="*/ 120167 w 10445044"/>
                  <a:gd name="connsiteY2" fmla="*/ 848300 h 5781900"/>
                  <a:gd name="connsiteX3" fmla="*/ 1597076 w 10445044"/>
                  <a:gd name="connsiteY3" fmla="*/ 101755 h 5781900"/>
                  <a:gd name="connsiteX4" fmla="*/ 3266219 w 10445044"/>
                  <a:gd name="connsiteY4" fmla="*/ 290441 h 5781900"/>
                  <a:gd name="connsiteX5" fmla="*/ 6256162 w 10445044"/>
                  <a:gd name="connsiteY5" fmla="*/ 290441 h 5781900"/>
                  <a:gd name="connsiteX6" fmla="*/ 8346219 w 10445044"/>
                  <a:gd name="connsiteY6" fmla="*/ 155 h 5781900"/>
                  <a:gd name="connsiteX7" fmla="*/ 9725076 w 10445044"/>
                  <a:gd name="connsiteY7" fmla="*/ 333984 h 5781900"/>
                  <a:gd name="connsiteX8" fmla="*/ 10421762 w 10445044"/>
                  <a:gd name="connsiteY8" fmla="*/ 1596726 h 5781900"/>
                  <a:gd name="connsiteX9" fmla="*/ 10262105 w 10445044"/>
                  <a:gd name="connsiteY9" fmla="*/ 2903012 h 5781900"/>
                  <a:gd name="connsiteX10" fmla="*/ 10087934 w 10445044"/>
                  <a:gd name="connsiteY10" fmla="*/ 3977069 h 5781900"/>
                  <a:gd name="connsiteX11" fmla="*/ 9942791 w 10445044"/>
                  <a:gd name="connsiteY11" fmla="*/ 5689755 h 5781900"/>
                  <a:gd name="connsiteX12" fmla="*/ 6952848 w 10445044"/>
                  <a:gd name="connsiteY12" fmla="*/ 5530098 h 5781900"/>
                  <a:gd name="connsiteX13" fmla="*/ 5298219 w 10445044"/>
                  <a:gd name="connsiteY13" fmla="*/ 5355926 h 5781900"/>
                  <a:gd name="connsiteX14" fmla="*/ 3063019 w 10445044"/>
                  <a:gd name="connsiteY14" fmla="*/ 5559126 h 5781900"/>
                  <a:gd name="connsiteX15" fmla="*/ 1771248 w 10445044"/>
                  <a:gd name="connsiteY15" fmla="*/ 5675241 h 5781900"/>
                  <a:gd name="connsiteX16" fmla="*/ 232734 w 10445044"/>
                  <a:gd name="connsiteY16" fmla="*/ 5268841 h 5781900"/>
                  <a:gd name="connsiteX17" fmla="*/ 505 w 10445044"/>
                  <a:gd name="connsiteY17" fmla="*/ 3730326 h 5781900"/>
                  <a:gd name="connsiteX0" fmla="*/ 505 w 10445044"/>
                  <a:gd name="connsiteY0" fmla="*/ 3730326 h 5781900"/>
                  <a:gd name="connsiteX1" fmla="*/ 179794 w 10445044"/>
                  <a:gd name="connsiteY1" fmla="*/ 2807068 h 5781900"/>
                  <a:gd name="connsiteX2" fmla="*/ 150658 w 10445044"/>
                  <a:gd name="connsiteY2" fmla="*/ 848300 h 5781900"/>
                  <a:gd name="connsiteX3" fmla="*/ 1597076 w 10445044"/>
                  <a:gd name="connsiteY3" fmla="*/ 101755 h 5781900"/>
                  <a:gd name="connsiteX4" fmla="*/ 3266219 w 10445044"/>
                  <a:gd name="connsiteY4" fmla="*/ 290441 h 5781900"/>
                  <a:gd name="connsiteX5" fmla="*/ 6256162 w 10445044"/>
                  <a:gd name="connsiteY5" fmla="*/ 290441 h 5781900"/>
                  <a:gd name="connsiteX6" fmla="*/ 8346219 w 10445044"/>
                  <a:gd name="connsiteY6" fmla="*/ 155 h 5781900"/>
                  <a:gd name="connsiteX7" fmla="*/ 9725076 w 10445044"/>
                  <a:gd name="connsiteY7" fmla="*/ 333984 h 5781900"/>
                  <a:gd name="connsiteX8" fmla="*/ 10421762 w 10445044"/>
                  <a:gd name="connsiteY8" fmla="*/ 1596726 h 5781900"/>
                  <a:gd name="connsiteX9" fmla="*/ 10262105 w 10445044"/>
                  <a:gd name="connsiteY9" fmla="*/ 2903012 h 5781900"/>
                  <a:gd name="connsiteX10" fmla="*/ 10087934 w 10445044"/>
                  <a:gd name="connsiteY10" fmla="*/ 3977069 h 5781900"/>
                  <a:gd name="connsiteX11" fmla="*/ 9942791 w 10445044"/>
                  <a:gd name="connsiteY11" fmla="*/ 5689755 h 5781900"/>
                  <a:gd name="connsiteX12" fmla="*/ 6952848 w 10445044"/>
                  <a:gd name="connsiteY12" fmla="*/ 5530098 h 5781900"/>
                  <a:gd name="connsiteX13" fmla="*/ 5298219 w 10445044"/>
                  <a:gd name="connsiteY13" fmla="*/ 5355926 h 5781900"/>
                  <a:gd name="connsiteX14" fmla="*/ 3063019 w 10445044"/>
                  <a:gd name="connsiteY14" fmla="*/ 5559126 h 5781900"/>
                  <a:gd name="connsiteX15" fmla="*/ 1771248 w 10445044"/>
                  <a:gd name="connsiteY15" fmla="*/ 5675241 h 5781900"/>
                  <a:gd name="connsiteX16" fmla="*/ 232734 w 10445044"/>
                  <a:gd name="connsiteY16" fmla="*/ 5268841 h 5781900"/>
                  <a:gd name="connsiteX17" fmla="*/ 505 w 10445044"/>
                  <a:gd name="connsiteY17" fmla="*/ 3730326 h 5781900"/>
                  <a:gd name="connsiteX0" fmla="*/ 182758 w 10395068"/>
                  <a:gd name="connsiteY0" fmla="*/ 5268841 h 5781900"/>
                  <a:gd name="connsiteX1" fmla="*/ 129818 w 10395068"/>
                  <a:gd name="connsiteY1" fmla="*/ 2807068 h 5781900"/>
                  <a:gd name="connsiteX2" fmla="*/ 100682 w 10395068"/>
                  <a:gd name="connsiteY2" fmla="*/ 848300 h 5781900"/>
                  <a:gd name="connsiteX3" fmla="*/ 1547100 w 10395068"/>
                  <a:gd name="connsiteY3" fmla="*/ 101755 h 5781900"/>
                  <a:gd name="connsiteX4" fmla="*/ 3216243 w 10395068"/>
                  <a:gd name="connsiteY4" fmla="*/ 290441 h 5781900"/>
                  <a:gd name="connsiteX5" fmla="*/ 6206186 w 10395068"/>
                  <a:gd name="connsiteY5" fmla="*/ 290441 h 5781900"/>
                  <a:gd name="connsiteX6" fmla="*/ 8296243 w 10395068"/>
                  <a:gd name="connsiteY6" fmla="*/ 155 h 5781900"/>
                  <a:gd name="connsiteX7" fmla="*/ 9675100 w 10395068"/>
                  <a:gd name="connsiteY7" fmla="*/ 333984 h 5781900"/>
                  <a:gd name="connsiteX8" fmla="*/ 10371786 w 10395068"/>
                  <a:gd name="connsiteY8" fmla="*/ 1596726 h 5781900"/>
                  <a:gd name="connsiteX9" fmla="*/ 10212129 w 10395068"/>
                  <a:gd name="connsiteY9" fmla="*/ 2903012 h 5781900"/>
                  <a:gd name="connsiteX10" fmla="*/ 10037958 w 10395068"/>
                  <a:gd name="connsiteY10" fmla="*/ 3977069 h 5781900"/>
                  <a:gd name="connsiteX11" fmla="*/ 9892815 w 10395068"/>
                  <a:gd name="connsiteY11" fmla="*/ 5689755 h 5781900"/>
                  <a:gd name="connsiteX12" fmla="*/ 6902872 w 10395068"/>
                  <a:gd name="connsiteY12" fmla="*/ 5530098 h 5781900"/>
                  <a:gd name="connsiteX13" fmla="*/ 5248243 w 10395068"/>
                  <a:gd name="connsiteY13" fmla="*/ 5355926 h 5781900"/>
                  <a:gd name="connsiteX14" fmla="*/ 3013043 w 10395068"/>
                  <a:gd name="connsiteY14" fmla="*/ 5559126 h 5781900"/>
                  <a:gd name="connsiteX15" fmla="*/ 1721272 w 10395068"/>
                  <a:gd name="connsiteY15" fmla="*/ 5675241 h 5781900"/>
                  <a:gd name="connsiteX16" fmla="*/ 182758 w 10395068"/>
                  <a:gd name="connsiteY16" fmla="*/ 5268841 h 5781900"/>
                  <a:gd name="connsiteX0" fmla="*/ 166990 w 10394547"/>
                  <a:gd name="connsiteY0" fmla="*/ 5157345 h 5781900"/>
                  <a:gd name="connsiteX1" fmla="*/ 129297 w 10394547"/>
                  <a:gd name="connsiteY1" fmla="*/ 2807068 h 5781900"/>
                  <a:gd name="connsiteX2" fmla="*/ 100161 w 10394547"/>
                  <a:gd name="connsiteY2" fmla="*/ 848300 h 5781900"/>
                  <a:gd name="connsiteX3" fmla="*/ 1546579 w 10394547"/>
                  <a:gd name="connsiteY3" fmla="*/ 101755 h 5781900"/>
                  <a:gd name="connsiteX4" fmla="*/ 3215722 w 10394547"/>
                  <a:gd name="connsiteY4" fmla="*/ 290441 h 5781900"/>
                  <a:gd name="connsiteX5" fmla="*/ 6205665 w 10394547"/>
                  <a:gd name="connsiteY5" fmla="*/ 290441 h 5781900"/>
                  <a:gd name="connsiteX6" fmla="*/ 8295722 w 10394547"/>
                  <a:gd name="connsiteY6" fmla="*/ 155 h 5781900"/>
                  <a:gd name="connsiteX7" fmla="*/ 9674579 w 10394547"/>
                  <a:gd name="connsiteY7" fmla="*/ 333984 h 5781900"/>
                  <a:gd name="connsiteX8" fmla="*/ 10371265 w 10394547"/>
                  <a:gd name="connsiteY8" fmla="*/ 1596726 h 5781900"/>
                  <a:gd name="connsiteX9" fmla="*/ 10211608 w 10394547"/>
                  <a:gd name="connsiteY9" fmla="*/ 2903012 h 5781900"/>
                  <a:gd name="connsiteX10" fmla="*/ 10037437 w 10394547"/>
                  <a:gd name="connsiteY10" fmla="*/ 3977069 h 5781900"/>
                  <a:gd name="connsiteX11" fmla="*/ 9892294 w 10394547"/>
                  <a:gd name="connsiteY11" fmla="*/ 5689755 h 5781900"/>
                  <a:gd name="connsiteX12" fmla="*/ 6902351 w 10394547"/>
                  <a:gd name="connsiteY12" fmla="*/ 5530098 h 5781900"/>
                  <a:gd name="connsiteX13" fmla="*/ 5247722 w 10394547"/>
                  <a:gd name="connsiteY13" fmla="*/ 5355926 h 5781900"/>
                  <a:gd name="connsiteX14" fmla="*/ 3012522 w 10394547"/>
                  <a:gd name="connsiteY14" fmla="*/ 5559126 h 5781900"/>
                  <a:gd name="connsiteX15" fmla="*/ 1720751 w 10394547"/>
                  <a:gd name="connsiteY15" fmla="*/ 5675241 h 5781900"/>
                  <a:gd name="connsiteX16" fmla="*/ 166990 w 10394547"/>
                  <a:gd name="connsiteY16" fmla="*/ 5157345 h 5781900"/>
                  <a:gd name="connsiteX0" fmla="*/ 172974 w 10400531"/>
                  <a:gd name="connsiteY0" fmla="*/ 5157345 h 5781900"/>
                  <a:gd name="connsiteX1" fmla="*/ 135281 w 10400531"/>
                  <a:gd name="connsiteY1" fmla="*/ 2807068 h 5781900"/>
                  <a:gd name="connsiteX2" fmla="*/ 106145 w 10400531"/>
                  <a:gd name="connsiteY2" fmla="*/ 848300 h 5781900"/>
                  <a:gd name="connsiteX3" fmla="*/ 1552563 w 10400531"/>
                  <a:gd name="connsiteY3" fmla="*/ 101755 h 5781900"/>
                  <a:gd name="connsiteX4" fmla="*/ 3221706 w 10400531"/>
                  <a:gd name="connsiteY4" fmla="*/ 290441 h 5781900"/>
                  <a:gd name="connsiteX5" fmla="*/ 6211649 w 10400531"/>
                  <a:gd name="connsiteY5" fmla="*/ 290441 h 5781900"/>
                  <a:gd name="connsiteX6" fmla="*/ 8301706 w 10400531"/>
                  <a:gd name="connsiteY6" fmla="*/ 155 h 5781900"/>
                  <a:gd name="connsiteX7" fmla="*/ 9680563 w 10400531"/>
                  <a:gd name="connsiteY7" fmla="*/ 333984 h 5781900"/>
                  <a:gd name="connsiteX8" fmla="*/ 10377249 w 10400531"/>
                  <a:gd name="connsiteY8" fmla="*/ 1596726 h 5781900"/>
                  <a:gd name="connsiteX9" fmla="*/ 10217592 w 10400531"/>
                  <a:gd name="connsiteY9" fmla="*/ 2903012 h 5781900"/>
                  <a:gd name="connsiteX10" fmla="*/ 10043421 w 10400531"/>
                  <a:gd name="connsiteY10" fmla="*/ 3977069 h 5781900"/>
                  <a:gd name="connsiteX11" fmla="*/ 9898278 w 10400531"/>
                  <a:gd name="connsiteY11" fmla="*/ 5689755 h 5781900"/>
                  <a:gd name="connsiteX12" fmla="*/ 6908335 w 10400531"/>
                  <a:gd name="connsiteY12" fmla="*/ 5530098 h 5781900"/>
                  <a:gd name="connsiteX13" fmla="*/ 5253706 w 10400531"/>
                  <a:gd name="connsiteY13" fmla="*/ 5355926 h 5781900"/>
                  <a:gd name="connsiteX14" fmla="*/ 3018506 w 10400531"/>
                  <a:gd name="connsiteY14" fmla="*/ 5559126 h 5781900"/>
                  <a:gd name="connsiteX15" fmla="*/ 1726735 w 10400531"/>
                  <a:gd name="connsiteY15" fmla="*/ 5675241 h 5781900"/>
                  <a:gd name="connsiteX16" fmla="*/ 172974 w 10400531"/>
                  <a:gd name="connsiteY16" fmla="*/ 5157345 h 5781900"/>
                  <a:gd name="connsiteX0" fmla="*/ 221145 w 10448702"/>
                  <a:gd name="connsiteY0" fmla="*/ 5157345 h 5781900"/>
                  <a:gd name="connsiteX1" fmla="*/ 183452 w 10448702"/>
                  <a:gd name="connsiteY1" fmla="*/ 2807068 h 5781900"/>
                  <a:gd name="connsiteX2" fmla="*/ 154316 w 10448702"/>
                  <a:gd name="connsiteY2" fmla="*/ 848300 h 5781900"/>
                  <a:gd name="connsiteX3" fmla="*/ 1600734 w 10448702"/>
                  <a:gd name="connsiteY3" fmla="*/ 101755 h 5781900"/>
                  <a:gd name="connsiteX4" fmla="*/ 3269877 w 10448702"/>
                  <a:gd name="connsiteY4" fmla="*/ 290441 h 5781900"/>
                  <a:gd name="connsiteX5" fmla="*/ 6259820 w 10448702"/>
                  <a:gd name="connsiteY5" fmla="*/ 290441 h 5781900"/>
                  <a:gd name="connsiteX6" fmla="*/ 8349877 w 10448702"/>
                  <a:gd name="connsiteY6" fmla="*/ 155 h 5781900"/>
                  <a:gd name="connsiteX7" fmla="*/ 9728734 w 10448702"/>
                  <a:gd name="connsiteY7" fmla="*/ 333984 h 5781900"/>
                  <a:gd name="connsiteX8" fmla="*/ 10425420 w 10448702"/>
                  <a:gd name="connsiteY8" fmla="*/ 1596726 h 5781900"/>
                  <a:gd name="connsiteX9" fmla="*/ 10265763 w 10448702"/>
                  <a:gd name="connsiteY9" fmla="*/ 2903012 h 5781900"/>
                  <a:gd name="connsiteX10" fmla="*/ 10091592 w 10448702"/>
                  <a:gd name="connsiteY10" fmla="*/ 3977069 h 5781900"/>
                  <a:gd name="connsiteX11" fmla="*/ 9946449 w 10448702"/>
                  <a:gd name="connsiteY11" fmla="*/ 5689755 h 5781900"/>
                  <a:gd name="connsiteX12" fmla="*/ 6956506 w 10448702"/>
                  <a:gd name="connsiteY12" fmla="*/ 5530098 h 5781900"/>
                  <a:gd name="connsiteX13" fmla="*/ 5301877 w 10448702"/>
                  <a:gd name="connsiteY13" fmla="*/ 5355926 h 5781900"/>
                  <a:gd name="connsiteX14" fmla="*/ 3066677 w 10448702"/>
                  <a:gd name="connsiteY14" fmla="*/ 5559126 h 5781900"/>
                  <a:gd name="connsiteX15" fmla="*/ 221145 w 10448702"/>
                  <a:gd name="connsiteY15" fmla="*/ 5157345 h 5781900"/>
                  <a:gd name="connsiteX0" fmla="*/ 356458 w 10401070"/>
                  <a:gd name="connsiteY0" fmla="*/ 5396267 h 5781900"/>
                  <a:gd name="connsiteX1" fmla="*/ 135820 w 10401070"/>
                  <a:gd name="connsiteY1" fmla="*/ 2807068 h 5781900"/>
                  <a:gd name="connsiteX2" fmla="*/ 106684 w 10401070"/>
                  <a:gd name="connsiteY2" fmla="*/ 848300 h 5781900"/>
                  <a:gd name="connsiteX3" fmla="*/ 1553102 w 10401070"/>
                  <a:gd name="connsiteY3" fmla="*/ 101755 h 5781900"/>
                  <a:gd name="connsiteX4" fmla="*/ 3222245 w 10401070"/>
                  <a:gd name="connsiteY4" fmla="*/ 290441 h 5781900"/>
                  <a:gd name="connsiteX5" fmla="*/ 6212188 w 10401070"/>
                  <a:gd name="connsiteY5" fmla="*/ 290441 h 5781900"/>
                  <a:gd name="connsiteX6" fmla="*/ 8302245 w 10401070"/>
                  <a:gd name="connsiteY6" fmla="*/ 155 h 5781900"/>
                  <a:gd name="connsiteX7" fmla="*/ 9681102 w 10401070"/>
                  <a:gd name="connsiteY7" fmla="*/ 333984 h 5781900"/>
                  <a:gd name="connsiteX8" fmla="*/ 10377788 w 10401070"/>
                  <a:gd name="connsiteY8" fmla="*/ 1596726 h 5781900"/>
                  <a:gd name="connsiteX9" fmla="*/ 10218131 w 10401070"/>
                  <a:gd name="connsiteY9" fmla="*/ 2903012 h 5781900"/>
                  <a:gd name="connsiteX10" fmla="*/ 10043960 w 10401070"/>
                  <a:gd name="connsiteY10" fmla="*/ 3977069 h 5781900"/>
                  <a:gd name="connsiteX11" fmla="*/ 9898817 w 10401070"/>
                  <a:gd name="connsiteY11" fmla="*/ 5689755 h 5781900"/>
                  <a:gd name="connsiteX12" fmla="*/ 6908874 w 10401070"/>
                  <a:gd name="connsiteY12" fmla="*/ 5530098 h 5781900"/>
                  <a:gd name="connsiteX13" fmla="*/ 5254245 w 10401070"/>
                  <a:gd name="connsiteY13" fmla="*/ 5355926 h 5781900"/>
                  <a:gd name="connsiteX14" fmla="*/ 3019045 w 10401070"/>
                  <a:gd name="connsiteY14" fmla="*/ 5559126 h 5781900"/>
                  <a:gd name="connsiteX15" fmla="*/ 356458 w 10401070"/>
                  <a:gd name="connsiteY15" fmla="*/ 5396267 h 5781900"/>
                  <a:gd name="connsiteX0" fmla="*/ 356458 w 10401070"/>
                  <a:gd name="connsiteY0" fmla="*/ 5396267 h 5781900"/>
                  <a:gd name="connsiteX1" fmla="*/ 135820 w 10401070"/>
                  <a:gd name="connsiteY1" fmla="*/ 2807068 h 5781900"/>
                  <a:gd name="connsiteX2" fmla="*/ 106684 w 10401070"/>
                  <a:gd name="connsiteY2" fmla="*/ 848300 h 5781900"/>
                  <a:gd name="connsiteX3" fmla="*/ 1553102 w 10401070"/>
                  <a:gd name="connsiteY3" fmla="*/ 101755 h 5781900"/>
                  <a:gd name="connsiteX4" fmla="*/ 3222245 w 10401070"/>
                  <a:gd name="connsiteY4" fmla="*/ 290441 h 5781900"/>
                  <a:gd name="connsiteX5" fmla="*/ 6212188 w 10401070"/>
                  <a:gd name="connsiteY5" fmla="*/ 290441 h 5781900"/>
                  <a:gd name="connsiteX6" fmla="*/ 8302245 w 10401070"/>
                  <a:gd name="connsiteY6" fmla="*/ 155 h 5781900"/>
                  <a:gd name="connsiteX7" fmla="*/ 9681102 w 10401070"/>
                  <a:gd name="connsiteY7" fmla="*/ 333984 h 5781900"/>
                  <a:gd name="connsiteX8" fmla="*/ 10377788 w 10401070"/>
                  <a:gd name="connsiteY8" fmla="*/ 1596726 h 5781900"/>
                  <a:gd name="connsiteX9" fmla="*/ 10218131 w 10401070"/>
                  <a:gd name="connsiteY9" fmla="*/ 2903012 h 5781900"/>
                  <a:gd name="connsiteX10" fmla="*/ 10043960 w 10401070"/>
                  <a:gd name="connsiteY10" fmla="*/ 3977069 h 5781900"/>
                  <a:gd name="connsiteX11" fmla="*/ 9898817 w 10401070"/>
                  <a:gd name="connsiteY11" fmla="*/ 5689755 h 5781900"/>
                  <a:gd name="connsiteX12" fmla="*/ 6908874 w 10401070"/>
                  <a:gd name="connsiteY12" fmla="*/ 5530098 h 5781900"/>
                  <a:gd name="connsiteX13" fmla="*/ 5254245 w 10401070"/>
                  <a:gd name="connsiteY13" fmla="*/ 5355926 h 5781900"/>
                  <a:gd name="connsiteX14" fmla="*/ 3019045 w 10401070"/>
                  <a:gd name="connsiteY14" fmla="*/ 5559126 h 5781900"/>
                  <a:gd name="connsiteX15" fmla="*/ 356458 w 10401070"/>
                  <a:gd name="connsiteY15" fmla="*/ 5396267 h 5781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0401070" h="5781900">
                    <a:moveTo>
                      <a:pt x="356458" y="5396267"/>
                    </a:moveTo>
                    <a:cubicBezTo>
                      <a:pt x="-124079" y="4937591"/>
                      <a:pt x="177449" y="3565062"/>
                      <a:pt x="135820" y="2807068"/>
                    </a:cubicBezTo>
                    <a:cubicBezTo>
                      <a:pt x="94191" y="2049074"/>
                      <a:pt x="-129530" y="1299185"/>
                      <a:pt x="106684" y="848300"/>
                    </a:cubicBezTo>
                    <a:cubicBezTo>
                      <a:pt x="342898" y="397415"/>
                      <a:pt x="1033842" y="194732"/>
                      <a:pt x="1553102" y="101755"/>
                    </a:cubicBezTo>
                    <a:cubicBezTo>
                      <a:pt x="2072362" y="8779"/>
                      <a:pt x="2445731" y="258993"/>
                      <a:pt x="3222245" y="290441"/>
                    </a:cubicBezTo>
                    <a:cubicBezTo>
                      <a:pt x="3998759" y="321889"/>
                      <a:pt x="5365521" y="338822"/>
                      <a:pt x="6212188" y="290441"/>
                    </a:cubicBezTo>
                    <a:cubicBezTo>
                      <a:pt x="7058855" y="242060"/>
                      <a:pt x="7724093" y="-7102"/>
                      <a:pt x="8302245" y="155"/>
                    </a:cubicBezTo>
                    <a:cubicBezTo>
                      <a:pt x="8880397" y="7412"/>
                      <a:pt x="9335178" y="67889"/>
                      <a:pt x="9681102" y="333984"/>
                    </a:cubicBezTo>
                    <a:cubicBezTo>
                      <a:pt x="10027026" y="600079"/>
                      <a:pt x="10288283" y="1168555"/>
                      <a:pt x="10377788" y="1596726"/>
                    </a:cubicBezTo>
                    <a:cubicBezTo>
                      <a:pt x="10467293" y="2024897"/>
                      <a:pt x="10273769" y="2506288"/>
                      <a:pt x="10218131" y="2903012"/>
                    </a:cubicBezTo>
                    <a:cubicBezTo>
                      <a:pt x="10162493" y="3299736"/>
                      <a:pt x="10097179" y="3512612"/>
                      <a:pt x="10043960" y="3977069"/>
                    </a:cubicBezTo>
                    <a:cubicBezTo>
                      <a:pt x="9990741" y="4441526"/>
                      <a:pt x="10421331" y="5430917"/>
                      <a:pt x="9898817" y="5689755"/>
                    </a:cubicBezTo>
                    <a:cubicBezTo>
                      <a:pt x="9376303" y="5948593"/>
                      <a:pt x="7682969" y="5585736"/>
                      <a:pt x="6908874" y="5530098"/>
                    </a:cubicBezTo>
                    <a:cubicBezTo>
                      <a:pt x="6134779" y="5474460"/>
                      <a:pt x="5902550" y="5351088"/>
                      <a:pt x="5254245" y="5355926"/>
                    </a:cubicBezTo>
                    <a:cubicBezTo>
                      <a:pt x="4605940" y="5360764"/>
                      <a:pt x="3835343" y="5552403"/>
                      <a:pt x="3019045" y="5559126"/>
                    </a:cubicBezTo>
                    <a:cubicBezTo>
                      <a:pt x="2202747" y="5565849"/>
                      <a:pt x="1218131" y="5759375"/>
                      <a:pt x="356458" y="5396267"/>
                    </a:cubicBezTo>
                    <a:close/>
                  </a:path>
                </a:pathLst>
              </a:custGeom>
              <a:noFill/>
              <a:ln w="190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8C7484C-682E-38D2-0C3E-FD0456174B9B}"/>
                </a:ext>
              </a:extLst>
            </p:cNvPr>
            <p:cNvSpPr txBox="1"/>
            <p:nvPr/>
          </p:nvSpPr>
          <p:spPr>
            <a:xfrm>
              <a:off x="1214083" y="3023529"/>
              <a:ext cx="4617142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1.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Tìm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hiểu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biểu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hiện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của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việc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biết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bảo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quản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đồ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dùng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cá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nhân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34886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0"/>
            <a:ext cx="12192000" cy="6900866"/>
            <a:chOff x="0" y="0"/>
            <a:chExt cx="12192000" cy="6900866"/>
          </a:xfrm>
        </p:grpSpPr>
        <p:sp>
          <p:nvSpPr>
            <p:cNvPr id="5" name="矩形 4"/>
            <p:cNvSpPr/>
            <p:nvPr/>
          </p:nvSpPr>
          <p:spPr>
            <a:xfrm>
              <a:off x="0" y="0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0" y="985838"/>
              <a:ext cx="12192000" cy="985838"/>
            </a:xfrm>
            <a:prstGeom prst="rect">
              <a:avLst/>
            </a:prstGeom>
            <a:solidFill>
              <a:srgbClr val="FAE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0" y="1971676"/>
              <a:ext cx="12192000" cy="985838"/>
            </a:xfrm>
            <a:prstGeom prst="rect">
              <a:avLst/>
            </a:prstGeom>
            <a:solidFill>
              <a:srgbClr val="FEE5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2957514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0" y="3943352"/>
              <a:ext cx="12192000" cy="985838"/>
            </a:xfrm>
            <a:prstGeom prst="rect">
              <a:avLst/>
            </a:prstGeom>
            <a:solidFill>
              <a:srgbClr val="FAE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0" y="4929190"/>
              <a:ext cx="12192000" cy="985838"/>
            </a:xfrm>
            <a:prstGeom prst="rect">
              <a:avLst/>
            </a:prstGeom>
            <a:solidFill>
              <a:srgbClr val="FEE5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0" y="5915028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2" name="矩形 11"/>
          <p:cNvSpPr/>
          <p:nvPr/>
        </p:nvSpPr>
        <p:spPr>
          <a:xfrm>
            <a:off x="552174" y="408818"/>
            <a:ext cx="10999304" cy="57912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Hai ông cháu đang cùng nhau quét dọn vệ sinh sân vườn, tỉa cây cảnh khu vực trước cửa nhà mình để có không gian thoáng đãng và đẹp hơn. 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500573A-84CE-47A2-A8EA-C495C7DD3B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304800"/>
            <a:ext cx="7010400" cy="943704"/>
          </a:xfrm>
          <a:prstGeom prst="rect">
            <a:avLst/>
          </a:prstGeom>
        </p:spPr>
      </p:pic>
      <p:sp>
        <p:nvSpPr>
          <p:cNvPr id="20" name="Speech Bubble: Rectangle with Corners Rounded 4">
            <a:extLst>
              <a:ext uri="{FF2B5EF4-FFF2-40B4-BE49-F238E27FC236}">
                <a16:creationId xmlns:a16="http://schemas.microsoft.com/office/drawing/2014/main" id="{BA753831-9E83-41F7-B643-F2B665886778}"/>
              </a:ext>
            </a:extLst>
          </p:cNvPr>
          <p:cNvSpPr/>
          <p:nvPr/>
        </p:nvSpPr>
        <p:spPr>
          <a:xfrm flipH="1">
            <a:off x="5343536" y="2186519"/>
            <a:ext cx="6102848" cy="2438400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Bạn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</a:t>
            </a:r>
            <a:r>
              <a: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 trong tranh đã ghi tên mình lên chiếc cặp để tránh nhầm lẫn đồ với các bạn khác.</a:t>
            </a:r>
          </a:p>
        </p:txBody>
      </p:sp>
      <p:pic>
        <p:nvPicPr>
          <p:cNvPr id="15" name="Picture 14" descr="Diagram&#10;&#10;Description automatically generated with low confidence">
            <a:extLst>
              <a:ext uri="{FF2B5EF4-FFF2-40B4-BE49-F238E27FC236}">
                <a16:creationId xmlns:a16="http://schemas.microsoft.com/office/drawing/2014/main" id="{2C33D059-0429-4658-BD33-4942BCD6011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732" r="1110"/>
          <a:stretch/>
        </p:blipFill>
        <p:spPr>
          <a:xfrm>
            <a:off x="805073" y="1562858"/>
            <a:ext cx="4305407" cy="387724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43667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0"/>
            <a:ext cx="12192000" cy="6900866"/>
            <a:chOff x="0" y="0"/>
            <a:chExt cx="12192000" cy="6900866"/>
          </a:xfrm>
        </p:grpSpPr>
        <p:sp>
          <p:nvSpPr>
            <p:cNvPr id="5" name="矩形 4"/>
            <p:cNvSpPr/>
            <p:nvPr/>
          </p:nvSpPr>
          <p:spPr>
            <a:xfrm>
              <a:off x="0" y="0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0" y="985838"/>
              <a:ext cx="12192000" cy="985838"/>
            </a:xfrm>
            <a:prstGeom prst="rect">
              <a:avLst/>
            </a:prstGeom>
            <a:solidFill>
              <a:srgbClr val="FAE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0" y="1971676"/>
              <a:ext cx="12192000" cy="985838"/>
            </a:xfrm>
            <a:prstGeom prst="rect">
              <a:avLst/>
            </a:prstGeom>
            <a:solidFill>
              <a:srgbClr val="FEE5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2957514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0" y="3943352"/>
              <a:ext cx="12192000" cy="985838"/>
            </a:xfrm>
            <a:prstGeom prst="rect">
              <a:avLst/>
            </a:prstGeom>
            <a:solidFill>
              <a:srgbClr val="FAE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0" y="4929190"/>
              <a:ext cx="12192000" cy="985838"/>
            </a:xfrm>
            <a:prstGeom prst="rect">
              <a:avLst/>
            </a:prstGeom>
            <a:solidFill>
              <a:srgbClr val="FEE5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0" y="5915028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2" name="矩形 11"/>
          <p:cNvSpPr/>
          <p:nvPr/>
        </p:nvSpPr>
        <p:spPr>
          <a:xfrm>
            <a:off x="552174" y="408818"/>
            <a:ext cx="10999304" cy="57912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Hai ông cháu đang cùng nhau quét dọn vệ sinh sân vườn, tỉa cây cảnh khu vực trước cửa nhà mình để có không gian thoáng đãng và đẹp hơn. 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500573A-84CE-47A2-A8EA-C495C7DD3B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304800"/>
            <a:ext cx="7010400" cy="943704"/>
          </a:xfrm>
          <a:prstGeom prst="rect">
            <a:avLst/>
          </a:prstGeom>
        </p:spPr>
      </p:pic>
      <p:sp>
        <p:nvSpPr>
          <p:cNvPr id="20" name="Speech Bubble: Rectangle with Corners Rounded 4">
            <a:extLst>
              <a:ext uri="{FF2B5EF4-FFF2-40B4-BE49-F238E27FC236}">
                <a16:creationId xmlns:a16="http://schemas.microsoft.com/office/drawing/2014/main" id="{BA753831-9E83-41F7-B643-F2B665886778}"/>
              </a:ext>
            </a:extLst>
          </p:cNvPr>
          <p:cNvSpPr/>
          <p:nvPr/>
        </p:nvSpPr>
        <p:spPr>
          <a:xfrm flipH="1">
            <a:off x="5343536" y="2186519"/>
            <a:ext cx="6102848" cy="2438400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Khi chơi xong, bạn nhỏ trong tranh đã xếp gọn gàng các món đồ chơi vào trong tủ.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95F2F3-00AA-4305-B410-4257045A23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522" y="1871665"/>
            <a:ext cx="4602038" cy="31575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8209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0"/>
            <a:ext cx="12192000" cy="6900866"/>
            <a:chOff x="0" y="0"/>
            <a:chExt cx="12192000" cy="6900866"/>
          </a:xfrm>
        </p:grpSpPr>
        <p:sp>
          <p:nvSpPr>
            <p:cNvPr id="5" name="矩形 4"/>
            <p:cNvSpPr/>
            <p:nvPr/>
          </p:nvSpPr>
          <p:spPr>
            <a:xfrm>
              <a:off x="0" y="0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0" y="985838"/>
              <a:ext cx="12192000" cy="985838"/>
            </a:xfrm>
            <a:prstGeom prst="rect">
              <a:avLst/>
            </a:prstGeom>
            <a:solidFill>
              <a:srgbClr val="FAE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0" y="1971676"/>
              <a:ext cx="12192000" cy="985838"/>
            </a:xfrm>
            <a:prstGeom prst="rect">
              <a:avLst/>
            </a:prstGeom>
            <a:solidFill>
              <a:srgbClr val="FEE5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2957514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0" y="3943352"/>
              <a:ext cx="12192000" cy="985838"/>
            </a:xfrm>
            <a:prstGeom prst="rect">
              <a:avLst/>
            </a:prstGeom>
            <a:solidFill>
              <a:srgbClr val="FAE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0" y="4929190"/>
              <a:ext cx="12192000" cy="985838"/>
            </a:xfrm>
            <a:prstGeom prst="rect">
              <a:avLst/>
            </a:prstGeom>
            <a:solidFill>
              <a:srgbClr val="FEE5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0" y="5915028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2" name="矩形 11"/>
          <p:cNvSpPr/>
          <p:nvPr/>
        </p:nvSpPr>
        <p:spPr>
          <a:xfrm>
            <a:off x="552174" y="408818"/>
            <a:ext cx="10999304" cy="57912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Hai ông cháu đang cùng nhau quét dọn vệ sinh sân vườn, tỉa cây cảnh khu vực trước cửa nhà mình để có không gian thoáng đãng và đẹp hơn. 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500573A-84CE-47A2-A8EA-C495C7DD3B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304800"/>
            <a:ext cx="7010400" cy="943704"/>
          </a:xfrm>
          <a:prstGeom prst="rect">
            <a:avLst/>
          </a:prstGeom>
        </p:spPr>
      </p:pic>
      <p:sp>
        <p:nvSpPr>
          <p:cNvPr id="20" name="Speech Bubble: Rectangle with Corners Rounded 4">
            <a:extLst>
              <a:ext uri="{FF2B5EF4-FFF2-40B4-BE49-F238E27FC236}">
                <a16:creationId xmlns:a16="http://schemas.microsoft.com/office/drawing/2014/main" id="{BA753831-9E83-41F7-B643-F2B665886778}"/>
              </a:ext>
            </a:extLst>
          </p:cNvPr>
          <p:cNvSpPr/>
          <p:nvPr/>
        </p:nvSpPr>
        <p:spPr>
          <a:xfrm flipH="1">
            <a:off x="6241000" y="2186519"/>
            <a:ext cx="5205382" cy="2438400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Bạn nhỏ đang lau giày để bảo quản giày luôn sạch sẽ, sau đó xếp gọn gàng vào tủ giày.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842937C-25BB-4990-8038-522EF60746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425" y="2142369"/>
            <a:ext cx="5217576" cy="258203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56421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EDD3740-5C55-6F0F-9FCE-DAC0997EFA9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227" y="2154340"/>
            <a:ext cx="4765589" cy="3932029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E1148BDB-F649-088D-4E49-DD891D6D3882}"/>
              </a:ext>
            </a:extLst>
          </p:cNvPr>
          <p:cNvGrpSpPr/>
          <p:nvPr/>
        </p:nvGrpSpPr>
        <p:grpSpPr>
          <a:xfrm>
            <a:off x="923925" y="908269"/>
            <a:ext cx="6379597" cy="3074398"/>
            <a:chOff x="1047080" y="2449990"/>
            <a:chExt cx="5171921" cy="3074398"/>
          </a:xfrm>
        </p:grpSpPr>
        <p:grpSp>
          <p:nvGrpSpPr>
            <p:cNvPr id="12" name="组合 26">
              <a:extLst>
                <a:ext uri="{FF2B5EF4-FFF2-40B4-BE49-F238E27FC236}">
                  <a16:creationId xmlns:a16="http://schemas.microsoft.com/office/drawing/2014/main" id="{18A21A89-9CC7-519E-8566-A6509166ACB3}"/>
                </a:ext>
              </a:extLst>
            </p:cNvPr>
            <p:cNvGrpSpPr/>
            <p:nvPr/>
          </p:nvGrpSpPr>
          <p:grpSpPr>
            <a:xfrm>
              <a:off x="1047080" y="2449990"/>
              <a:ext cx="5171921" cy="3074398"/>
              <a:chOff x="-7927329" y="-4954585"/>
              <a:chExt cx="9902260" cy="5268685"/>
            </a:xfrm>
          </p:grpSpPr>
          <p:sp>
            <p:nvSpPr>
              <p:cNvPr id="14" name="任意多边形 43">
                <a:extLst>
                  <a:ext uri="{FF2B5EF4-FFF2-40B4-BE49-F238E27FC236}">
                    <a16:creationId xmlns:a16="http://schemas.microsoft.com/office/drawing/2014/main" id="{19AC714B-5C69-A364-D9AB-DEE35303DECB}"/>
                  </a:ext>
                </a:extLst>
              </p:cNvPr>
              <p:cNvSpPr/>
              <p:nvPr/>
            </p:nvSpPr>
            <p:spPr>
              <a:xfrm>
                <a:off x="-7927329" y="-4954585"/>
                <a:ext cx="9902260" cy="5268685"/>
              </a:xfrm>
              <a:custGeom>
                <a:avLst/>
                <a:gdLst>
                  <a:gd name="connsiteX0" fmla="*/ 152243 w 10553239"/>
                  <a:gd name="connsiteY0" fmla="*/ 2801412 h 5781900"/>
                  <a:gd name="connsiteX1" fmla="*/ 181271 w 10553239"/>
                  <a:gd name="connsiteY1" fmla="*/ 2743355 h 5781900"/>
                  <a:gd name="connsiteX2" fmla="*/ 181271 w 10553239"/>
                  <a:gd name="connsiteY2" fmla="*/ 1901526 h 5781900"/>
                  <a:gd name="connsiteX3" fmla="*/ 7100 w 10553239"/>
                  <a:gd name="connsiteY3" fmla="*/ 1277412 h 5781900"/>
                  <a:gd name="connsiteX4" fmla="*/ 457043 w 10553239"/>
                  <a:gd name="connsiteY4" fmla="*/ 450098 h 5781900"/>
                  <a:gd name="connsiteX5" fmla="*/ 1705271 w 10553239"/>
                  <a:gd name="connsiteY5" fmla="*/ 101755 h 5781900"/>
                  <a:gd name="connsiteX6" fmla="*/ 3374414 w 10553239"/>
                  <a:gd name="connsiteY6" fmla="*/ 290441 h 5781900"/>
                  <a:gd name="connsiteX7" fmla="*/ 6364357 w 10553239"/>
                  <a:gd name="connsiteY7" fmla="*/ 290441 h 5781900"/>
                  <a:gd name="connsiteX8" fmla="*/ 8454414 w 10553239"/>
                  <a:gd name="connsiteY8" fmla="*/ 155 h 5781900"/>
                  <a:gd name="connsiteX9" fmla="*/ 9833271 w 10553239"/>
                  <a:gd name="connsiteY9" fmla="*/ 333984 h 5781900"/>
                  <a:gd name="connsiteX10" fmla="*/ 10529957 w 10553239"/>
                  <a:gd name="connsiteY10" fmla="*/ 1596726 h 5781900"/>
                  <a:gd name="connsiteX11" fmla="*/ 10370300 w 10553239"/>
                  <a:gd name="connsiteY11" fmla="*/ 2903012 h 5781900"/>
                  <a:gd name="connsiteX12" fmla="*/ 10196129 w 10553239"/>
                  <a:gd name="connsiteY12" fmla="*/ 3977069 h 5781900"/>
                  <a:gd name="connsiteX13" fmla="*/ 10050986 w 10553239"/>
                  <a:gd name="connsiteY13" fmla="*/ 5689755 h 5781900"/>
                  <a:gd name="connsiteX14" fmla="*/ 7061043 w 10553239"/>
                  <a:gd name="connsiteY14" fmla="*/ 5530098 h 5781900"/>
                  <a:gd name="connsiteX15" fmla="*/ 5406414 w 10553239"/>
                  <a:gd name="connsiteY15" fmla="*/ 5355926 h 5781900"/>
                  <a:gd name="connsiteX16" fmla="*/ 3171214 w 10553239"/>
                  <a:gd name="connsiteY16" fmla="*/ 5559126 h 5781900"/>
                  <a:gd name="connsiteX17" fmla="*/ 1879443 w 10553239"/>
                  <a:gd name="connsiteY17" fmla="*/ 5675241 h 5781900"/>
                  <a:gd name="connsiteX18" fmla="*/ 340929 w 10553239"/>
                  <a:gd name="connsiteY18" fmla="*/ 5268841 h 5781900"/>
                  <a:gd name="connsiteX19" fmla="*/ 152243 w 10553239"/>
                  <a:gd name="connsiteY19" fmla="*/ 3411012 h 5781900"/>
                  <a:gd name="connsiteX20" fmla="*/ 152243 w 10553239"/>
                  <a:gd name="connsiteY20" fmla="*/ 2801412 h 5781900"/>
                  <a:gd name="connsiteX0" fmla="*/ 152243 w 10553239"/>
                  <a:gd name="connsiteY0" fmla="*/ 3411012 h 5781900"/>
                  <a:gd name="connsiteX1" fmla="*/ 181271 w 10553239"/>
                  <a:gd name="connsiteY1" fmla="*/ 2743355 h 5781900"/>
                  <a:gd name="connsiteX2" fmla="*/ 181271 w 10553239"/>
                  <a:gd name="connsiteY2" fmla="*/ 1901526 h 5781900"/>
                  <a:gd name="connsiteX3" fmla="*/ 7100 w 10553239"/>
                  <a:gd name="connsiteY3" fmla="*/ 1277412 h 5781900"/>
                  <a:gd name="connsiteX4" fmla="*/ 457043 w 10553239"/>
                  <a:gd name="connsiteY4" fmla="*/ 450098 h 5781900"/>
                  <a:gd name="connsiteX5" fmla="*/ 1705271 w 10553239"/>
                  <a:gd name="connsiteY5" fmla="*/ 101755 h 5781900"/>
                  <a:gd name="connsiteX6" fmla="*/ 3374414 w 10553239"/>
                  <a:gd name="connsiteY6" fmla="*/ 290441 h 5781900"/>
                  <a:gd name="connsiteX7" fmla="*/ 6364357 w 10553239"/>
                  <a:gd name="connsiteY7" fmla="*/ 290441 h 5781900"/>
                  <a:gd name="connsiteX8" fmla="*/ 8454414 w 10553239"/>
                  <a:gd name="connsiteY8" fmla="*/ 155 h 5781900"/>
                  <a:gd name="connsiteX9" fmla="*/ 9833271 w 10553239"/>
                  <a:gd name="connsiteY9" fmla="*/ 333984 h 5781900"/>
                  <a:gd name="connsiteX10" fmla="*/ 10529957 w 10553239"/>
                  <a:gd name="connsiteY10" fmla="*/ 1596726 h 5781900"/>
                  <a:gd name="connsiteX11" fmla="*/ 10370300 w 10553239"/>
                  <a:gd name="connsiteY11" fmla="*/ 2903012 h 5781900"/>
                  <a:gd name="connsiteX12" fmla="*/ 10196129 w 10553239"/>
                  <a:gd name="connsiteY12" fmla="*/ 3977069 h 5781900"/>
                  <a:gd name="connsiteX13" fmla="*/ 10050986 w 10553239"/>
                  <a:gd name="connsiteY13" fmla="*/ 5689755 h 5781900"/>
                  <a:gd name="connsiteX14" fmla="*/ 7061043 w 10553239"/>
                  <a:gd name="connsiteY14" fmla="*/ 5530098 h 5781900"/>
                  <a:gd name="connsiteX15" fmla="*/ 5406414 w 10553239"/>
                  <a:gd name="connsiteY15" fmla="*/ 5355926 h 5781900"/>
                  <a:gd name="connsiteX16" fmla="*/ 3171214 w 10553239"/>
                  <a:gd name="connsiteY16" fmla="*/ 5559126 h 5781900"/>
                  <a:gd name="connsiteX17" fmla="*/ 1879443 w 10553239"/>
                  <a:gd name="connsiteY17" fmla="*/ 5675241 h 5781900"/>
                  <a:gd name="connsiteX18" fmla="*/ 340929 w 10553239"/>
                  <a:gd name="connsiteY18" fmla="*/ 5268841 h 5781900"/>
                  <a:gd name="connsiteX19" fmla="*/ 152243 w 10553239"/>
                  <a:gd name="connsiteY19" fmla="*/ 3411012 h 5781900"/>
                  <a:gd name="connsiteX0" fmla="*/ 108700 w 10553239"/>
                  <a:gd name="connsiteY0" fmla="*/ 3730326 h 5781900"/>
                  <a:gd name="connsiteX1" fmla="*/ 181271 w 10553239"/>
                  <a:gd name="connsiteY1" fmla="*/ 2743355 h 5781900"/>
                  <a:gd name="connsiteX2" fmla="*/ 181271 w 10553239"/>
                  <a:gd name="connsiteY2" fmla="*/ 1901526 h 5781900"/>
                  <a:gd name="connsiteX3" fmla="*/ 7100 w 10553239"/>
                  <a:gd name="connsiteY3" fmla="*/ 1277412 h 5781900"/>
                  <a:gd name="connsiteX4" fmla="*/ 457043 w 10553239"/>
                  <a:gd name="connsiteY4" fmla="*/ 450098 h 5781900"/>
                  <a:gd name="connsiteX5" fmla="*/ 1705271 w 10553239"/>
                  <a:gd name="connsiteY5" fmla="*/ 101755 h 5781900"/>
                  <a:gd name="connsiteX6" fmla="*/ 3374414 w 10553239"/>
                  <a:gd name="connsiteY6" fmla="*/ 290441 h 5781900"/>
                  <a:gd name="connsiteX7" fmla="*/ 6364357 w 10553239"/>
                  <a:gd name="connsiteY7" fmla="*/ 290441 h 5781900"/>
                  <a:gd name="connsiteX8" fmla="*/ 8454414 w 10553239"/>
                  <a:gd name="connsiteY8" fmla="*/ 155 h 5781900"/>
                  <a:gd name="connsiteX9" fmla="*/ 9833271 w 10553239"/>
                  <a:gd name="connsiteY9" fmla="*/ 333984 h 5781900"/>
                  <a:gd name="connsiteX10" fmla="*/ 10529957 w 10553239"/>
                  <a:gd name="connsiteY10" fmla="*/ 1596726 h 5781900"/>
                  <a:gd name="connsiteX11" fmla="*/ 10370300 w 10553239"/>
                  <a:gd name="connsiteY11" fmla="*/ 2903012 h 5781900"/>
                  <a:gd name="connsiteX12" fmla="*/ 10196129 w 10553239"/>
                  <a:gd name="connsiteY12" fmla="*/ 3977069 h 5781900"/>
                  <a:gd name="connsiteX13" fmla="*/ 10050986 w 10553239"/>
                  <a:gd name="connsiteY13" fmla="*/ 5689755 h 5781900"/>
                  <a:gd name="connsiteX14" fmla="*/ 7061043 w 10553239"/>
                  <a:gd name="connsiteY14" fmla="*/ 5530098 h 5781900"/>
                  <a:gd name="connsiteX15" fmla="*/ 5406414 w 10553239"/>
                  <a:gd name="connsiteY15" fmla="*/ 5355926 h 5781900"/>
                  <a:gd name="connsiteX16" fmla="*/ 3171214 w 10553239"/>
                  <a:gd name="connsiteY16" fmla="*/ 5559126 h 5781900"/>
                  <a:gd name="connsiteX17" fmla="*/ 1879443 w 10553239"/>
                  <a:gd name="connsiteY17" fmla="*/ 5675241 h 5781900"/>
                  <a:gd name="connsiteX18" fmla="*/ 340929 w 10553239"/>
                  <a:gd name="connsiteY18" fmla="*/ 5268841 h 5781900"/>
                  <a:gd name="connsiteX19" fmla="*/ 108700 w 10553239"/>
                  <a:gd name="connsiteY19" fmla="*/ 3730326 h 5781900"/>
                  <a:gd name="connsiteX0" fmla="*/ 108700 w 10553239"/>
                  <a:gd name="connsiteY0" fmla="*/ 3730326 h 5781900"/>
                  <a:gd name="connsiteX1" fmla="*/ 181271 w 10553239"/>
                  <a:gd name="connsiteY1" fmla="*/ 2743355 h 5781900"/>
                  <a:gd name="connsiteX2" fmla="*/ 181271 w 10553239"/>
                  <a:gd name="connsiteY2" fmla="*/ 1901526 h 5781900"/>
                  <a:gd name="connsiteX3" fmla="*/ 7100 w 10553239"/>
                  <a:gd name="connsiteY3" fmla="*/ 1277412 h 5781900"/>
                  <a:gd name="connsiteX4" fmla="*/ 457043 w 10553239"/>
                  <a:gd name="connsiteY4" fmla="*/ 450098 h 5781900"/>
                  <a:gd name="connsiteX5" fmla="*/ 1705271 w 10553239"/>
                  <a:gd name="connsiteY5" fmla="*/ 101755 h 5781900"/>
                  <a:gd name="connsiteX6" fmla="*/ 3374414 w 10553239"/>
                  <a:gd name="connsiteY6" fmla="*/ 290441 h 5781900"/>
                  <a:gd name="connsiteX7" fmla="*/ 6364357 w 10553239"/>
                  <a:gd name="connsiteY7" fmla="*/ 290441 h 5781900"/>
                  <a:gd name="connsiteX8" fmla="*/ 8454414 w 10553239"/>
                  <a:gd name="connsiteY8" fmla="*/ 155 h 5781900"/>
                  <a:gd name="connsiteX9" fmla="*/ 9833271 w 10553239"/>
                  <a:gd name="connsiteY9" fmla="*/ 333984 h 5781900"/>
                  <a:gd name="connsiteX10" fmla="*/ 10529957 w 10553239"/>
                  <a:gd name="connsiteY10" fmla="*/ 1596726 h 5781900"/>
                  <a:gd name="connsiteX11" fmla="*/ 10370300 w 10553239"/>
                  <a:gd name="connsiteY11" fmla="*/ 2903012 h 5781900"/>
                  <a:gd name="connsiteX12" fmla="*/ 10196129 w 10553239"/>
                  <a:gd name="connsiteY12" fmla="*/ 3977069 h 5781900"/>
                  <a:gd name="connsiteX13" fmla="*/ 10050986 w 10553239"/>
                  <a:gd name="connsiteY13" fmla="*/ 5689755 h 5781900"/>
                  <a:gd name="connsiteX14" fmla="*/ 7061043 w 10553239"/>
                  <a:gd name="connsiteY14" fmla="*/ 5530098 h 5781900"/>
                  <a:gd name="connsiteX15" fmla="*/ 5406414 w 10553239"/>
                  <a:gd name="connsiteY15" fmla="*/ 5355926 h 5781900"/>
                  <a:gd name="connsiteX16" fmla="*/ 3171214 w 10553239"/>
                  <a:gd name="connsiteY16" fmla="*/ 5559126 h 5781900"/>
                  <a:gd name="connsiteX17" fmla="*/ 1879443 w 10553239"/>
                  <a:gd name="connsiteY17" fmla="*/ 5675241 h 5781900"/>
                  <a:gd name="connsiteX18" fmla="*/ 340929 w 10553239"/>
                  <a:gd name="connsiteY18" fmla="*/ 5268841 h 5781900"/>
                  <a:gd name="connsiteX19" fmla="*/ 108700 w 10553239"/>
                  <a:gd name="connsiteY19" fmla="*/ 3730326 h 5781900"/>
                  <a:gd name="connsiteX0" fmla="*/ 108700 w 10553239"/>
                  <a:gd name="connsiteY0" fmla="*/ 3730326 h 5781900"/>
                  <a:gd name="connsiteX1" fmla="*/ 181271 w 10553239"/>
                  <a:gd name="connsiteY1" fmla="*/ 2743355 h 5781900"/>
                  <a:gd name="connsiteX2" fmla="*/ 181271 w 10553239"/>
                  <a:gd name="connsiteY2" fmla="*/ 2003126 h 5781900"/>
                  <a:gd name="connsiteX3" fmla="*/ 7100 w 10553239"/>
                  <a:gd name="connsiteY3" fmla="*/ 1277412 h 5781900"/>
                  <a:gd name="connsiteX4" fmla="*/ 457043 w 10553239"/>
                  <a:gd name="connsiteY4" fmla="*/ 450098 h 5781900"/>
                  <a:gd name="connsiteX5" fmla="*/ 1705271 w 10553239"/>
                  <a:gd name="connsiteY5" fmla="*/ 101755 h 5781900"/>
                  <a:gd name="connsiteX6" fmla="*/ 3374414 w 10553239"/>
                  <a:gd name="connsiteY6" fmla="*/ 290441 h 5781900"/>
                  <a:gd name="connsiteX7" fmla="*/ 6364357 w 10553239"/>
                  <a:gd name="connsiteY7" fmla="*/ 290441 h 5781900"/>
                  <a:gd name="connsiteX8" fmla="*/ 8454414 w 10553239"/>
                  <a:gd name="connsiteY8" fmla="*/ 155 h 5781900"/>
                  <a:gd name="connsiteX9" fmla="*/ 9833271 w 10553239"/>
                  <a:gd name="connsiteY9" fmla="*/ 333984 h 5781900"/>
                  <a:gd name="connsiteX10" fmla="*/ 10529957 w 10553239"/>
                  <a:gd name="connsiteY10" fmla="*/ 1596726 h 5781900"/>
                  <a:gd name="connsiteX11" fmla="*/ 10370300 w 10553239"/>
                  <a:gd name="connsiteY11" fmla="*/ 2903012 h 5781900"/>
                  <a:gd name="connsiteX12" fmla="*/ 10196129 w 10553239"/>
                  <a:gd name="connsiteY12" fmla="*/ 3977069 h 5781900"/>
                  <a:gd name="connsiteX13" fmla="*/ 10050986 w 10553239"/>
                  <a:gd name="connsiteY13" fmla="*/ 5689755 h 5781900"/>
                  <a:gd name="connsiteX14" fmla="*/ 7061043 w 10553239"/>
                  <a:gd name="connsiteY14" fmla="*/ 5530098 h 5781900"/>
                  <a:gd name="connsiteX15" fmla="*/ 5406414 w 10553239"/>
                  <a:gd name="connsiteY15" fmla="*/ 5355926 h 5781900"/>
                  <a:gd name="connsiteX16" fmla="*/ 3171214 w 10553239"/>
                  <a:gd name="connsiteY16" fmla="*/ 5559126 h 5781900"/>
                  <a:gd name="connsiteX17" fmla="*/ 1879443 w 10553239"/>
                  <a:gd name="connsiteY17" fmla="*/ 5675241 h 5781900"/>
                  <a:gd name="connsiteX18" fmla="*/ 340929 w 10553239"/>
                  <a:gd name="connsiteY18" fmla="*/ 5268841 h 5781900"/>
                  <a:gd name="connsiteX19" fmla="*/ 108700 w 10553239"/>
                  <a:gd name="connsiteY19" fmla="*/ 3730326 h 5781900"/>
                  <a:gd name="connsiteX0" fmla="*/ 109699 w 10554238"/>
                  <a:gd name="connsiteY0" fmla="*/ 3730326 h 5781900"/>
                  <a:gd name="connsiteX1" fmla="*/ 182270 w 10554238"/>
                  <a:gd name="connsiteY1" fmla="*/ 2743355 h 5781900"/>
                  <a:gd name="connsiteX2" fmla="*/ 182270 w 10554238"/>
                  <a:gd name="connsiteY2" fmla="*/ 2003126 h 5781900"/>
                  <a:gd name="connsiteX3" fmla="*/ 8099 w 10554238"/>
                  <a:gd name="connsiteY3" fmla="*/ 1277412 h 5781900"/>
                  <a:gd name="connsiteX4" fmla="*/ 458042 w 10554238"/>
                  <a:gd name="connsiteY4" fmla="*/ 450098 h 5781900"/>
                  <a:gd name="connsiteX5" fmla="*/ 1706270 w 10554238"/>
                  <a:gd name="connsiteY5" fmla="*/ 101755 h 5781900"/>
                  <a:gd name="connsiteX6" fmla="*/ 3375413 w 10554238"/>
                  <a:gd name="connsiteY6" fmla="*/ 290441 h 5781900"/>
                  <a:gd name="connsiteX7" fmla="*/ 6365356 w 10554238"/>
                  <a:gd name="connsiteY7" fmla="*/ 290441 h 5781900"/>
                  <a:gd name="connsiteX8" fmla="*/ 8455413 w 10554238"/>
                  <a:gd name="connsiteY8" fmla="*/ 155 h 5781900"/>
                  <a:gd name="connsiteX9" fmla="*/ 9834270 w 10554238"/>
                  <a:gd name="connsiteY9" fmla="*/ 333984 h 5781900"/>
                  <a:gd name="connsiteX10" fmla="*/ 10530956 w 10554238"/>
                  <a:gd name="connsiteY10" fmla="*/ 1596726 h 5781900"/>
                  <a:gd name="connsiteX11" fmla="*/ 10371299 w 10554238"/>
                  <a:gd name="connsiteY11" fmla="*/ 2903012 h 5781900"/>
                  <a:gd name="connsiteX12" fmla="*/ 10197128 w 10554238"/>
                  <a:gd name="connsiteY12" fmla="*/ 3977069 h 5781900"/>
                  <a:gd name="connsiteX13" fmla="*/ 10051985 w 10554238"/>
                  <a:gd name="connsiteY13" fmla="*/ 5689755 h 5781900"/>
                  <a:gd name="connsiteX14" fmla="*/ 7062042 w 10554238"/>
                  <a:gd name="connsiteY14" fmla="*/ 5530098 h 5781900"/>
                  <a:gd name="connsiteX15" fmla="*/ 5407413 w 10554238"/>
                  <a:gd name="connsiteY15" fmla="*/ 5355926 h 5781900"/>
                  <a:gd name="connsiteX16" fmla="*/ 3172213 w 10554238"/>
                  <a:gd name="connsiteY16" fmla="*/ 5559126 h 5781900"/>
                  <a:gd name="connsiteX17" fmla="*/ 1880442 w 10554238"/>
                  <a:gd name="connsiteY17" fmla="*/ 5675241 h 5781900"/>
                  <a:gd name="connsiteX18" fmla="*/ 341928 w 10554238"/>
                  <a:gd name="connsiteY18" fmla="*/ 5268841 h 5781900"/>
                  <a:gd name="connsiteX19" fmla="*/ 109699 w 10554238"/>
                  <a:gd name="connsiteY19" fmla="*/ 3730326 h 5781900"/>
                  <a:gd name="connsiteX0" fmla="*/ 108701 w 10553240"/>
                  <a:gd name="connsiteY0" fmla="*/ 3730326 h 5781900"/>
                  <a:gd name="connsiteX1" fmla="*/ 181272 w 10553240"/>
                  <a:gd name="connsiteY1" fmla="*/ 2743355 h 5781900"/>
                  <a:gd name="connsiteX2" fmla="*/ 181272 w 10553240"/>
                  <a:gd name="connsiteY2" fmla="*/ 2003126 h 5781900"/>
                  <a:gd name="connsiteX3" fmla="*/ 7101 w 10553240"/>
                  <a:gd name="connsiteY3" fmla="*/ 1181844 h 5781900"/>
                  <a:gd name="connsiteX4" fmla="*/ 457044 w 10553240"/>
                  <a:gd name="connsiteY4" fmla="*/ 450098 h 5781900"/>
                  <a:gd name="connsiteX5" fmla="*/ 1705272 w 10553240"/>
                  <a:gd name="connsiteY5" fmla="*/ 101755 h 5781900"/>
                  <a:gd name="connsiteX6" fmla="*/ 3374415 w 10553240"/>
                  <a:gd name="connsiteY6" fmla="*/ 290441 h 5781900"/>
                  <a:gd name="connsiteX7" fmla="*/ 6364358 w 10553240"/>
                  <a:gd name="connsiteY7" fmla="*/ 290441 h 5781900"/>
                  <a:gd name="connsiteX8" fmla="*/ 8454415 w 10553240"/>
                  <a:gd name="connsiteY8" fmla="*/ 155 h 5781900"/>
                  <a:gd name="connsiteX9" fmla="*/ 9833272 w 10553240"/>
                  <a:gd name="connsiteY9" fmla="*/ 333984 h 5781900"/>
                  <a:gd name="connsiteX10" fmla="*/ 10529958 w 10553240"/>
                  <a:gd name="connsiteY10" fmla="*/ 1596726 h 5781900"/>
                  <a:gd name="connsiteX11" fmla="*/ 10370301 w 10553240"/>
                  <a:gd name="connsiteY11" fmla="*/ 2903012 h 5781900"/>
                  <a:gd name="connsiteX12" fmla="*/ 10196130 w 10553240"/>
                  <a:gd name="connsiteY12" fmla="*/ 3977069 h 5781900"/>
                  <a:gd name="connsiteX13" fmla="*/ 10050987 w 10553240"/>
                  <a:gd name="connsiteY13" fmla="*/ 5689755 h 5781900"/>
                  <a:gd name="connsiteX14" fmla="*/ 7061044 w 10553240"/>
                  <a:gd name="connsiteY14" fmla="*/ 5530098 h 5781900"/>
                  <a:gd name="connsiteX15" fmla="*/ 5406415 w 10553240"/>
                  <a:gd name="connsiteY15" fmla="*/ 5355926 h 5781900"/>
                  <a:gd name="connsiteX16" fmla="*/ 3171215 w 10553240"/>
                  <a:gd name="connsiteY16" fmla="*/ 5559126 h 5781900"/>
                  <a:gd name="connsiteX17" fmla="*/ 1879444 w 10553240"/>
                  <a:gd name="connsiteY17" fmla="*/ 5675241 h 5781900"/>
                  <a:gd name="connsiteX18" fmla="*/ 340930 w 10553240"/>
                  <a:gd name="connsiteY18" fmla="*/ 5268841 h 5781900"/>
                  <a:gd name="connsiteX19" fmla="*/ 108701 w 10553240"/>
                  <a:gd name="connsiteY19" fmla="*/ 3730326 h 5781900"/>
                  <a:gd name="connsiteX0" fmla="*/ 127881 w 10572420"/>
                  <a:gd name="connsiteY0" fmla="*/ 3730326 h 5781900"/>
                  <a:gd name="connsiteX1" fmla="*/ 200452 w 10572420"/>
                  <a:gd name="connsiteY1" fmla="*/ 2743355 h 5781900"/>
                  <a:gd name="connsiteX2" fmla="*/ 200452 w 10572420"/>
                  <a:gd name="connsiteY2" fmla="*/ 2003126 h 5781900"/>
                  <a:gd name="connsiteX3" fmla="*/ 26281 w 10572420"/>
                  <a:gd name="connsiteY3" fmla="*/ 1181844 h 5781900"/>
                  <a:gd name="connsiteX4" fmla="*/ 476224 w 10572420"/>
                  <a:gd name="connsiteY4" fmla="*/ 450098 h 5781900"/>
                  <a:gd name="connsiteX5" fmla="*/ 1724452 w 10572420"/>
                  <a:gd name="connsiteY5" fmla="*/ 101755 h 5781900"/>
                  <a:gd name="connsiteX6" fmla="*/ 3393595 w 10572420"/>
                  <a:gd name="connsiteY6" fmla="*/ 290441 h 5781900"/>
                  <a:gd name="connsiteX7" fmla="*/ 6383538 w 10572420"/>
                  <a:gd name="connsiteY7" fmla="*/ 290441 h 5781900"/>
                  <a:gd name="connsiteX8" fmla="*/ 8473595 w 10572420"/>
                  <a:gd name="connsiteY8" fmla="*/ 155 h 5781900"/>
                  <a:gd name="connsiteX9" fmla="*/ 9852452 w 10572420"/>
                  <a:gd name="connsiteY9" fmla="*/ 333984 h 5781900"/>
                  <a:gd name="connsiteX10" fmla="*/ 10549138 w 10572420"/>
                  <a:gd name="connsiteY10" fmla="*/ 1596726 h 5781900"/>
                  <a:gd name="connsiteX11" fmla="*/ 10389481 w 10572420"/>
                  <a:gd name="connsiteY11" fmla="*/ 2903012 h 5781900"/>
                  <a:gd name="connsiteX12" fmla="*/ 10215310 w 10572420"/>
                  <a:gd name="connsiteY12" fmla="*/ 3977069 h 5781900"/>
                  <a:gd name="connsiteX13" fmla="*/ 10070167 w 10572420"/>
                  <a:gd name="connsiteY13" fmla="*/ 5689755 h 5781900"/>
                  <a:gd name="connsiteX14" fmla="*/ 7080224 w 10572420"/>
                  <a:gd name="connsiteY14" fmla="*/ 5530098 h 5781900"/>
                  <a:gd name="connsiteX15" fmla="*/ 5425595 w 10572420"/>
                  <a:gd name="connsiteY15" fmla="*/ 5355926 h 5781900"/>
                  <a:gd name="connsiteX16" fmla="*/ 3190395 w 10572420"/>
                  <a:gd name="connsiteY16" fmla="*/ 5559126 h 5781900"/>
                  <a:gd name="connsiteX17" fmla="*/ 1898624 w 10572420"/>
                  <a:gd name="connsiteY17" fmla="*/ 5675241 h 5781900"/>
                  <a:gd name="connsiteX18" fmla="*/ 360110 w 10572420"/>
                  <a:gd name="connsiteY18" fmla="*/ 5268841 h 5781900"/>
                  <a:gd name="connsiteX19" fmla="*/ 127881 w 10572420"/>
                  <a:gd name="connsiteY19" fmla="*/ 3730326 h 5781900"/>
                  <a:gd name="connsiteX0" fmla="*/ 127881 w 10572420"/>
                  <a:gd name="connsiteY0" fmla="*/ 3730326 h 5781900"/>
                  <a:gd name="connsiteX1" fmla="*/ 200452 w 10572420"/>
                  <a:gd name="connsiteY1" fmla="*/ 2743355 h 5781900"/>
                  <a:gd name="connsiteX2" fmla="*/ 200452 w 10572420"/>
                  <a:gd name="connsiteY2" fmla="*/ 2003126 h 5781900"/>
                  <a:gd name="connsiteX3" fmla="*/ 26281 w 10572420"/>
                  <a:gd name="connsiteY3" fmla="*/ 1181844 h 5781900"/>
                  <a:gd name="connsiteX4" fmla="*/ 476224 w 10572420"/>
                  <a:gd name="connsiteY4" fmla="*/ 450098 h 5781900"/>
                  <a:gd name="connsiteX5" fmla="*/ 1724452 w 10572420"/>
                  <a:gd name="connsiteY5" fmla="*/ 101755 h 5781900"/>
                  <a:gd name="connsiteX6" fmla="*/ 3393595 w 10572420"/>
                  <a:gd name="connsiteY6" fmla="*/ 290441 h 5781900"/>
                  <a:gd name="connsiteX7" fmla="*/ 6383538 w 10572420"/>
                  <a:gd name="connsiteY7" fmla="*/ 290441 h 5781900"/>
                  <a:gd name="connsiteX8" fmla="*/ 8473595 w 10572420"/>
                  <a:gd name="connsiteY8" fmla="*/ 155 h 5781900"/>
                  <a:gd name="connsiteX9" fmla="*/ 9852452 w 10572420"/>
                  <a:gd name="connsiteY9" fmla="*/ 333984 h 5781900"/>
                  <a:gd name="connsiteX10" fmla="*/ 10549138 w 10572420"/>
                  <a:gd name="connsiteY10" fmla="*/ 1596726 h 5781900"/>
                  <a:gd name="connsiteX11" fmla="*/ 10389481 w 10572420"/>
                  <a:gd name="connsiteY11" fmla="*/ 2903012 h 5781900"/>
                  <a:gd name="connsiteX12" fmla="*/ 10215310 w 10572420"/>
                  <a:gd name="connsiteY12" fmla="*/ 3977069 h 5781900"/>
                  <a:gd name="connsiteX13" fmla="*/ 10070167 w 10572420"/>
                  <a:gd name="connsiteY13" fmla="*/ 5689755 h 5781900"/>
                  <a:gd name="connsiteX14" fmla="*/ 7080224 w 10572420"/>
                  <a:gd name="connsiteY14" fmla="*/ 5530098 h 5781900"/>
                  <a:gd name="connsiteX15" fmla="*/ 5425595 w 10572420"/>
                  <a:gd name="connsiteY15" fmla="*/ 5355926 h 5781900"/>
                  <a:gd name="connsiteX16" fmla="*/ 3190395 w 10572420"/>
                  <a:gd name="connsiteY16" fmla="*/ 5559126 h 5781900"/>
                  <a:gd name="connsiteX17" fmla="*/ 1898624 w 10572420"/>
                  <a:gd name="connsiteY17" fmla="*/ 5675241 h 5781900"/>
                  <a:gd name="connsiteX18" fmla="*/ 360110 w 10572420"/>
                  <a:gd name="connsiteY18" fmla="*/ 5268841 h 5781900"/>
                  <a:gd name="connsiteX19" fmla="*/ 127881 w 10572420"/>
                  <a:gd name="connsiteY19" fmla="*/ 3730326 h 5781900"/>
                  <a:gd name="connsiteX0" fmla="*/ 24518 w 10469057"/>
                  <a:gd name="connsiteY0" fmla="*/ 3730326 h 5781900"/>
                  <a:gd name="connsiteX1" fmla="*/ 97089 w 10469057"/>
                  <a:gd name="connsiteY1" fmla="*/ 2743355 h 5781900"/>
                  <a:gd name="connsiteX2" fmla="*/ 97089 w 10469057"/>
                  <a:gd name="connsiteY2" fmla="*/ 2003126 h 5781900"/>
                  <a:gd name="connsiteX3" fmla="*/ 372861 w 10469057"/>
                  <a:gd name="connsiteY3" fmla="*/ 450098 h 5781900"/>
                  <a:gd name="connsiteX4" fmla="*/ 1621089 w 10469057"/>
                  <a:gd name="connsiteY4" fmla="*/ 101755 h 5781900"/>
                  <a:gd name="connsiteX5" fmla="*/ 3290232 w 10469057"/>
                  <a:gd name="connsiteY5" fmla="*/ 290441 h 5781900"/>
                  <a:gd name="connsiteX6" fmla="*/ 6280175 w 10469057"/>
                  <a:gd name="connsiteY6" fmla="*/ 290441 h 5781900"/>
                  <a:gd name="connsiteX7" fmla="*/ 8370232 w 10469057"/>
                  <a:gd name="connsiteY7" fmla="*/ 155 h 5781900"/>
                  <a:gd name="connsiteX8" fmla="*/ 9749089 w 10469057"/>
                  <a:gd name="connsiteY8" fmla="*/ 333984 h 5781900"/>
                  <a:gd name="connsiteX9" fmla="*/ 10445775 w 10469057"/>
                  <a:gd name="connsiteY9" fmla="*/ 1596726 h 5781900"/>
                  <a:gd name="connsiteX10" fmla="*/ 10286118 w 10469057"/>
                  <a:gd name="connsiteY10" fmla="*/ 2903012 h 5781900"/>
                  <a:gd name="connsiteX11" fmla="*/ 10111947 w 10469057"/>
                  <a:gd name="connsiteY11" fmla="*/ 3977069 h 5781900"/>
                  <a:gd name="connsiteX12" fmla="*/ 9966804 w 10469057"/>
                  <a:gd name="connsiteY12" fmla="*/ 5689755 h 5781900"/>
                  <a:gd name="connsiteX13" fmla="*/ 6976861 w 10469057"/>
                  <a:gd name="connsiteY13" fmla="*/ 5530098 h 5781900"/>
                  <a:gd name="connsiteX14" fmla="*/ 5322232 w 10469057"/>
                  <a:gd name="connsiteY14" fmla="*/ 5355926 h 5781900"/>
                  <a:gd name="connsiteX15" fmla="*/ 3087032 w 10469057"/>
                  <a:gd name="connsiteY15" fmla="*/ 5559126 h 5781900"/>
                  <a:gd name="connsiteX16" fmla="*/ 1795261 w 10469057"/>
                  <a:gd name="connsiteY16" fmla="*/ 5675241 h 5781900"/>
                  <a:gd name="connsiteX17" fmla="*/ 256747 w 10469057"/>
                  <a:gd name="connsiteY17" fmla="*/ 5268841 h 5781900"/>
                  <a:gd name="connsiteX18" fmla="*/ 24518 w 10469057"/>
                  <a:gd name="connsiteY18" fmla="*/ 3730326 h 5781900"/>
                  <a:gd name="connsiteX0" fmla="*/ 24518 w 10469057"/>
                  <a:gd name="connsiteY0" fmla="*/ 3730326 h 5781900"/>
                  <a:gd name="connsiteX1" fmla="*/ 97089 w 10469057"/>
                  <a:gd name="connsiteY1" fmla="*/ 2743355 h 5781900"/>
                  <a:gd name="connsiteX2" fmla="*/ 97089 w 10469057"/>
                  <a:gd name="connsiteY2" fmla="*/ 2003126 h 5781900"/>
                  <a:gd name="connsiteX3" fmla="*/ 144180 w 10469057"/>
                  <a:gd name="connsiteY3" fmla="*/ 848300 h 5781900"/>
                  <a:gd name="connsiteX4" fmla="*/ 1621089 w 10469057"/>
                  <a:gd name="connsiteY4" fmla="*/ 101755 h 5781900"/>
                  <a:gd name="connsiteX5" fmla="*/ 3290232 w 10469057"/>
                  <a:gd name="connsiteY5" fmla="*/ 290441 h 5781900"/>
                  <a:gd name="connsiteX6" fmla="*/ 6280175 w 10469057"/>
                  <a:gd name="connsiteY6" fmla="*/ 290441 h 5781900"/>
                  <a:gd name="connsiteX7" fmla="*/ 8370232 w 10469057"/>
                  <a:gd name="connsiteY7" fmla="*/ 155 h 5781900"/>
                  <a:gd name="connsiteX8" fmla="*/ 9749089 w 10469057"/>
                  <a:gd name="connsiteY8" fmla="*/ 333984 h 5781900"/>
                  <a:gd name="connsiteX9" fmla="*/ 10445775 w 10469057"/>
                  <a:gd name="connsiteY9" fmla="*/ 1596726 h 5781900"/>
                  <a:gd name="connsiteX10" fmla="*/ 10286118 w 10469057"/>
                  <a:gd name="connsiteY10" fmla="*/ 2903012 h 5781900"/>
                  <a:gd name="connsiteX11" fmla="*/ 10111947 w 10469057"/>
                  <a:gd name="connsiteY11" fmla="*/ 3977069 h 5781900"/>
                  <a:gd name="connsiteX12" fmla="*/ 9966804 w 10469057"/>
                  <a:gd name="connsiteY12" fmla="*/ 5689755 h 5781900"/>
                  <a:gd name="connsiteX13" fmla="*/ 6976861 w 10469057"/>
                  <a:gd name="connsiteY13" fmla="*/ 5530098 h 5781900"/>
                  <a:gd name="connsiteX14" fmla="*/ 5322232 w 10469057"/>
                  <a:gd name="connsiteY14" fmla="*/ 5355926 h 5781900"/>
                  <a:gd name="connsiteX15" fmla="*/ 3087032 w 10469057"/>
                  <a:gd name="connsiteY15" fmla="*/ 5559126 h 5781900"/>
                  <a:gd name="connsiteX16" fmla="*/ 1795261 w 10469057"/>
                  <a:gd name="connsiteY16" fmla="*/ 5675241 h 5781900"/>
                  <a:gd name="connsiteX17" fmla="*/ 256747 w 10469057"/>
                  <a:gd name="connsiteY17" fmla="*/ 5268841 h 5781900"/>
                  <a:gd name="connsiteX18" fmla="*/ 24518 w 10469057"/>
                  <a:gd name="connsiteY18" fmla="*/ 3730326 h 5781900"/>
                  <a:gd name="connsiteX0" fmla="*/ 24518 w 10469057"/>
                  <a:gd name="connsiteY0" fmla="*/ 3730326 h 5781900"/>
                  <a:gd name="connsiteX1" fmla="*/ 97089 w 10469057"/>
                  <a:gd name="connsiteY1" fmla="*/ 2743355 h 5781900"/>
                  <a:gd name="connsiteX2" fmla="*/ 97089 w 10469057"/>
                  <a:gd name="connsiteY2" fmla="*/ 2003126 h 5781900"/>
                  <a:gd name="connsiteX3" fmla="*/ 144180 w 10469057"/>
                  <a:gd name="connsiteY3" fmla="*/ 848300 h 5781900"/>
                  <a:gd name="connsiteX4" fmla="*/ 1621089 w 10469057"/>
                  <a:gd name="connsiteY4" fmla="*/ 101755 h 5781900"/>
                  <a:gd name="connsiteX5" fmla="*/ 3290232 w 10469057"/>
                  <a:gd name="connsiteY5" fmla="*/ 290441 h 5781900"/>
                  <a:gd name="connsiteX6" fmla="*/ 6280175 w 10469057"/>
                  <a:gd name="connsiteY6" fmla="*/ 290441 h 5781900"/>
                  <a:gd name="connsiteX7" fmla="*/ 8370232 w 10469057"/>
                  <a:gd name="connsiteY7" fmla="*/ 155 h 5781900"/>
                  <a:gd name="connsiteX8" fmla="*/ 9749089 w 10469057"/>
                  <a:gd name="connsiteY8" fmla="*/ 333984 h 5781900"/>
                  <a:gd name="connsiteX9" fmla="*/ 10445775 w 10469057"/>
                  <a:gd name="connsiteY9" fmla="*/ 1596726 h 5781900"/>
                  <a:gd name="connsiteX10" fmla="*/ 10286118 w 10469057"/>
                  <a:gd name="connsiteY10" fmla="*/ 2903012 h 5781900"/>
                  <a:gd name="connsiteX11" fmla="*/ 10111947 w 10469057"/>
                  <a:gd name="connsiteY11" fmla="*/ 3977069 h 5781900"/>
                  <a:gd name="connsiteX12" fmla="*/ 9966804 w 10469057"/>
                  <a:gd name="connsiteY12" fmla="*/ 5689755 h 5781900"/>
                  <a:gd name="connsiteX13" fmla="*/ 6976861 w 10469057"/>
                  <a:gd name="connsiteY13" fmla="*/ 5530098 h 5781900"/>
                  <a:gd name="connsiteX14" fmla="*/ 5322232 w 10469057"/>
                  <a:gd name="connsiteY14" fmla="*/ 5355926 h 5781900"/>
                  <a:gd name="connsiteX15" fmla="*/ 3087032 w 10469057"/>
                  <a:gd name="connsiteY15" fmla="*/ 5559126 h 5781900"/>
                  <a:gd name="connsiteX16" fmla="*/ 1795261 w 10469057"/>
                  <a:gd name="connsiteY16" fmla="*/ 5675241 h 5781900"/>
                  <a:gd name="connsiteX17" fmla="*/ 256747 w 10469057"/>
                  <a:gd name="connsiteY17" fmla="*/ 5268841 h 5781900"/>
                  <a:gd name="connsiteX18" fmla="*/ 24518 w 10469057"/>
                  <a:gd name="connsiteY18" fmla="*/ 3730326 h 5781900"/>
                  <a:gd name="connsiteX0" fmla="*/ 24518 w 10469057"/>
                  <a:gd name="connsiteY0" fmla="*/ 3730326 h 5781900"/>
                  <a:gd name="connsiteX1" fmla="*/ 97089 w 10469057"/>
                  <a:gd name="connsiteY1" fmla="*/ 2743355 h 5781900"/>
                  <a:gd name="connsiteX2" fmla="*/ 144180 w 10469057"/>
                  <a:gd name="connsiteY2" fmla="*/ 848300 h 5781900"/>
                  <a:gd name="connsiteX3" fmla="*/ 1621089 w 10469057"/>
                  <a:gd name="connsiteY3" fmla="*/ 101755 h 5781900"/>
                  <a:gd name="connsiteX4" fmla="*/ 3290232 w 10469057"/>
                  <a:gd name="connsiteY4" fmla="*/ 290441 h 5781900"/>
                  <a:gd name="connsiteX5" fmla="*/ 6280175 w 10469057"/>
                  <a:gd name="connsiteY5" fmla="*/ 290441 h 5781900"/>
                  <a:gd name="connsiteX6" fmla="*/ 8370232 w 10469057"/>
                  <a:gd name="connsiteY6" fmla="*/ 155 h 5781900"/>
                  <a:gd name="connsiteX7" fmla="*/ 9749089 w 10469057"/>
                  <a:gd name="connsiteY7" fmla="*/ 333984 h 5781900"/>
                  <a:gd name="connsiteX8" fmla="*/ 10445775 w 10469057"/>
                  <a:gd name="connsiteY8" fmla="*/ 1596726 h 5781900"/>
                  <a:gd name="connsiteX9" fmla="*/ 10286118 w 10469057"/>
                  <a:gd name="connsiteY9" fmla="*/ 2903012 h 5781900"/>
                  <a:gd name="connsiteX10" fmla="*/ 10111947 w 10469057"/>
                  <a:gd name="connsiteY10" fmla="*/ 3977069 h 5781900"/>
                  <a:gd name="connsiteX11" fmla="*/ 9966804 w 10469057"/>
                  <a:gd name="connsiteY11" fmla="*/ 5689755 h 5781900"/>
                  <a:gd name="connsiteX12" fmla="*/ 6976861 w 10469057"/>
                  <a:gd name="connsiteY12" fmla="*/ 5530098 h 5781900"/>
                  <a:gd name="connsiteX13" fmla="*/ 5322232 w 10469057"/>
                  <a:gd name="connsiteY13" fmla="*/ 5355926 h 5781900"/>
                  <a:gd name="connsiteX14" fmla="*/ 3087032 w 10469057"/>
                  <a:gd name="connsiteY14" fmla="*/ 5559126 h 5781900"/>
                  <a:gd name="connsiteX15" fmla="*/ 1795261 w 10469057"/>
                  <a:gd name="connsiteY15" fmla="*/ 5675241 h 5781900"/>
                  <a:gd name="connsiteX16" fmla="*/ 256747 w 10469057"/>
                  <a:gd name="connsiteY16" fmla="*/ 5268841 h 5781900"/>
                  <a:gd name="connsiteX17" fmla="*/ 24518 w 10469057"/>
                  <a:gd name="connsiteY17" fmla="*/ 3730326 h 5781900"/>
                  <a:gd name="connsiteX0" fmla="*/ 505 w 10445044"/>
                  <a:gd name="connsiteY0" fmla="*/ 3730326 h 5781900"/>
                  <a:gd name="connsiteX1" fmla="*/ 179794 w 10445044"/>
                  <a:gd name="connsiteY1" fmla="*/ 2807068 h 5781900"/>
                  <a:gd name="connsiteX2" fmla="*/ 120167 w 10445044"/>
                  <a:gd name="connsiteY2" fmla="*/ 848300 h 5781900"/>
                  <a:gd name="connsiteX3" fmla="*/ 1597076 w 10445044"/>
                  <a:gd name="connsiteY3" fmla="*/ 101755 h 5781900"/>
                  <a:gd name="connsiteX4" fmla="*/ 3266219 w 10445044"/>
                  <a:gd name="connsiteY4" fmla="*/ 290441 h 5781900"/>
                  <a:gd name="connsiteX5" fmla="*/ 6256162 w 10445044"/>
                  <a:gd name="connsiteY5" fmla="*/ 290441 h 5781900"/>
                  <a:gd name="connsiteX6" fmla="*/ 8346219 w 10445044"/>
                  <a:gd name="connsiteY6" fmla="*/ 155 h 5781900"/>
                  <a:gd name="connsiteX7" fmla="*/ 9725076 w 10445044"/>
                  <a:gd name="connsiteY7" fmla="*/ 333984 h 5781900"/>
                  <a:gd name="connsiteX8" fmla="*/ 10421762 w 10445044"/>
                  <a:gd name="connsiteY8" fmla="*/ 1596726 h 5781900"/>
                  <a:gd name="connsiteX9" fmla="*/ 10262105 w 10445044"/>
                  <a:gd name="connsiteY9" fmla="*/ 2903012 h 5781900"/>
                  <a:gd name="connsiteX10" fmla="*/ 10087934 w 10445044"/>
                  <a:gd name="connsiteY10" fmla="*/ 3977069 h 5781900"/>
                  <a:gd name="connsiteX11" fmla="*/ 9942791 w 10445044"/>
                  <a:gd name="connsiteY11" fmla="*/ 5689755 h 5781900"/>
                  <a:gd name="connsiteX12" fmla="*/ 6952848 w 10445044"/>
                  <a:gd name="connsiteY12" fmla="*/ 5530098 h 5781900"/>
                  <a:gd name="connsiteX13" fmla="*/ 5298219 w 10445044"/>
                  <a:gd name="connsiteY13" fmla="*/ 5355926 h 5781900"/>
                  <a:gd name="connsiteX14" fmla="*/ 3063019 w 10445044"/>
                  <a:gd name="connsiteY14" fmla="*/ 5559126 h 5781900"/>
                  <a:gd name="connsiteX15" fmla="*/ 1771248 w 10445044"/>
                  <a:gd name="connsiteY15" fmla="*/ 5675241 h 5781900"/>
                  <a:gd name="connsiteX16" fmla="*/ 232734 w 10445044"/>
                  <a:gd name="connsiteY16" fmla="*/ 5268841 h 5781900"/>
                  <a:gd name="connsiteX17" fmla="*/ 505 w 10445044"/>
                  <a:gd name="connsiteY17" fmla="*/ 3730326 h 5781900"/>
                  <a:gd name="connsiteX0" fmla="*/ 505 w 10445044"/>
                  <a:gd name="connsiteY0" fmla="*/ 3730326 h 5781900"/>
                  <a:gd name="connsiteX1" fmla="*/ 179794 w 10445044"/>
                  <a:gd name="connsiteY1" fmla="*/ 2807068 h 5781900"/>
                  <a:gd name="connsiteX2" fmla="*/ 150658 w 10445044"/>
                  <a:gd name="connsiteY2" fmla="*/ 848300 h 5781900"/>
                  <a:gd name="connsiteX3" fmla="*/ 1597076 w 10445044"/>
                  <a:gd name="connsiteY3" fmla="*/ 101755 h 5781900"/>
                  <a:gd name="connsiteX4" fmla="*/ 3266219 w 10445044"/>
                  <a:gd name="connsiteY4" fmla="*/ 290441 h 5781900"/>
                  <a:gd name="connsiteX5" fmla="*/ 6256162 w 10445044"/>
                  <a:gd name="connsiteY5" fmla="*/ 290441 h 5781900"/>
                  <a:gd name="connsiteX6" fmla="*/ 8346219 w 10445044"/>
                  <a:gd name="connsiteY6" fmla="*/ 155 h 5781900"/>
                  <a:gd name="connsiteX7" fmla="*/ 9725076 w 10445044"/>
                  <a:gd name="connsiteY7" fmla="*/ 333984 h 5781900"/>
                  <a:gd name="connsiteX8" fmla="*/ 10421762 w 10445044"/>
                  <a:gd name="connsiteY8" fmla="*/ 1596726 h 5781900"/>
                  <a:gd name="connsiteX9" fmla="*/ 10262105 w 10445044"/>
                  <a:gd name="connsiteY9" fmla="*/ 2903012 h 5781900"/>
                  <a:gd name="connsiteX10" fmla="*/ 10087934 w 10445044"/>
                  <a:gd name="connsiteY10" fmla="*/ 3977069 h 5781900"/>
                  <a:gd name="connsiteX11" fmla="*/ 9942791 w 10445044"/>
                  <a:gd name="connsiteY11" fmla="*/ 5689755 h 5781900"/>
                  <a:gd name="connsiteX12" fmla="*/ 6952848 w 10445044"/>
                  <a:gd name="connsiteY12" fmla="*/ 5530098 h 5781900"/>
                  <a:gd name="connsiteX13" fmla="*/ 5298219 w 10445044"/>
                  <a:gd name="connsiteY13" fmla="*/ 5355926 h 5781900"/>
                  <a:gd name="connsiteX14" fmla="*/ 3063019 w 10445044"/>
                  <a:gd name="connsiteY14" fmla="*/ 5559126 h 5781900"/>
                  <a:gd name="connsiteX15" fmla="*/ 1771248 w 10445044"/>
                  <a:gd name="connsiteY15" fmla="*/ 5675241 h 5781900"/>
                  <a:gd name="connsiteX16" fmla="*/ 232734 w 10445044"/>
                  <a:gd name="connsiteY16" fmla="*/ 5268841 h 5781900"/>
                  <a:gd name="connsiteX17" fmla="*/ 505 w 10445044"/>
                  <a:gd name="connsiteY17" fmla="*/ 3730326 h 5781900"/>
                  <a:gd name="connsiteX0" fmla="*/ 182758 w 10395068"/>
                  <a:gd name="connsiteY0" fmla="*/ 5268841 h 5781900"/>
                  <a:gd name="connsiteX1" fmla="*/ 129818 w 10395068"/>
                  <a:gd name="connsiteY1" fmla="*/ 2807068 h 5781900"/>
                  <a:gd name="connsiteX2" fmla="*/ 100682 w 10395068"/>
                  <a:gd name="connsiteY2" fmla="*/ 848300 h 5781900"/>
                  <a:gd name="connsiteX3" fmla="*/ 1547100 w 10395068"/>
                  <a:gd name="connsiteY3" fmla="*/ 101755 h 5781900"/>
                  <a:gd name="connsiteX4" fmla="*/ 3216243 w 10395068"/>
                  <a:gd name="connsiteY4" fmla="*/ 290441 h 5781900"/>
                  <a:gd name="connsiteX5" fmla="*/ 6206186 w 10395068"/>
                  <a:gd name="connsiteY5" fmla="*/ 290441 h 5781900"/>
                  <a:gd name="connsiteX6" fmla="*/ 8296243 w 10395068"/>
                  <a:gd name="connsiteY6" fmla="*/ 155 h 5781900"/>
                  <a:gd name="connsiteX7" fmla="*/ 9675100 w 10395068"/>
                  <a:gd name="connsiteY7" fmla="*/ 333984 h 5781900"/>
                  <a:gd name="connsiteX8" fmla="*/ 10371786 w 10395068"/>
                  <a:gd name="connsiteY8" fmla="*/ 1596726 h 5781900"/>
                  <a:gd name="connsiteX9" fmla="*/ 10212129 w 10395068"/>
                  <a:gd name="connsiteY9" fmla="*/ 2903012 h 5781900"/>
                  <a:gd name="connsiteX10" fmla="*/ 10037958 w 10395068"/>
                  <a:gd name="connsiteY10" fmla="*/ 3977069 h 5781900"/>
                  <a:gd name="connsiteX11" fmla="*/ 9892815 w 10395068"/>
                  <a:gd name="connsiteY11" fmla="*/ 5689755 h 5781900"/>
                  <a:gd name="connsiteX12" fmla="*/ 6902872 w 10395068"/>
                  <a:gd name="connsiteY12" fmla="*/ 5530098 h 5781900"/>
                  <a:gd name="connsiteX13" fmla="*/ 5248243 w 10395068"/>
                  <a:gd name="connsiteY13" fmla="*/ 5355926 h 5781900"/>
                  <a:gd name="connsiteX14" fmla="*/ 3013043 w 10395068"/>
                  <a:gd name="connsiteY14" fmla="*/ 5559126 h 5781900"/>
                  <a:gd name="connsiteX15" fmla="*/ 1721272 w 10395068"/>
                  <a:gd name="connsiteY15" fmla="*/ 5675241 h 5781900"/>
                  <a:gd name="connsiteX16" fmla="*/ 182758 w 10395068"/>
                  <a:gd name="connsiteY16" fmla="*/ 5268841 h 5781900"/>
                  <a:gd name="connsiteX0" fmla="*/ 166990 w 10394547"/>
                  <a:gd name="connsiteY0" fmla="*/ 5157345 h 5781900"/>
                  <a:gd name="connsiteX1" fmla="*/ 129297 w 10394547"/>
                  <a:gd name="connsiteY1" fmla="*/ 2807068 h 5781900"/>
                  <a:gd name="connsiteX2" fmla="*/ 100161 w 10394547"/>
                  <a:gd name="connsiteY2" fmla="*/ 848300 h 5781900"/>
                  <a:gd name="connsiteX3" fmla="*/ 1546579 w 10394547"/>
                  <a:gd name="connsiteY3" fmla="*/ 101755 h 5781900"/>
                  <a:gd name="connsiteX4" fmla="*/ 3215722 w 10394547"/>
                  <a:gd name="connsiteY4" fmla="*/ 290441 h 5781900"/>
                  <a:gd name="connsiteX5" fmla="*/ 6205665 w 10394547"/>
                  <a:gd name="connsiteY5" fmla="*/ 290441 h 5781900"/>
                  <a:gd name="connsiteX6" fmla="*/ 8295722 w 10394547"/>
                  <a:gd name="connsiteY6" fmla="*/ 155 h 5781900"/>
                  <a:gd name="connsiteX7" fmla="*/ 9674579 w 10394547"/>
                  <a:gd name="connsiteY7" fmla="*/ 333984 h 5781900"/>
                  <a:gd name="connsiteX8" fmla="*/ 10371265 w 10394547"/>
                  <a:gd name="connsiteY8" fmla="*/ 1596726 h 5781900"/>
                  <a:gd name="connsiteX9" fmla="*/ 10211608 w 10394547"/>
                  <a:gd name="connsiteY9" fmla="*/ 2903012 h 5781900"/>
                  <a:gd name="connsiteX10" fmla="*/ 10037437 w 10394547"/>
                  <a:gd name="connsiteY10" fmla="*/ 3977069 h 5781900"/>
                  <a:gd name="connsiteX11" fmla="*/ 9892294 w 10394547"/>
                  <a:gd name="connsiteY11" fmla="*/ 5689755 h 5781900"/>
                  <a:gd name="connsiteX12" fmla="*/ 6902351 w 10394547"/>
                  <a:gd name="connsiteY12" fmla="*/ 5530098 h 5781900"/>
                  <a:gd name="connsiteX13" fmla="*/ 5247722 w 10394547"/>
                  <a:gd name="connsiteY13" fmla="*/ 5355926 h 5781900"/>
                  <a:gd name="connsiteX14" fmla="*/ 3012522 w 10394547"/>
                  <a:gd name="connsiteY14" fmla="*/ 5559126 h 5781900"/>
                  <a:gd name="connsiteX15" fmla="*/ 1720751 w 10394547"/>
                  <a:gd name="connsiteY15" fmla="*/ 5675241 h 5781900"/>
                  <a:gd name="connsiteX16" fmla="*/ 166990 w 10394547"/>
                  <a:gd name="connsiteY16" fmla="*/ 5157345 h 5781900"/>
                  <a:gd name="connsiteX0" fmla="*/ 172974 w 10400531"/>
                  <a:gd name="connsiteY0" fmla="*/ 5157345 h 5781900"/>
                  <a:gd name="connsiteX1" fmla="*/ 135281 w 10400531"/>
                  <a:gd name="connsiteY1" fmla="*/ 2807068 h 5781900"/>
                  <a:gd name="connsiteX2" fmla="*/ 106145 w 10400531"/>
                  <a:gd name="connsiteY2" fmla="*/ 848300 h 5781900"/>
                  <a:gd name="connsiteX3" fmla="*/ 1552563 w 10400531"/>
                  <a:gd name="connsiteY3" fmla="*/ 101755 h 5781900"/>
                  <a:gd name="connsiteX4" fmla="*/ 3221706 w 10400531"/>
                  <a:gd name="connsiteY4" fmla="*/ 290441 h 5781900"/>
                  <a:gd name="connsiteX5" fmla="*/ 6211649 w 10400531"/>
                  <a:gd name="connsiteY5" fmla="*/ 290441 h 5781900"/>
                  <a:gd name="connsiteX6" fmla="*/ 8301706 w 10400531"/>
                  <a:gd name="connsiteY6" fmla="*/ 155 h 5781900"/>
                  <a:gd name="connsiteX7" fmla="*/ 9680563 w 10400531"/>
                  <a:gd name="connsiteY7" fmla="*/ 333984 h 5781900"/>
                  <a:gd name="connsiteX8" fmla="*/ 10377249 w 10400531"/>
                  <a:gd name="connsiteY8" fmla="*/ 1596726 h 5781900"/>
                  <a:gd name="connsiteX9" fmla="*/ 10217592 w 10400531"/>
                  <a:gd name="connsiteY9" fmla="*/ 2903012 h 5781900"/>
                  <a:gd name="connsiteX10" fmla="*/ 10043421 w 10400531"/>
                  <a:gd name="connsiteY10" fmla="*/ 3977069 h 5781900"/>
                  <a:gd name="connsiteX11" fmla="*/ 9898278 w 10400531"/>
                  <a:gd name="connsiteY11" fmla="*/ 5689755 h 5781900"/>
                  <a:gd name="connsiteX12" fmla="*/ 6908335 w 10400531"/>
                  <a:gd name="connsiteY12" fmla="*/ 5530098 h 5781900"/>
                  <a:gd name="connsiteX13" fmla="*/ 5253706 w 10400531"/>
                  <a:gd name="connsiteY13" fmla="*/ 5355926 h 5781900"/>
                  <a:gd name="connsiteX14" fmla="*/ 3018506 w 10400531"/>
                  <a:gd name="connsiteY14" fmla="*/ 5559126 h 5781900"/>
                  <a:gd name="connsiteX15" fmla="*/ 1726735 w 10400531"/>
                  <a:gd name="connsiteY15" fmla="*/ 5675241 h 5781900"/>
                  <a:gd name="connsiteX16" fmla="*/ 172974 w 10400531"/>
                  <a:gd name="connsiteY16" fmla="*/ 5157345 h 5781900"/>
                  <a:gd name="connsiteX0" fmla="*/ 221145 w 10448702"/>
                  <a:gd name="connsiteY0" fmla="*/ 5157345 h 5781900"/>
                  <a:gd name="connsiteX1" fmla="*/ 183452 w 10448702"/>
                  <a:gd name="connsiteY1" fmla="*/ 2807068 h 5781900"/>
                  <a:gd name="connsiteX2" fmla="*/ 154316 w 10448702"/>
                  <a:gd name="connsiteY2" fmla="*/ 848300 h 5781900"/>
                  <a:gd name="connsiteX3" fmla="*/ 1600734 w 10448702"/>
                  <a:gd name="connsiteY3" fmla="*/ 101755 h 5781900"/>
                  <a:gd name="connsiteX4" fmla="*/ 3269877 w 10448702"/>
                  <a:gd name="connsiteY4" fmla="*/ 290441 h 5781900"/>
                  <a:gd name="connsiteX5" fmla="*/ 6259820 w 10448702"/>
                  <a:gd name="connsiteY5" fmla="*/ 290441 h 5781900"/>
                  <a:gd name="connsiteX6" fmla="*/ 8349877 w 10448702"/>
                  <a:gd name="connsiteY6" fmla="*/ 155 h 5781900"/>
                  <a:gd name="connsiteX7" fmla="*/ 9728734 w 10448702"/>
                  <a:gd name="connsiteY7" fmla="*/ 333984 h 5781900"/>
                  <a:gd name="connsiteX8" fmla="*/ 10425420 w 10448702"/>
                  <a:gd name="connsiteY8" fmla="*/ 1596726 h 5781900"/>
                  <a:gd name="connsiteX9" fmla="*/ 10265763 w 10448702"/>
                  <a:gd name="connsiteY9" fmla="*/ 2903012 h 5781900"/>
                  <a:gd name="connsiteX10" fmla="*/ 10091592 w 10448702"/>
                  <a:gd name="connsiteY10" fmla="*/ 3977069 h 5781900"/>
                  <a:gd name="connsiteX11" fmla="*/ 9946449 w 10448702"/>
                  <a:gd name="connsiteY11" fmla="*/ 5689755 h 5781900"/>
                  <a:gd name="connsiteX12" fmla="*/ 6956506 w 10448702"/>
                  <a:gd name="connsiteY12" fmla="*/ 5530098 h 5781900"/>
                  <a:gd name="connsiteX13" fmla="*/ 5301877 w 10448702"/>
                  <a:gd name="connsiteY13" fmla="*/ 5355926 h 5781900"/>
                  <a:gd name="connsiteX14" fmla="*/ 3066677 w 10448702"/>
                  <a:gd name="connsiteY14" fmla="*/ 5559126 h 5781900"/>
                  <a:gd name="connsiteX15" fmla="*/ 221145 w 10448702"/>
                  <a:gd name="connsiteY15" fmla="*/ 5157345 h 5781900"/>
                  <a:gd name="connsiteX0" fmla="*/ 356458 w 10401070"/>
                  <a:gd name="connsiteY0" fmla="*/ 5396267 h 5781900"/>
                  <a:gd name="connsiteX1" fmla="*/ 135820 w 10401070"/>
                  <a:gd name="connsiteY1" fmla="*/ 2807068 h 5781900"/>
                  <a:gd name="connsiteX2" fmla="*/ 106684 w 10401070"/>
                  <a:gd name="connsiteY2" fmla="*/ 848300 h 5781900"/>
                  <a:gd name="connsiteX3" fmla="*/ 1553102 w 10401070"/>
                  <a:gd name="connsiteY3" fmla="*/ 101755 h 5781900"/>
                  <a:gd name="connsiteX4" fmla="*/ 3222245 w 10401070"/>
                  <a:gd name="connsiteY4" fmla="*/ 290441 h 5781900"/>
                  <a:gd name="connsiteX5" fmla="*/ 6212188 w 10401070"/>
                  <a:gd name="connsiteY5" fmla="*/ 290441 h 5781900"/>
                  <a:gd name="connsiteX6" fmla="*/ 8302245 w 10401070"/>
                  <a:gd name="connsiteY6" fmla="*/ 155 h 5781900"/>
                  <a:gd name="connsiteX7" fmla="*/ 9681102 w 10401070"/>
                  <a:gd name="connsiteY7" fmla="*/ 333984 h 5781900"/>
                  <a:gd name="connsiteX8" fmla="*/ 10377788 w 10401070"/>
                  <a:gd name="connsiteY8" fmla="*/ 1596726 h 5781900"/>
                  <a:gd name="connsiteX9" fmla="*/ 10218131 w 10401070"/>
                  <a:gd name="connsiteY9" fmla="*/ 2903012 h 5781900"/>
                  <a:gd name="connsiteX10" fmla="*/ 10043960 w 10401070"/>
                  <a:gd name="connsiteY10" fmla="*/ 3977069 h 5781900"/>
                  <a:gd name="connsiteX11" fmla="*/ 9898817 w 10401070"/>
                  <a:gd name="connsiteY11" fmla="*/ 5689755 h 5781900"/>
                  <a:gd name="connsiteX12" fmla="*/ 6908874 w 10401070"/>
                  <a:gd name="connsiteY12" fmla="*/ 5530098 h 5781900"/>
                  <a:gd name="connsiteX13" fmla="*/ 5254245 w 10401070"/>
                  <a:gd name="connsiteY13" fmla="*/ 5355926 h 5781900"/>
                  <a:gd name="connsiteX14" fmla="*/ 3019045 w 10401070"/>
                  <a:gd name="connsiteY14" fmla="*/ 5559126 h 5781900"/>
                  <a:gd name="connsiteX15" fmla="*/ 356458 w 10401070"/>
                  <a:gd name="connsiteY15" fmla="*/ 5396267 h 5781900"/>
                  <a:gd name="connsiteX0" fmla="*/ 356458 w 10401070"/>
                  <a:gd name="connsiteY0" fmla="*/ 5396267 h 5781900"/>
                  <a:gd name="connsiteX1" fmla="*/ 135820 w 10401070"/>
                  <a:gd name="connsiteY1" fmla="*/ 2807068 h 5781900"/>
                  <a:gd name="connsiteX2" fmla="*/ 106684 w 10401070"/>
                  <a:gd name="connsiteY2" fmla="*/ 848300 h 5781900"/>
                  <a:gd name="connsiteX3" fmla="*/ 1553102 w 10401070"/>
                  <a:gd name="connsiteY3" fmla="*/ 101755 h 5781900"/>
                  <a:gd name="connsiteX4" fmla="*/ 3222245 w 10401070"/>
                  <a:gd name="connsiteY4" fmla="*/ 290441 h 5781900"/>
                  <a:gd name="connsiteX5" fmla="*/ 6212188 w 10401070"/>
                  <a:gd name="connsiteY5" fmla="*/ 290441 h 5781900"/>
                  <a:gd name="connsiteX6" fmla="*/ 8302245 w 10401070"/>
                  <a:gd name="connsiteY6" fmla="*/ 155 h 5781900"/>
                  <a:gd name="connsiteX7" fmla="*/ 9681102 w 10401070"/>
                  <a:gd name="connsiteY7" fmla="*/ 333984 h 5781900"/>
                  <a:gd name="connsiteX8" fmla="*/ 10377788 w 10401070"/>
                  <a:gd name="connsiteY8" fmla="*/ 1596726 h 5781900"/>
                  <a:gd name="connsiteX9" fmla="*/ 10218131 w 10401070"/>
                  <a:gd name="connsiteY9" fmla="*/ 2903012 h 5781900"/>
                  <a:gd name="connsiteX10" fmla="*/ 10043960 w 10401070"/>
                  <a:gd name="connsiteY10" fmla="*/ 3977069 h 5781900"/>
                  <a:gd name="connsiteX11" fmla="*/ 9898817 w 10401070"/>
                  <a:gd name="connsiteY11" fmla="*/ 5689755 h 5781900"/>
                  <a:gd name="connsiteX12" fmla="*/ 6908874 w 10401070"/>
                  <a:gd name="connsiteY12" fmla="*/ 5530098 h 5781900"/>
                  <a:gd name="connsiteX13" fmla="*/ 5254245 w 10401070"/>
                  <a:gd name="connsiteY13" fmla="*/ 5355926 h 5781900"/>
                  <a:gd name="connsiteX14" fmla="*/ 3019045 w 10401070"/>
                  <a:gd name="connsiteY14" fmla="*/ 5559126 h 5781900"/>
                  <a:gd name="connsiteX15" fmla="*/ 356458 w 10401070"/>
                  <a:gd name="connsiteY15" fmla="*/ 5396267 h 5781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0401070" h="5781900">
                    <a:moveTo>
                      <a:pt x="356458" y="5396267"/>
                    </a:moveTo>
                    <a:cubicBezTo>
                      <a:pt x="-124079" y="4937591"/>
                      <a:pt x="177449" y="3565062"/>
                      <a:pt x="135820" y="2807068"/>
                    </a:cubicBezTo>
                    <a:cubicBezTo>
                      <a:pt x="94191" y="2049074"/>
                      <a:pt x="-129530" y="1299185"/>
                      <a:pt x="106684" y="848300"/>
                    </a:cubicBezTo>
                    <a:cubicBezTo>
                      <a:pt x="342898" y="397415"/>
                      <a:pt x="1033842" y="194732"/>
                      <a:pt x="1553102" y="101755"/>
                    </a:cubicBezTo>
                    <a:cubicBezTo>
                      <a:pt x="2072362" y="8779"/>
                      <a:pt x="2445731" y="258993"/>
                      <a:pt x="3222245" y="290441"/>
                    </a:cubicBezTo>
                    <a:cubicBezTo>
                      <a:pt x="3998759" y="321889"/>
                      <a:pt x="5365521" y="338822"/>
                      <a:pt x="6212188" y="290441"/>
                    </a:cubicBezTo>
                    <a:cubicBezTo>
                      <a:pt x="7058855" y="242060"/>
                      <a:pt x="7724093" y="-7102"/>
                      <a:pt x="8302245" y="155"/>
                    </a:cubicBezTo>
                    <a:cubicBezTo>
                      <a:pt x="8880397" y="7412"/>
                      <a:pt x="9335178" y="67889"/>
                      <a:pt x="9681102" y="333984"/>
                    </a:cubicBezTo>
                    <a:cubicBezTo>
                      <a:pt x="10027026" y="600079"/>
                      <a:pt x="10288283" y="1168555"/>
                      <a:pt x="10377788" y="1596726"/>
                    </a:cubicBezTo>
                    <a:cubicBezTo>
                      <a:pt x="10467293" y="2024897"/>
                      <a:pt x="10273769" y="2506288"/>
                      <a:pt x="10218131" y="2903012"/>
                    </a:cubicBezTo>
                    <a:cubicBezTo>
                      <a:pt x="10162493" y="3299736"/>
                      <a:pt x="10097179" y="3512612"/>
                      <a:pt x="10043960" y="3977069"/>
                    </a:cubicBezTo>
                    <a:cubicBezTo>
                      <a:pt x="9990741" y="4441526"/>
                      <a:pt x="10421331" y="5430917"/>
                      <a:pt x="9898817" y="5689755"/>
                    </a:cubicBezTo>
                    <a:cubicBezTo>
                      <a:pt x="9376303" y="5948593"/>
                      <a:pt x="7682969" y="5585736"/>
                      <a:pt x="6908874" y="5530098"/>
                    </a:cubicBezTo>
                    <a:cubicBezTo>
                      <a:pt x="6134779" y="5474460"/>
                      <a:pt x="5902550" y="5351088"/>
                      <a:pt x="5254245" y="5355926"/>
                    </a:cubicBezTo>
                    <a:cubicBezTo>
                      <a:pt x="4605940" y="5360764"/>
                      <a:pt x="3835343" y="5552403"/>
                      <a:pt x="3019045" y="5559126"/>
                    </a:cubicBezTo>
                    <a:cubicBezTo>
                      <a:pt x="2202747" y="5565849"/>
                      <a:pt x="1218131" y="5759375"/>
                      <a:pt x="356458" y="5396267"/>
                    </a:cubicBezTo>
                    <a:close/>
                  </a:path>
                </a:pathLst>
              </a:custGeom>
              <a:solidFill>
                <a:srgbClr val="105C5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任意多边形 44">
                <a:extLst>
                  <a:ext uri="{FF2B5EF4-FFF2-40B4-BE49-F238E27FC236}">
                    <a16:creationId xmlns:a16="http://schemas.microsoft.com/office/drawing/2014/main" id="{AFFB6B23-134F-7F13-228C-66EC0C4350B1}"/>
                  </a:ext>
                </a:extLst>
              </p:cNvPr>
              <p:cNvSpPr/>
              <p:nvPr/>
            </p:nvSpPr>
            <p:spPr>
              <a:xfrm>
                <a:off x="-7607581" y="-4631681"/>
                <a:ext cx="9233126" cy="4698505"/>
              </a:xfrm>
              <a:custGeom>
                <a:avLst/>
                <a:gdLst>
                  <a:gd name="connsiteX0" fmla="*/ 152243 w 10553239"/>
                  <a:gd name="connsiteY0" fmla="*/ 2801412 h 5781900"/>
                  <a:gd name="connsiteX1" fmla="*/ 181271 w 10553239"/>
                  <a:gd name="connsiteY1" fmla="*/ 2743355 h 5781900"/>
                  <a:gd name="connsiteX2" fmla="*/ 181271 w 10553239"/>
                  <a:gd name="connsiteY2" fmla="*/ 1901526 h 5781900"/>
                  <a:gd name="connsiteX3" fmla="*/ 7100 w 10553239"/>
                  <a:gd name="connsiteY3" fmla="*/ 1277412 h 5781900"/>
                  <a:gd name="connsiteX4" fmla="*/ 457043 w 10553239"/>
                  <a:gd name="connsiteY4" fmla="*/ 450098 h 5781900"/>
                  <a:gd name="connsiteX5" fmla="*/ 1705271 w 10553239"/>
                  <a:gd name="connsiteY5" fmla="*/ 101755 h 5781900"/>
                  <a:gd name="connsiteX6" fmla="*/ 3374414 w 10553239"/>
                  <a:gd name="connsiteY6" fmla="*/ 290441 h 5781900"/>
                  <a:gd name="connsiteX7" fmla="*/ 6364357 w 10553239"/>
                  <a:gd name="connsiteY7" fmla="*/ 290441 h 5781900"/>
                  <a:gd name="connsiteX8" fmla="*/ 8454414 w 10553239"/>
                  <a:gd name="connsiteY8" fmla="*/ 155 h 5781900"/>
                  <a:gd name="connsiteX9" fmla="*/ 9833271 w 10553239"/>
                  <a:gd name="connsiteY9" fmla="*/ 333984 h 5781900"/>
                  <a:gd name="connsiteX10" fmla="*/ 10529957 w 10553239"/>
                  <a:gd name="connsiteY10" fmla="*/ 1596726 h 5781900"/>
                  <a:gd name="connsiteX11" fmla="*/ 10370300 w 10553239"/>
                  <a:gd name="connsiteY11" fmla="*/ 2903012 h 5781900"/>
                  <a:gd name="connsiteX12" fmla="*/ 10196129 w 10553239"/>
                  <a:gd name="connsiteY12" fmla="*/ 3977069 h 5781900"/>
                  <a:gd name="connsiteX13" fmla="*/ 10050986 w 10553239"/>
                  <a:gd name="connsiteY13" fmla="*/ 5689755 h 5781900"/>
                  <a:gd name="connsiteX14" fmla="*/ 7061043 w 10553239"/>
                  <a:gd name="connsiteY14" fmla="*/ 5530098 h 5781900"/>
                  <a:gd name="connsiteX15" fmla="*/ 5406414 w 10553239"/>
                  <a:gd name="connsiteY15" fmla="*/ 5355926 h 5781900"/>
                  <a:gd name="connsiteX16" fmla="*/ 3171214 w 10553239"/>
                  <a:gd name="connsiteY16" fmla="*/ 5559126 h 5781900"/>
                  <a:gd name="connsiteX17" fmla="*/ 1879443 w 10553239"/>
                  <a:gd name="connsiteY17" fmla="*/ 5675241 h 5781900"/>
                  <a:gd name="connsiteX18" fmla="*/ 340929 w 10553239"/>
                  <a:gd name="connsiteY18" fmla="*/ 5268841 h 5781900"/>
                  <a:gd name="connsiteX19" fmla="*/ 152243 w 10553239"/>
                  <a:gd name="connsiteY19" fmla="*/ 3411012 h 5781900"/>
                  <a:gd name="connsiteX20" fmla="*/ 152243 w 10553239"/>
                  <a:gd name="connsiteY20" fmla="*/ 2801412 h 5781900"/>
                  <a:gd name="connsiteX0" fmla="*/ 152243 w 10553239"/>
                  <a:gd name="connsiteY0" fmla="*/ 3411012 h 5781900"/>
                  <a:gd name="connsiteX1" fmla="*/ 181271 w 10553239"/>
                  <a:gd name="connsiteY1" fmla="*/ 2743355 h 5781900"/>
                  <a:gd name="connsiteX2" fmla="*/ 181271 w 10553239"/>
                  <a:gd name="connsiteY2" fmla="*/ 1901526 h 5781900"/>
                  <a:gd name="connsiteX3" fmla="*/ 7100 w 10553239"/>
                  <a:gd name="connsiteY3" fmla="*/ 1277412 h 5781900"/>
                  <a:gd name="connsiteX4" fmla="*/ 457043 w 10553239"/>
                  <a:gd name="connsiteY4" fmla="*/ 450098 h 5781900"/>
                  <a:gd name="connsiteX5" fmla="*/ 1705271 w 10553239"/>
                  <a:gd name="connsiteY5" fmla="*/ 101755 h 5781900"/>
                  <a:gd name="connsiteX6" fmla="*/ 3374414 w 10553239"/>
                  <a:gd name="connsiteY6" fmla="*/ 290441 h 5781900"/>
                  <a:gd name="connsiteX7" fmla="*/ 6364357 w 10553239"/>
                  <a:gd name="connsiteY7" fmla="*/ 290441 h 5781900"/>
                  <a:gd name="connsiteX8" fmla="*/ 8454414 w 10553239"/>
                  <a:gd name="connsiteY8" fmla="*/ 155 h 5781900"/>
                  <a:gd name="connsiteX9" fmla="*/ 9833271 w 10553239"/>
                  <a:gd name="connsiteY9" fmla="*/ 333984 h 5781900"/>
                  <a:gd name="connsiteX10" fmla="*/ 10529957 w 10553239"/>
                  <a:gd name="connsiteY10" fmla="*/ 1596726 h 5781900"/>
                  <a:gd name="connsiteX11" fmla="*/ 10370300 w 10553239"/>
                  <a:gd name="connsiteY11" fmla="*/ 2903012 h 5781900"/>
                  <a:gd name="connsiteX12" fmla="*/ 10196129 w 10553239"/>
                  <a:gd name="connsiteY12" fmla="*/ 3977069 h 5781900"/>
                  <a:gd name="connsiteX13" fmla="*/ 10050986 w 10553239"/>
                  <a:gd name="connsiteY13" fmla="*/ 5689755 h 5781900"/>
                  <a:gd name="connsiteX14" fmla="*/ 7061043 w 10553239"/>
                  <a:gd name="connsiteY14" fmla="*/ 5530098 h 5781900"/>
                  <a:gd name="connsiteX15" fmla="*/ 5406414 w 10553239"/>
                  <a:gd name="connsiteY15" fmla="*/ 5355926 h 5781900"/>
                  <a:gd name="connsiteX16" fmla="*/ 3171214 w 10553239"/>
                  <a:gd name="connsiteY16" fmla="*/ 5559126 h 5781900"/>
                  <a:gd name="connsiteX17" fmla="*/ 1879443 w 10553239"/>
                  <a:gd name="connsiteY17" fmla="*/ 5675241 h 5781900"/>
                  <a:gd name="connsiteX18" fmla="*/ 340929 w 10553239"/>
                  <a:gd name="connsiteY18" fmla="*/ 5268841 h 5781900"/>
                  <a:gd name="connsiteX19" fmla="*/ 152243 w 10553239"/>
                  <a:gd name="connsiteY19" fmla="*/ 3411012 h 5781900"/>
                  <a:gd name="connsiteX0" fmla="*/ 108700 w 10553239"/>
                  <a:gd name="connsiteY0" fmla="*/ 3730326 h 5781900"/>
                  <a:gd name="connsiteX1" fmla="*/ 181271 w 10553239"/>
                  <a:gd name="connsiteY1" fmla="*/ 2743355 h 5781900"/>
                  <a:gd name="connsiteX2" fmla="*/ 181271 w 10553239"/>
                  <a:gd name="connsiteY2" fmla="*/ 1901526 h 5781900"/>
                  <a:gd name="connsiteX3" fmla="*/ 7100 w 10553239"/>
                  <a:gd name="connsiteY3" fmla="*/ 1277412 h 5781900"/>
                  <a:gd name="connsiteX4" fmla="*/ 457043 w 10553239"/>
                  <a:gd name="connsiteY4" fmla="*/ 450098 h 5781900"/>
                  <a:gd name="connsiteX5" fmla="*/ 1705271 w 10553239"/>
                  <a:gd name="connsiteY5" fmla="*/ 101755 h 5781900"/>
                  <a:gd name="connsiteX6" fmla="*/ 3374414 w 10553239"/>
                  <a:gd name="connsiteY6" fmla="*/ 290441 h 5781900"/>
                  <a:gd name="connsiteX7" fmla="*/ 6364357 w 10553239"/>
                  <a:gd name="connsiteY7" fmla="*/ 290441 h 5781900"/>
                  <a:gd name="connsiteX8" fmla="*/ 8454414 w 10553239"/>
                  <a:gd name="connsiteY8" fmla="*/ 155 h 5781900"/>
                  <a:gd name="connsiteX9" fmla="*/ 9833271 w 10553239"/>
                  <a:gd name="connsiteY9" fmla="*/ 333984 h 5781900"/>
                  <a:gd name="connsiteX10" fmla="*/ 10529957 w 10553239"/>
                  <a:gd name="connsiteY10" fmla="*/ 1596726 h 5781900"/>
                  <a:gd name="connsiteX11" fmla="*/ 10370300 w 10553239"/>
                  <a:gd name="connsiteY11" fmla="*/ 2903012 h 5781900"/>
                  <a:gd name="connsiteX12" fmla="*/ 10196129 w 10553239"/>
                  <a:gd name="connsiteY12" fmla="*/ 3977069 h 5781900"/>
                  <a:gd name="connsiteX13" fmla="*/ 10050986 w 10553239"/>
                  <a:gd name="connsiteY13" fmla="*/ 5689755 h 5781900"/>
                  <a:gd name="connsiteX14" fmla="*/ 7061043 w 10553239"/>
                  <a:gd name="connsiteY14" fmla="*/ 5530098 h 5781900"/>
                  <a:gd name="connsiteX15" fmla="*/ 5406414 w 10553239"/>
                  <a:gd name="connsiteY15" fmla="*/ 5355926 h 5781900"/>
                  <a:gd name="connsiteX16" fmla="*/ 3171214 w 10553239"/>
                  <a:gd name="connsiteY16" fmla="*/ 5559126 h 5781900"/>
                  <a:gd name="connsiteX17" fmla="*/ 1879443 w 10553239"/>
                  <a:gd name="connsiteY17" fmla="*/ 5675241 h 5781900"/>
                  <a:gd name="connsiteX18" fmla="*/ 340929 w 10553239"/>
                  <a:gd name="connsiteY18" fmla="*/ 5268841 h 5781900"/>
                  <a:gd name="connsiteX19" fmla="*/ 108700 w 10553239"/>
                  <a:gd name="connsiteY19" fmla="*/ 3730326 h 5781900"/>
                  <a:gd name="connsiteX0" fmla="*/ 108700 w 10553239"/>
                  <a:gd name="connsiteY0" fmla="*/ 3730326 h 5781900"/>
                  <a:gd name="connsiteX1" fmla="*/ 181271 w 10553239"/>
                  <a:gd name="connsiteY1" fmla="*/ 2743355 h 5781900"/>
                  <a:gd name="connsiteX2" fmla="*/ 181271 w 10553239"/>
                  <a:gd name="connsiteY2" fmla="*/ 1901526 h 5781900"/>
                  <a:gd name="connsiteX3" fmla="*/ 7100 w 10553239"/>
                  <a:gd name="connsiteY3" fmla="*/ 1277412 h 5781900"/>
                  <a:gd name="connsiteX4" fmla="*/ 457043 w 10553239"/>
                  <a:gd name="connsiteY4" fmla="*/ 450098 h 5781900"/>
                  <a:gd name="connsiteX5" fmla="*/ 1705271 w 10553239"/>
                  <a:gd name="connsiteY5" fmla="*/ 101755 h 5781900"/>
                  <a:gd name="connsiteX6" fmla="*/ 3374414 w 10553239"/>
                  <a:gd name="connsiteY6" fmla="*/ 290441 h 5781900"/>
                  <a:gd name="connsiteX7" fmla="*/ 6364357 w 10553239"/>
                  <a:gd name="connsiteY7" fmla="*/ 290441 h 5781900"/>
                  <a:gd name="connsiteX8" fmla="*/ 8454414 w 10553239"/>
                  <a:gd name="connsiteY8" fmla="*/ 155 h 5781900"/>
                  <a:gd name="connsiteX9" fmla="*/ 9833271 w 10553239"/>
                  <a:gd name="connsiteY9" fmla="*/ 333984 h 5781900"/>
                  <a:gd name="connsiteX10" fmla="*/ 10529957 w 10553239"/>
                  <a:gd name="connsiteY10" fmla="*/ 1596726 h 5781900"/>
                  <a:gd name="connsiteX11" fmla="*/ 10370300 w 10553239"/>
                  <a:gd name="connsiteY11" fmla="*/ 2903012 h 5781900"/>
                  <a:gd name="connsiteX12" fmla="*/ 10196129 w 10553239"/>
                  <a:gd name="connsiteY12" fmla="*/ 3977069 h 5781900"/>
                  <a:gd name="connsiteX13" fmla="*/ 10050986 w 10553239"/>
                  <a:gd name="connsiteY13" fmla="*/ 5689755 h 5781900"/>
                  <a:gd name="connsiteX14" fmla="*/ 7061043 w 10553239"/>
                  <a:gd name="connsiteY14" fmla="*/ 5530098 h 5781900"/>
                  <a:gd name="connsiteX15" fmla="*/ 5406414 w 10553239"/>
                  <a:gd name="connsiteY15" fmla="*/ 5355926 h 5781900"/>
                  <a:gd name="connsiteX16" fmla="*/ 3171214 w 10553239"/>
                  <a:gd name="connsiteY16" fmla="*/ 5559126 h 5781900"/>
                  <a:gd name="connsiteX17" fmla="*/ 1879443 w 10553239"/>
                  <a:gd name="connsiteY17" fmla="*/ 5675241 h 5781900"/>
                  <a:gd name="connsiteX18" fmla="*/ 340929 w 10553239"/>
                  <a:gd name="connsiteY18" fmla="*/ 5268841 h 5781900"/>
                  <a:gd name="connsiteX19" fmla="*/ 108700 w 10553239"/>
                  <a:gd name="connsiteY19" fmla="*/ 3730326 h 5781900"/>
                  <a:gd name="connsiteX0" fmla="*/ 108700 w 10553239"/>
                  <a:gd name="connsiteY0" fmla="*/ 3730326 h 5781900"/>
                  <a:gd name="connsiteX1" fmla="*/ 181271 w 10553239"/>
                  <a:gd name="connsiteY1" fmla="*/ 2743355 h 5781900"/>
                  <a:gd name="connsiteX2" fmla="*/ 181271 w 10553239"/>
                  <a:gd name="connsiteY2" fmla="*/ 2003126 h 5781900"/>
                  <a:gd name="connsiteX3" fmla="*/ 7100 w 10553239"/>
                  <a:gd name="connsiteY3" fmla="*/ 1277412 h 5781900"/>
                  <a:gd name="connsiteX4" fmla="*/ 457043 w 10553239"/>
                  <a:gd name="connsiteY4" fmla="*/ 450098 h 5781900"/>
                  <a:gd name="connsiteX5" fmla="*/ 1705271 w 10553239"/>
                  <a:gd name="connsiteY5" fmla="*/ 101755 h 5781900"/>
                  <a:gd name="connsiteX6" fmla="*/ 3374414 w 10553239"/>
                  <a:gd name="connsiteY6" fmla="*/ 290441 h 5781900"/>
                  <a:gd name="connsiteX7" fmla="*/ 6364357 w 10553239"/>
                  <a:gd name="connsiteY7" fmla="*/ 290441 h 5781900"/>
                  <a:gd name="connsiteX8" fmla="*/ 8454414 w 10553239"/>
                  <a:gd name="connsiteY8" fmla="*/ 155 h 5781900"/>
                  <a:gd name="connsiteX9" fmla="*/ 9833271 w 10553239"/>
                  <a:gd name="connsiteY9" fmla="*/ 333984 h 5781900"/>
                  <a:gd name="connsiteX10" fmla="*/ 10529957 w 10553239"/>
                  <a:gd name="connsiteY10" fmla="*/ 1596726 h 5781900"/>
                  <a:gd name="connsiteX11" fmla="*/ 10370300 w 10553239"/>
                  <a:gd name="connsiteY11" fmla="*/ 2903012 h 5781900"/>
                  <a:gd name="connsiteX12" fmla="*/ 10196129 w 10553239"/>
                  <a:gd name="connsiteY12" fmla="*/ 3977069 h 5781900"/>
                  <a:gd name="connsiteX13" fmla="*/ 10050986 w 10553239"/>
                  <a:gd name="connsiteY13" fmla="*/ 5689755 h 5781900"/>
                  <a:gd name="connsiteX14" fmla="*/ 7061043 w 10553239"/>
                  <a:gd name="connsiteY14" fmla="*/ 5530098 h 5781900"/>
                  <a:gd name="connsiteX15" fmla="*/ 5406414 w 10553239"/>
                  <a:gd name="connsiteY15" fmla="*/ 5355926 h 5781900"/>
                  <a:gd name="connsiteX16" fmla="*/ 3171214 w 10553239"/>
                  <a:gd name="connsiteY16" fmla="*/ 5559126 h 5781900"/>
                  <a:gd name="connsiteX17" fmla="*/ 1879443 w 10553239"/>
                  <a:gd name="connsiteY17" fmla="*/ 5675241 h 5781900"/>
                  <a:gd name="connsiteX18" fmla="*/ 340929 w 10553239"/>
                  <a:gd name="connsiteY18" fmla="*/ 5268841 h 5781900"/>
                  <a:gd name="connsiteX19" fmla="*/ 108700 w 10553239"/>
                  <a:gd name="connsiteY19" fmla="*/ 3730326 h 5781900"/>
                  <a:gd name="connsiteX0" fmla="*/ 109699 w 10554238"/>
                  <a:gd name="connsiteY0" fmla="*/ 3730326 h 5781900"/>
                  <a:gd name="connsiteX1" fmla="*/ 182270 w 10554238"/>
                  <a:gd name="connsiteY1" fmla="*/ 2743355 h 5781900"/>
                  <a:gd name="connsiteX2" fmla="*/ 182270 w 10554238"/>
                  <a:gd name="connsiteY2" fmla="*/ 2003126 h 5781900"/>
                  <a:gd name="connsiteX3" fmla="*/ 8099 w 10554238"/>
                  <a:gd name="connsiteY3" fmla="*/ 1277412 h 5781900"/>
                  <a:gd name="connsiteX4" fmla="*/ 458042 w 10554238"/>
                  <a:gd name="connsiteY4" fmla="*/ 450098 h 5781900"/>
                  <a:gd name="connsiteX5" fmla="*/ 1706270 w 10554238"/>
                  <a:gd name="connsiteY5" fmla="*/ 101755 h 5781900"/>
                  <a:gd name="connsiteX6" fmla="*/ 3375413 w 10554238"/>
                  <a:gd name="connsiteY6" fmla="*/ 290441 h 5781900"/>
                  <a:gd name="connsiteX7" fmla="*/ 6365356 w 10554238"/>
                  <a:gd name="connsiteY7" fmla="*/ 290441 h 5781900"/>
                  <a:gd name="connsiteX8" fmla="*/ 8455413 w 10554238"/>
                  <a:gd name="connsiteY8" fmla="*/ 155 h 5781900"/>
                  <a:gd name="connsiteX9" fmla="*/ 9834270 w 10554238"/>
                  <a:gd name="connsiteY9" fmla="*/ 333984 h 5781900"/>
                  <a:gd name="connsiteX10" fmla="*/ 10530956 w 10554238"/>
                  <a:gd name="connsiteY10" fmla="*/ 1596726 h 5781900"/>
                  <a:gd name="connsiteX11" fmla="*/ 10371299 w 10554238"/>
                  <a:gd name="connsiteY11" fmla="*/ 2903012 h 5781900"/>
                  <a:gd name="connsiteX12" fmla="*/ 10197128 w 10554238"/>
                  <a:gd name="connsiteY12" fmla="*/ 3977069 h 5781900"/>
                  <a:gd name="connsiteX13" fmla="*/ 10051985 w 10554238"/>
                  <a:gd name="connsiteY13" fmla="*/ 5689755 h 5781900"/>
                  <a:gd name="connsiteX14" fmla="*/ 7062042 w 10554238"/>
                  <a:gd name="connsiteY14" fmla="*/ 5530098 h 5781900"/>
                  <a:gd name="connsiteX15" fmla="*/ 5407413 w 10554238"/>
                  <a:gd name="connsiteY15" fmla="*/ 5355926 h 5781900"/>
                  <a:gd name="connsiteX16" fmla="*/ 3172213 w 10554238"/>
                  <a:gd name="connsiteY16" fmla="*/ 5559126 h 5781900"/>
                  <a:gd name="connsiteX17" fmla="*/ 1880442 w 10554238"/>
                  <a:gd name="connsiteY17" fmla="*/ 5675241 h 5781900"/>
                  <a:gd name="connsiteX18" fmla="*/ 341928 w 10554238"/>
                  <a:gd name="connsiteY18" fmla="*/ 5268841 h 5781900"/>
                  <a:gd name="connsiteX19" fmla="*/ 109699 w 10554238"/>
                  <a:gd name="connsiteY19" fmla="*/ 3730326 h 5781900"/>
                  <a:gd name="connsiteX0" fmla="*/ 108701 w 10553240"/>
                  <a:gd name="connsiteY0" fmla="*/ 3730326 h 5781900"/>
                  <a:gd name="connsiteX1" fmla="*/ 181272 w 10553240"/>
                  <a:gd name="connsiteY1" fmla="*/ 2743355 h 5781900"/>
                  <a:gd name="connsiteX2" fmla="*/ 181272 w 10553240"/>
                  <a:gd name="connsiteY2" fmla="*/ 2003126 h 5781900"/>
                  <a:gd name="connsiteX3" fmla="*/ 7101 w 10553240"/>
                  <a:gd name="connsiteY3" fmla="*/ 1181844 h 5781900"/>
                  <a:gd name="connsiteX4" fmla="*/ 457044 w 10553240"/>
                  <a:gd name="connsiteY4" fmla="*/ 450098 h 5781900"/>
                  <a:gd name="connsiteX5" fmla="*/ 1705272 w 10553240"/>
                  <a:gd name="connsiteY5" fmla="*/ 101755 h 5781900"/>
                  <a:gd name="connsiteX6" fmla="*/ 3374415 w 10553240"/>
                  <a:gd name="connsiteY6" fmla="*/ 290441 h 5781900"/>
                  <a:gd name="connsiteX7" fmla="*/ 6364358 w 10553240"/>
                  <a:gd name="connsiteY7" fmla="*/ 290441 h 5781900"/>
                  <a:gd name="connsiteX8" fmla="*/ 8454415 w 10553240"/>
                  <a:gd name="connsiteY8" fmla="*/ 155 h 5781900"/>
                  <a:gd name="connsiteX9" fmla="*/ 9833272 w 10553240"/>
                  <a:gd name="connsiteY9" fmla="*/ 333984 h 5781900"/>
                  <a:gd name="connsiteX10" fmla="*/ 10529958 w 10553240"/>
                  <a:gd name="connsiteY10" fmla="*/ 1596726 h 5781900"/>
                  <a:gd name="connsiteX11" fmla="*/ 10370301 w 10553240"/>
                  <a:gd name="connsiteY11" fmla="*/ 2903012 h 5781900"/>
                  <a:gd name="connsiteX12" fmla="*/ 10196130 w 10553240"/>
                  <a:gd name="connsiteY12" fmla="*/ 3977069 h 5781900"/>
                  <a:gd name="connsiteX13" fmla="*/ 10050987 w 10553240"/>
                  <a:gd name="connsiteY13" fmla="*/ 5689755 h 5781900"/>
                  <a:gd name="connsiteX14" fmla="*/ 7061044 w 10553240"/>
                  <a:gd name="connsiteY14" fmla="*/ 5530098 h 5781900"/>
                  <a:gd name="connsiteX15" fmla="*/ 5406415 w 10553240"/>
                  <a:gd name="connsiteY15" fmla="*/ 5355926 h 5781900"/>
                  <a:gd name="connsiteX16" fmla="*/ 3171215 w 10553240"/>
                  <a:gd name="connsiteY16" fmla="*/ 5559126 h 5781900"/>
                  <a:gd name="connsiteX17" fmla="*/ 1879444 w 10553240"/>
                  <a:gd name="connsiteY17" fmla="*/ 5675241 h 5781900"/>
                  <a:gd name="connsiteX18" fmla="*/ 340930 w 10553240"/>
                  <a:gd name="connsiteY18" fmla="*/ 5268841 h 5781900"/>
                  <a:gd name="connsiteX19" fmla="*/ 108701 w 10553240"/>
                  <a:gd name="connsiteY19" fmla="*/ 3730326 h 5781900"/>
                  <a:gd name="connsiteX0" fmla="*/ 127881 w 10572420"/>
                  <a:gd name="connsiteY0" fmla="*/ 3730326 h 5781900"/>
                  <a:gd name="connsiteX1" fmla="*/ 200452 w 10572420"/>
                  <a:gd name="connsiteY1" fmla="*/ 2743355 h 5781900"/>
                  <a:gd name="connsiteX2" fmla="*/ 200452 w 10572420"/>
                  <a:gd name="connsiteY2" fmla="*/ 2003126 h 5781900"/>
                  <a:gd name="connsiteX3" fmla="*/ 26281 w 10572420"/>
                  <a:gd name="connsiteY3" fmla="*/ 1181844 h 5781900"/>
                  <a:gd name="connsiteX4" fmla="*/ 476224 w 10572420"/>
                  <a:gd name="connsiteY4" fmla="*/ 450098 h 5781900"/>
                  <a:gd name="connsiteX5" fmla="*/ 1724452 w 10572420"/>
                  <a:gd name="connsiteY5" fmla="*/ 101755 h 5781900"/>
                  <a:gd name="connsiteX6" fmla="*/ 3393595 w 10572420"/>
                  <a:gd name="connsiteY6" fmla="*/ 290441 h 5781900"/>
                  <a:gd name="connsiteX7" fmla="*/ 6383538 w 10572420"/>
                  <a:gd name="connsiteY7" fmla="*/ 290441 h 5781900"/>
                  <a:gd name="connsiteX8" fmla="*/ 8473595 w 10572420"/>
                  <a:gd name="connsiteY8" fmla="*/ 155 h 5781900"/>
                  <a:gd name="connsiteX9" fmla="*/ 9852452 w 10572420"/>
                  <a:gd name="connsiteY9" fmla="*/ 333984 h 5781900"/>
                  <a:gd name="connsiteX10" fmla="*/ 10549138 w 10572420"/>
                  <a:gd name="connsiteY10" fmla="*/ 1596726 h 5781900"/>
                  <a:gd name="connsiteX11" fmla="*/ 10389481 w 10572420"/>
                  <a:gd name="connsiteY11" fmla="*/ 2903012 h 5781900"/>
                  <a:gd name="connsiteX12" fmla="*/ 10215310 w 10572420"/>
                  <a:gd name="connsiteY12" fmla="*/ 3977069 h 5781900"/>
                  <a:gd name="connsiteX13" fmla="*/ 10070167 w 10572420"/>
                  <a:gd name="connsiteY13" fmla="*/ 5689755 h 5781900"/>
                  <a:gd name="connsiteX14" fmla="*/ 7080224 w 10572420"/>
                  <a:gd name="connsiteY14" fmla="*/ 5530098 h 5781900"/>
                  <a:gd name="connsiteX15" fmla="*/ 5425595 w 10572420"/>
                  <a:gd name="connsiteY15" fmla="*/ 5355926 h 5781900"/>
                  <a:gd name="connsiteX16" fmla="*/ 3190395 w 10572420"/>
                  <a:gd name="connsiteY16" fmla="*/ 5559126 h 5781900"/>
                  <a:gd name="connsiteX17" fmla="*/ 1898624 w 10572420"/>
                  <a:gd name="connsiteY17" fmla="*/ 5675241 h 5781900"/>
                  <a:gd name="connsiteX18" fmla="*/ 360110 w 10572420"/>
                  <a:gd name="connsiteY18" fmla="*/ 5268841 h 5781900"/>
                  <a:gd name="connsiteX19" fmla="*/ 127881 w 10572420"/>
                  <a:gd name="connsiteY19" fmla="*/ 3730326 h 5781900"/>
                  <a:gd name="connsiteX0" fmla="*/ 127881 w 10572420"/>
                  <a:gd name="connsiteY0" fmla="*/ 3730326 h 5781900"/>
                  <a:gd name="connsiteX1" fmla="*/ 200452 w 10572420"/>
                  <a:gd name="connsiteY1" fmla="*/ 2743355 h 5781900"/>
                  <a:gd name="connsiteX2" fmla="*/ 200452 w 10572420"/>
                  <a:gd name="connsiteY2" fmla="*/ 2003126 h 5781900"/>
                  <a:gd name="connsiteX3" fmla="*/ 26281 w 10572420"/>
                  <a:gd name="connsiteY3" fmla="*/ 1181844 h 5781900"/>
                  <a:gd name="connsiteX4" fmla="*/ 476224 w 10572420"/>
                  <a:gd name="connsiteY4" fmla="*/ 450098 h 5781900"/>
                  <a:gd name="connsiteX5" fmla="*/ 1724452 w 10572420"/>
                  <a:gd name="connsiteY5" fmla="*/ 101755 h 5781900"/>
                  <a:gd name="connsiteX6" fmla="*/ 3393595 w 10572420"/>
                  <a:gd name="connsiteY6" fmla="*/ 290441 h 5781900"/>
                  <a:gd name="connsiteX7" fmla="*/ 6383538 w 10572420"/>
                  <a:gd name="connsiteY7" fmla="*/ 290441 h 5781900"/>
                  <a:gd name="connsiteX8" fmla="*/ 8473595 w 10572420"/>
                  <a:gd name="connsiteY8" fmla="*/ 155 h 5781900"/>
                  <a:gd name="connsiteX9" fmla="*/ 9852452 w 10572420"/>
                  <a:gd name="connsiteY9" fmla="*/ 333984 h 5781900"/>
                  <a:gd name="connsiteX10" fmla="*/ 10549138 w 10572420"/>
                  <a:gd name="connsiteY10" fmla="*/ 1596726 h 5781900"/>
                  <a:gd name="connsiteX11" fmla="*/ 10389481 w 10572420"/>
                  <a:gd name="connsiteY11" fmla="*/ 2903012 h 5781900"/>
                  <a:gd name="connsiteX12" fmla="*/ 10215310 w 10572420"/>
                  <a:gd name="connsiteY12" fmla="*/ 3977069 h 5781900"/>
                  <a:gd name="connsiteX13" fmla="*/ 10070167 w 10572420"/>
                  <a:gd name="connsiteY13" fmla="*/ 5689755 h 5781900"/>
                  <a:gd name="connsiteX14" fmla="*/ 7080224 w 10572420"/>
                  <a:gd name="connsiteY14" fmla="*/ 5530098 h 5781900"/>
                  <a:gd name="connsiteX15" fmla="*/ 5425595 w 10572420"/>
                  <a:gd name="connsiteY15" fmla="*/ 5355926 h 5781900"/>
                  <a:gd name="connsiteX16" fmla="*/ 3190395 w 10572420"/>
                  <a:gd name="connsiteY16" fmla="*/ 5559126 h 5781900"/>
                  <a:gd name="connsiteX17" fmla="*/ 1898624 w 10572420"/>
                  <a:gd name="connsiteY17" fmla="*/ 5675241 h 5781900"/>
                  <a:gd name="connsiteX18" fmla="*/ 360110 w 10572420"/>
                  <a:gd name="connsiteY18" fmla="*/ 5268841 h 5781900"/>
                  <a:gd name="connsiteX19" fmla="*/ 127881 w 10572420"/>
                  <a:gd name="connsiteY19" fmla="*/ 3730326 h 5781900"/>
                  <a:gd name="connsiteX0" fmla="*/ 24518 w 10469057"/>
                  <a:gd name="connsiteY0" fmla="*/ 3730326 h 5781900"/>
                  <a:gd name="connsiteX1" fmla="*/ 97089 w 10469057"/>
                  <a:gd name="connsiteY1" fmla="*/ 2743355 h 5781900"/>
                  <a:gd name="connsiteX2" fmla="*/ 97089 w 10469057"/>
                  <a:gd name="connsiteY2" fmla="*/ 2003126 h 5781900"/>
                  <a:gd name="connsiteX3" fmla="*/ 372861 w 10469057"/>
                  <a:gd name="connsiteY3" fmla="*/ 450098 h 5781900"/>
                  <a:gd name="connsiteX4" fmla="*/ 1621089 w 10469057"/>
                  <a:gd name="connsiteY4" fmla="*/ 101755 h 5781900"/>
                  <a:gd name="connsiteX5" fmla="*/ 3290232 w 10469057"/>
                  <a:gd name="connsiteY5" fmla="*/ 290441 h 5781900"/>
                  <a:gd name="connsiteX6" fmla="*/ 6280175 w 10469057"/>
                  <a:gd name="connsiteY6" fmla="*/ 290441 h 5781900"/>
                  <a:gd name="connsiteX7" fmla="*/ 8370232 w 10469057"/>
                  <a:gd name="connsiteY7" fmla="*/ 155 h 5781900"/>
                  <a:gd name="connsiteX8" fmla="*/ 9749089 w 10469057"/>
                  <a:gd name="connsiteY8" fmla="*/ 333984 h 5781900"/>
                  <a:gd name="connsiteX9" fmla="*/ 10445775 w 10469057"/>
                  <a:gd name="connsiteY9" fmla="*/ 1596726 h 5781900"/>
                  <a:gd name="connsiteX10" fmla="*/ 10286118 w 10469057"/>
                  <a:gd name="connsiteY10" fmla="*/ 2903012 h 5781900"/>
                  <a:gd name="connsiteX11" fmla="*/ 10111947 w 10469057"/>
                  <a:gd name="connsiteY11" fmla="*/ 3977069 h 5781900"/>
                  <a:gd name="connsiteX12" fmla="*/ 9966804 w 10469057"/>
                  <a:gd name="connsiteY12" fmla="*/ 5689755 h 5781900"/>
                  <a:gd name="connsiteX13" fmla="*/ 6976861 w 10469057"/>
                  <a:gd name="connsiteY13" fmla="*/ 5530098 h 5781900"/>
                  <a:gd name="connsiteX14" fmla="*/ 5322232 w 10469057"/>
                  <a:gd name="connsiteY14" fmla="*/ 5355926 h 5781900"/>
                  <a:gd name="connsiteX15" fmla="*/ 3087032 w 10469057"/>
                  <a:gd name="connsiteY15" fmla="*/ 5559126 h 5781900"/>
                  <a:gd name="connsiteX16" fmla="*/ 1795261 w 10469057"/>
                  <a:gd name="connsiteY16" fmla="*/ 5675241 h 5781900"/>
                  <a:gd name="connsiteX17" fmla="*/ 256747 w 10469057"/>
                  <a:gd name="connsiteY17" fmla="*/ 5268841 h 5781900"/>
                  <a:gd name="connsiteX18" fmla="*/ 24518 w 10469057"/>
                  <a:gd name="connsiteY18" fmla="*/ 3730326 h 5781900"/>
                  <a:gd name="connsiteX0" fmla="*/ 24518 w 10469057"/>
                  <a:gd name="connsiteY0" fmla="*/ 3730326 h 5781900"/>
                  <a:gd name="connsiteX1" fmla="*/ 97089 w 10469057"/>
                  <a:gd name="connsiteY1" fmla="*/ 2743355 h 5781900"/>
                  <a:gd name="connsiteX2" fmla="*/ 97089 w 10469057"/>
                  <a:gd name="connsiteY2" fmla="*/ 2003126 h 5781900"/>
                  <a:gd name="connsiteX3" fmla="*/ 144180 w 10469057"/>
                  <a:gd name="connsiteY3" fmla="*/ 848300 h 5781900"/>
                  <a:gd name="connsiteX4" fmla="*/ 1621089 w 10469057"/>
                  <a:gd name="connsiteY4" fmla="*/ 101755 h 5781900"/>
                  <a:gd name="connsiteX5" fmla="*/ 3290232 w 10469057"/>
                  <a:gd name="connsiteY5" fmla="*/ 290441 h 5781900"/>
                  <a:gd name="connsiteX6" fmla="*/ 6280175 w 10469057"/>
                  <a:gd name="connsiteY6" fmla="*/ 290441 h 5781900"/>
                  <a:gd name="connsiteX7" fmla="*/ 8370232 w 10469057"/>
                  <a:gd name="connsiteY7" fmla="*/ 155 h 5781900"/>
                  <a:gd name="connsiteX8" fmla="*/ 9749089 w 10469057"/>
                  <a:gd name="connsiteY8" fmla="*/ 333984 h 5781900"/>
                  <a:gd name="connsiteX9" fmla="*/ 10445775 w 10469057"/>
                  <a:gd name="connsiteY9" fmla="*/ 1596726 h 5781900"/>
                  <a:gd name="connsiteX10" fmla="*/ 10286118 w 10469057"/>
                  <a:gd name="connsiteY10" fmla="*/ 2903012 h 5781900"/>
                  <a:gd name="connsiteX11" fmla="*/ 10111947 w 10469057"/>
                  <a:gd name="connsiteY11" fmla="*/ 3977069 h 5781900"/>
                  <a:gd name="connsiteX12" fmla="*/ 9966804 w 10469057"/>
                  <a:gd name="connsiteY12" fmla="*/ 5689755 h 5781900"/>
                  <a:gd name="connsiteX13" fmla="*/ 6976861 w 10469057"/>
                  <a:gd name="connsiteY13" fmla="*/ 5530098 h 5781900"/>
                  <a:gd name="connsiteX14" fmla="*/ 5322232 w 10469057"/>
                  <a:gd name="connsiteY14" fmla="*/ 5355926 h 5781900"/>
                  <a:gd name="connsiteX15" fmla="*/ 3087032 w 10469057"/>
                  <a:gd name="connsiteY15" fmla="*/ 5559126 h 5781900"/>
                  <a:gd name="connsiteX16" fmla="*/ 1795261 w 10469057"/>
                  <a:gd name="connsiteY16" fmla="*/ 5675241 h 5781900"/>
                  <a:gd name="connsiteX17" fmla="*/ 256747 w 10469057"/>
                  <a:gd name="connsiteY17" fmla="*/ 5268841 h 5781900"/>
                  <a:gd name="connsiteX18" fmla="*/ 24518 w 10469057"/>
                  <a:gd name="connsiteY18" fmla="*/ 3730326 h 5781900"/>
                  <a:gd name="connsiteX0" fmla="*/ 24518 w 10469057"/>
                  <a:gd name="connsiteY0" fmla="*/ 3730326 h 5781900"/>
                  <a:gd name="connsiteX1" fmla="*/ 97089 w 10469057"/>
                  <a:gd name="connsiteY1" fmla="*/ 2743355 h 5781900"/>
                  <a:gd name="connsiteX2" fmla="*/ 97089 w 10469057"/>
                  <a:gd name="connsiteY2" fmla="*/ 2003126 h 5781900"/>
                  <a:gd name="connsiteX3" fmla="*/ 144180 w 10469057"/>
                  <a:gd name="connsiteY3" fmla="*/ 848300 h 5781900"/>
                  <a:gd name="connsiteX4" fmla="*/ 1621089 w 10469057"/>
                  <a:gd name="connsiteY4" fmla="*/ 101755 h 5781900"/>
                  <a:gd name="connsiteX5" fmla="*/ 3290232 w 10469057"/>
                  <a:gd name="connsiteY5" fmla="*/ 290441 h 5781900"/>
                  <a:gd name="connsiteX6" fmla="*/ 6280175 w 10469057"/>
                  <a:gd name="connsiteY6" fmla="*/ 290441 h 5781900"/>
                  <a:gd name="connsiteX7" fmla="*/ 8370232 w 10469057"/>
                  <a:gd name="connsiteY7" fmla="*/ 155 h 5781900"/>
                  <a:gd name="connsiteX8" fmla="*/ 9749089 w 10469057"/>
                  <a:gd name="connsiteY8" fmla="*/ 333984 h 5781900"/>
                  <a:gd name="connsiteX9" fmla="*/ 10445775 w 10469057"/>
                  <a:gd name="connsiteY9" fmla="*/ 1596726 h 5781900"/>
                  <a:gd name="connsiteX10" fmla="*/ 10286118 w 10469057"/>
                  <a:gd name="connsiteY10" fmla="*/ 2903012 h 5781900"/>
                  <a:gd name="connsiteX11" fmla="*/ 10111947 w 10469057"/>
                  <a:gd name="connsiteY11" fmla="*/ 3977069 h 5781900"/>
                  <a:gd name="connsiteX12" fmla="*/ 9966804 w 10469057"/>
                  <a:gd name="connsiteY12" fmla="*/ 5689755 h 5781900"/>
                  <a:gd name="connsiteX13" fmla="*/ 6976861 w 10469057"/>
                  <a:gd name="connsiteY13" fmla="*/ 5530098 h 5781900"/>
                  <a:gd name="connsiteX14" fmla="*/ 5322232 w 10469057"/>
                  <a:gd name="connsiteY14" fmla="*/ 5355926 h 5781900"/>
                  <a:gd name="connsiteX15" fmla="*/ 3087032 w 10469057"/>
                  <a:gd name="connsiteY15" fmla="*/ 5559126 h 5781900"/>
                  <a:gd name="connsiteX16" fmla="*/ 1795261 w 10469057"/>
                  <a:gd name="connsiteY16" fmla="*/ 5675241 h 5781900"/>
                  <a:gd name="connsiteX17" fmla="*/ 256747 w 10469057"/>
                  <a:gd name="connsiteY17" fmla="*/ 5268841 h 5781900"/>
                  <a:gd name="connsiteX18" fmla="*/ 24518 w 10469057"/>
                  <a:gd name="connsiteY18" fmla="*/ 3730326 h 5781900"/>
                  <a:gd name="connsiteX0" fmla="*/ 24518 w 10469057"/>
                  <a:gd name="connsiteY0" fmla="*/ 3730326 h 5781900"/>
                  <a:gd name="connsiteX1" fmla="*/ 97089 w 10469057"/>
                  <a:gd name="connsiteY1" fmla="*/ 2743355 h 5781900"/>
                  <a:gd name="connsiteX2" fmla="*/ 144180 w 10469057"/>
                  <a:gd name="connsiteY2" fmla="*/ 848300 h 5781900"/>
                  <a:gd name="connsiteX3" fmla="*/ 1621089 w 10469057"/>
                  <a:gd name="connsiteY3" fmla="*/ 101755 h 5781900"/>
                  <a:gd name="connsiteX4" fmla="*/ 3290232 w 10469057"/>
                  <a:gd name="connsiteY4" fmla="*/ 290441 h 5781900"/>
                  <a:gd name="connsiteX5" fmla="*/ 6280175 w 10469057"/>
                  <a:gd name="connsiteY5" fmla="*/ 290441 h 5781900"/>
                  <a:gd name="connsiteX6" fmla="*/ 8370232 w 10469057"/>
                  <a:gd name="connsiteY6" fmla="*/ 155 h 5781900"/>
                  <a:gd name="connsiteX7" fmla="*/ 9749089 w 10469057"/>
                  <a:gd name="connsiteY7" fmla="*/ 333984 h 5781900"/>
                  <a:gd name="connsiteX8" fmla="*/ 10445775 w 10469057"/>
                  <a:gd name="connsiteY8" fmla="*/ 1596726 h 5781900"/>
                  <a:gd name="connsiteX9" fmla="*/ 10286118 w 10469057"/>
                  <a:gd name="connsiteY9" fmla="*/ 2903012 h 5781900"/>
                  <a:gd name="connsiteX10" fmla="*/ 10111947 w 10469057"/>
                  <a:gd name="connsiteY10" fmla="*/ 3977069 h 5781900"/>
                  <a:gd name="connsiteX11" fmla="*/ 9966804 w 10469057"/>
                  <a:gd name="connsiteY11" fmla="*/ 5689755 h 5781900"/>
                  <a:gd name="connsiteX12" fmla="*/ 6976861 w 10469057"/>
                  <a:gd name="connsiteY12" fmla="*/ 5530098 h 5781900"/>
                  <a:gd name="connsiteX13" fmla="*/ 5322232 w 10469057"/>
                  <a:gd name="connsiteY13" fmla="*/ 5355926 h 5781900"/>
                  <a:gd name="connsiteX14" fmla="*/ 3087032 w 10469057"/>
                  <a:gd name="connsiteY14" fmla="*/ 5559126 h 5781900"/>
                  <a:gd name="connsiteX15" fmla="*/ 1795261 w 10469057"/>
                  <a:gd name="connsiteY15" fmla="*/ 5675241 h 5781900"/>
                  <a:gd name="connsiteX16" fmla="*/ 256747 w 10469057"/>
                  <a:gd name="connsiteY16" fmla="*/ 5268841 h 5781900"/>
                  <a:gd name="connsiteX17" fmla="*/ 24518 w 10469057"/>
                  <a:gd name="connsiteY17" fmla="*/ 3730326 h 5781900"/>
                  <a:gd name="connsiteX0" fmla="*/ 505 w 10445044"/>
                  <a:gd name="connsiteY0" fmla="*/ 3730326 h 5781900"/>
                  <a:gd name="connsiteX1" fmla="*/ 179794 w 10445044"/>
                  <a:gd name="connsiteY1" fmla="*/ 2807068 h 5781900"/>
                  <a:gd name="connsiteX2" fmla="*/ 120167 w 10445044"/>
                  <a:gd name="connsiteY2" fmla="*/ 848300 h 5781900"/>
                  <a:gd name="connsiteX3" fmla="*/ 1597076 w 10445044"/>
                  <a:gd name="connsiteY3" fmla="*/ 101755 h 5781900"/>
                  <a:gd name="connsiteX4" fmla="*/ 3266219 w 10445044"/>
                  <a:gd name="connsiteY4" fmla="*/ 290441 h 5781900"/>
                  <a:gd name="connsiteX5" fmla="*/ 6256162 w 10445044"/>
                  <a:gd name="connsiteY5" fmla="*/ 290441 h 5781900"/>
                  <a:gd name="connsiteX6" fmla="*/ 8346219 w 10445044"/>
                  <a:gd name="connsiteY6" fmla="*/ 155 h 5781900"/>
                  <a:gd name="connsiteX7" fmla="*/ 9725076 w 10445044"/>
                  <a:gd name="connsiteY7" fmla="*/ 333984 h 5781900"/>
                  <a:gd name="connsiteX8" fmla="*/ 10421762 w 10445044"/>
                  <a:gd name="connsiteY8" fmla="*/ 1596726 h 5781900"/>
                  <a:gd name="connsiteX9" fmla="*/ 10262105 w 10445044"/>
                  <a:gd name="connsiteY9" fmla="*/ 2903012 h 5781900"/>
                  <a:gd name="connsiteX10" fmla="*/ 10087934 w 10445044"/>
                  <a:gd name="connsiteY10" fmla="*/ 3977069 h 5781900"/>
                  <a:gd name="connsiteX11" fmla="*/ 9942791 w 10445044"/>
                  <a:gd name="connsiteY11" fmla="*/ 5689755 h 5781900"/>
                  <a:gd name="connsiteX12" fmla="*/ 6952848 w 10445044"/>
                  <a:gd name="connsiteY12" fmla="*/ 5530098 h 5781900"/>
                  <a:gd name="connsiteX13" fmla="*/ 5298219 w 10445044"/>
                  <a:gd name="connsiteY13" fmla="*/ 5355926 h 5781900"/>
                  <a:gd name="connsiteX14" fmla="*/ 3063019 w 10445044"/>
                  <a:gd name="connsiteY14" fmla="*/ 5559126 h 5781900"/>
                  <a:gd name="connsiteX15" fmla="*/ 1771248 w 10445044"/>
                  <a:gd name="connsiteY15" fmla="*/ 5675241 h 5781900"/>
                  <a:gd name="connsiteX16" fmla="*/ 232734 w 10445044"/>
                  <a:gd name="connsiteY16" fmla="*/ 5268841 h 5781900"/>
                  <a:gd name="connsiteX17" fmla="*/ 505 w 10445044"/>
                  <a:gd name="connsiteY17" fmla="*/ 3730326 h 5781900"/>
                  <a:gd name="connsiteX0" fmla="*/ 505 w 10445044"/>
                  <a:gd name="connsiteY0" fmla="*/ 3730326 h 5781900"/>
                  <a:gd name="connsiteX1" fmla="*/ 179794 w 10445044"/>
                  <a:gd name="connsiteY1" fmla="*/ 2807068 h 5781900"/>
                  <a:gd name="connsiteX2" fmla="*/ 150658 w 10445044"/>
                  <a:gd name="connsiteY2" fmla="*/ 848300 h 5781900"/>
                  <a:gd name="connsiteX3" fmla="*/ 1597076 w 10445044"/>
                  <a:gd name="connsiteY3" fmla="*/ 101755 h 5781900"/>
                  <a:gd name="connsiteX4" fmla="*/ 3266219 w 10445044"/>
                  <a:gd name="connsiteY4" fmla="*/ 290441 h 5781900"/>
                  <a:gd name="connsiteX5" fmla="*/ 6256162 w 10445044"/>
                  <a:gd name="connsiteY5" fmla="*/ 290441 h 5781900"/>
                  <a:gd name="connsiteX6" fmla="*/ 8346219 w 10445044"/>
                  <a:gd name="connsiteY6" fmla="*/ 155 h 5781900"/>
                  <a:gd name="connsiteX7" fmla="*/ 9725076 w 10445044"/>
                  <a:gd name="connsiteY7" fmla="*/ 333984 h 5781900"/>
                  <a:gd name="connsiteX8" fmla="*/ 10421762 w 10445044"/>
                  <a:gd name="connsiteY8" fmla="*/ 1596726 h 5781900"/>
                  <a:gd name="connsiteX9" fmla="*/ 10262105 w 10445044"/>
                  <a:gd name="connsiteY9" fmla="*/ 2903012 h 5781900"/>
                  <a:gd name="connsiteX10" fmla="*/ 10087934 w 10445044"/>
                  <a:gd name="connsiteY10" fmla="*/ 3977069 h 5781900"/>
                  <a:gd name="connsiteX11" fmla="*/ 9942791 w 10445044"/>
                  <a:gd name="connsiteY11" fmla="*/ 5689755 h 5781900"/>
                  <a:gd name="connsiteX12" fmla="*/ 6952848 w 10445044"/>
                  <a:gd name="connsiteY12" fmla="*/ 5530098 h 5781900"/>
                  <a:gd name="connsiteX13" fmla="*/ 5298219 w 10445044"/>
                  <a:gd name="connsiteY13" fmla="*/ 5355926 h 5781900"/>
                  <a:gd name="connsiteX14" fmla="*/ 3063019 w 10445044"/>
                  <a:gd name="connsiteY14" fmla="*/ 5559126 h 5781900"/>
                  <a:gd name="connsiteX15" fmla="*/ 1771248 w 10445044"/>
                  <a:gd name="connsiteY15" fmla="*/ 5675241 h 5781900"/>
                  <a:gd name="connsiteX16" fmla="*/ 232734 w 10445044"/>
                  <a:gd name="connsiteY16" fmla="*/ 5268841 h 5781900"/>
                  <a:gd name="connsiteX17" fmla="*/ 505 w 10445044"/>
                  <a:gd name="connsiteY17" fmla="*/ 3730326 h 5781900"/>
                  <a:gd name="connsiteX0" fmla="*/ 182758 w 10395068"/>
                  <a:gd name="connsiteY0" fmla="*/ 5268841 h 5781900"/>
                  <a:gd name="connsiteX1" fmla="*/ 129818 w 10395068"/>
                  <a:gd name="connsiteY1" fmla="*/ 2807068 h 5781900"/>
                  <a:gd name="connsiteX2" fmla="*/ 100682 w 10395068"/>
                  <a:gd name="connsiteY2" fmla="*/ 848300 h 5781900"/>
                  <a:gd name="connsiteX3" fmla="*/ 1547100 w 10395068"/>
                  <a:gd name="connsiteY3" fmla="*/ 101755 h 5781900"/>
                  <a:gd name="connsiteX4" fmla="*/ 3216243 w 10395068"/>
                  <a:gd name="connsiteY4" fmla="*/ 290441 h 5781900"/>
                  <a:gd name="connsiteX5" fmla="*/ 6206186 w 10395068"/>
                  <a:gd name="connsiteY5" fmla="*/ 290441 h 5781900"/>
                  <a:gd name="connsiteX6" fmla="*/ 8296243 w 10395068"/>
                  <a:gd name="connsiteY6" fmla="*/ 155 h 5781900"/>
                  <a:gd name="connsiteX7" fmla="*/ 9675100 w 10395068"/>
                  <a:gd name="connsiteY7" fmla="*/ 333984 h 5781900"/>
                  <a:gd name="connsiteX8" fmla="*/ 10371786 w 10395068"/>
                  <a:gd name="connsiteY8" fmla="*/ 1596726 h 5781900"/>
                  <a:gd name="connsiteX9" fmla="*/ 10212129 w 10395068"/>
                  <a:gd name="connsiteY9" fmla="*/ 2903012 h 5781900"/>
                  <a:gd name="connsiteX10" fmla="*/ 10037958 w 10395068"/>
                  <a:gd name="connsiteY10" fmla="*/ 3977069 h 5781900"/>
                  <a:gd name="connsiteX11" fmla="*/ 9892815 w 10395068"/>
                  <a:gd name="connsiteY11" fmla="*/ 5689755 h 5781900"/>
                  <a:gd name="connsiteX12" fmla="*/ 6902872 w 10395068"/>
                  <a:gd name="connsiteY12" fmla="*/ 5530098 h 5781900"/>
                  <a:gd name="connsiteX13" fmla="*/ 5248243 w 10395068"/>
                  <a:gd name="connsiteY13" fmla="*/ 5355926 h 5781900"/>
                  <a:gd name="connsiteX14" fmla="*/ 3013043 w 10395068"/>
                  <a:gd name="connsiteY14" fmla="*/ 5559126 h 5781900"/>
                  <a:gd name="connsiteX15" fmla="*/ 1721272 w 10395068"/>
                  <a:gd name="connsiteY15" fmla="*/ 5675241 h 5781900"/>
                  <a:gd name="connsiteX16" fmla="*/ 182758 w 10395068"/>
                  <a:gd name="connsiteY16" fmla="*/ 5268841 h 5781900"/>
                  <a:gd name="connsiteX0" fmla="*/ 166990 w 10394547"/>
                  <a:gd name="connsiteY0" fmla="*/ 5157345 h 5781900"/>
                  <a:gd name="connsiteX1" fmla="*/ 129297 w 10394547"/>
                  <a:gd name="connsiteY1" fmla="*/ 2807068 h 5781900"/>
                  <a:gd name="connsiteX2" fmla="*/ 100161 w 10394547"/>
                  <a:gd name="connsiteY2" fmla="*/ 848300 h 5781900"/>
                  <a:gd name="connsiteX3" fmla="*/ 1546579 w 10394547"/>
                  <a:gd name="connsiteY3" fmla="*/ 101755 h 5781900"/>
                  <a:gd name="connsiteX4" fmla="*/ 3215722 w 10394547"/>
                  <a:gd name="connsiteY4" fmla="*/ 290441 h 5781900"/>
                  <a:gd name="connsiteX5" fmla="*/ 6205665 w 10394547"/>
                  <a:gd name="connsiteY5" fmla="*/ 290441 h 5781900"/>
                  <a:gd name="connsiteX6" fmla="*/ 8295722 w 10394547"/>
                  <a:gd name="connsiteY6" fmla="*/ 155 h 5781900"/>
                  <a:gd name="connsiteX7" fmla="*/ 9674579 w 10394547"/>
                  <a:gd name="connsiteY7" fmla="*/ 333984 h 5781900"/>
                  <a:gd name="connsiteX8" fmla="*/ 10371265 w 10394547"/>
                  <a:gd name="connsiteY8" fmla="*/ 1596726 h 5781900"/>
                  <a:gd name="connsiteX9" fmla="*/ 10211608 w 10394547"/>
                  <a:gd name="connsiteY9" fmla="*/ 2903012 h 5781900"/>
                  <a:gd name="connsiteX10" fmla="*/ 10037437 w 10394547"/>
                  <a:gd name="connsiteY10" fmla="*/ 3977069 h 5781900"/>
                  <a:gd name="connsiteX11" fmla="*/ 9892294 w 10394547"/>
                  <a:gd name="connsiteY11" fmla="*/ 5689755 h 5781900"/>
                  <a:gd name="connsiteX12" fmla="*/ 6902351 w 10394547"/>
                  <a:gd name="connsiteY12" fmla="*/ 5530098 h 5781900"/>
                  <a:gd name="connsiteX13" fmla="*/ 5247722 w 10394547"/>
                  <a:gd name="connsiteY13" fmla="*/ 5355926 h 5781900"/>
                  <a:gd name="connsiteX14" fmla="*/ 3012522 w 10394547"/>
                  <a:gd name="connsiteY14" fmla="*/ 5559126 h 5781900"/>
                  <a:gd name="connsiteX15" fmla="*/ 1720751 w 10394547"/>
                  <a:gd name="connsiteY15" fmla="*/ 5675241 h 5781900"/>
                  <a:gd name="connsiteX16" fmla="*/ 166990 w 10394547"/>
                  <a:gd name="connsiteY16" fmla="*/ 5157345 h 5781900"/>
                  <a:gd name="connsiteX0" fmla="*/ 172974 w 10400531"/>
                  <a:gd name="connsiteY0" fmla="*/ 5157345 h 5781900"/>
                  <a:gd name="connsiteX1" fmla="*/ 135281 w 10400531"/>
                  <a:gd name="connsiteY1" fmla="*/ 2807068 h 5781900"/>
                  <a:gd name="connsiteX2" fmla="*/ 106145 w 10400531"/>
                  <a:gd name="connsiteY2" fmla="*/ 848300 h 5781900"/>
                  <a:gd name="connsiteX3" fmla="*/ 1552563 w 10400531"/>
                  <a:gd name="connsiteY3" fmla="*/ 101755 h 5781900"/>
                  <a:gd name="connsiteX4" fmla="*/ 3221706 w 10400531"/>
                  <a:gd name="connsiteY4" fmla="*/ 290441 h 5781900"/>
                  <a:gd name="connsiteX5" fmla="*/ 6211649 w 10400531"/>
                  <a:gd name="connsiteY5" fmla="*/ 290441 h 5781900"/>
                  <a:gd name="connsiteX6" fmla="*/ 8301706 w 10400531"/>
                  <a:gd name="connsiteY6" fmla="*/ 155 h 5781900"/>
                  <a:gd name="connsiteX7" fmla="*/ 9680563 w 10400531"/>
                  <a:gd name="connsiteY7" fmla="*/ 333984 h 5781900"/>
                  <a:gd name="connsiteX8" fmla="*/ 10377249 w 10400531"/>
                  <a:gd name="connsiteY8" fmla="*/ 1596726 h 5781900"/>
                  <a:gd name="connsiteX9" fmla="*/ 10217592 w 10400531"/>
                  <a:gd name="connsiteY9" fmla="*/ 2903012 h 5781900"/>
                  <a:gd name="connsiteX10" fmla="*/ 10043421 w 10400531"/>
                  <a:gd name="connsiteY10" fmla="*/ 3977069 h 5781900"/>
                  <a:gd name="connsiteX11" fmla="*/ 9898278 w 10400531"/>
                  <a:gd name="connsiteY11" fmla="*/ 5689755 h 5781900"/>
                  <a:gd name="connsiteX12" fmla="*/ 6908335 w 10400531"/>
                  <a:gd name="connsiteY12" fmla="*/ 5530098 h 5781900"/>
                  <a:gd name="connsiteX13" fmla="*/ 5253706 w 10400531"/>
                  <a:gd name="connsiteY13" fmla="*/ 5355926 h 5781900"/>
                  <a:gd name="connsiteX14" fmla="*/ 3018506 w 10400531"/>
                  <a:gd name="connsiteY14" fmla="*/ 5559126 h 5781900"/>
                  <a:gd name="connsiteX15" fmla="*/ 1726735 w 10400531"/>
                  <a:gd name="connsiteY15" fmla="*/ 5675241 h 5781900"/>
                  <a:gd name="connsiteX16" fmla="*/ 172974 w 10400531"/>
                  <a:gd name="connsiteY16" fmla="*/ 5157345 h 5781900"/>
                  <a:gd name="connsiteX0" fmla="*/ 221145 w 10448702"/>
                  <a:gd name="connsiteY0" fmla="*/ 5157345 h 5781900"/>
                  <a:gd name="connsiteX1" fmla="*/ 183452 w 10448702"/>
                  <a:gd name="connsiteY1" fmla="*/ 2807068 h 5781900"/>
                  <a:gd name="connsiteX2" fmla="*/ 154316 w 10448702"/>
                  <a:gd name="connsiteY2" fmla="*/ 848300 h 5781900"/>
                  <a:gd name="connsiteX3" fmla="*/ 1600734 w 10448702"/>
                  <a:gd name="connsiteY3" fmla="*/ 101755 h 5781900"/>
                  <a:gd name="connsiteX4" fmla="*/ 3269877 w 10448702"/>
                  <a:gd name="connsiteY4" fmla="*/ 290441 h 5781900"/>
                  <a:gd name="connsiteX5" fmla="*/ 6259820 w 10448702"/>
                  <a:gd name="connsiteY5" fmla="*/ 290441 h 5781900"/>
                  <a:gd name="connsiteX6" fmla="*/ 8349877 w 10448702"/>
                  <a:gd name="connsiteY6" fmla="*/ 155 h 5781900"/>
                  <a:gd name="connsiteX7" fmla="*/ 9728734 w 10448702"/>
                  <a:gd name="connsiteY7" fmla="*/ 333984 h 5781900"/>
                  <a:gd name="connsiteX8" fmla="*/ 10425420 w 10448702"/>
                  <a:gd name="connsiteY8" fmla="*/ 1596726 h 5781900"/>
                  <a:gd name="connsiteX9" fmla="*/ 10265763 w 10448702"/>
                  <a:gd name="connsiteY9" fmla="*/ 2903012 h 5781900"/>
                  <a:gd name="connsiteX10" fmla="*/ 10091592 w 10448702"/>
                  <a:gd name="connsiteY10" fmla="*/ 3977069 h 5781900"/>
                  <a:gd name="connsiteX11" fmla="*/ 9946449 w 10448702"/>
                  <a:gd name="connsiteY11" fmla="*/ 5689755 h 5781900"/>
                  <a:gd name="connsiteX12" fmla="*/ 6956506 w 10448702"/>
                  <a:gd name="connsiteY12" fmla="*/ 5530098 h 5781900"/>
                  <a:gd name="connsiteX13" fmla="*/ 5301877 w 10448702"/>
                  <a:gd name="connsiteY13" fmla="*/ 5355926 h 5781900"/>
                  <a:gd name="connsiteX14" fmla="*/ 3066677 w 10448702"/>
                  <a:gd name="connsiteY14" fmla="*/ 5559126 h 5781900"/>
                  <a:gd name="connsiteX15" fmla="*/ 221145 w 10448702"/>
                  <a:gd name="connsiteY15" fmla="*/ 5157345 h 5781900"/>
                  <a:gd name="connsiteX0" fmla="*/ 356458 w 10401070"/>
                  <a:gd name="connsiteY0" fmla="*/ 5396267 h 5781900"/>
                  <a:gd name="connsiteX1" fmla="*/ 135820 w 10401070"/>
                  <a:gd name="connsiteY1" fmla="*/ 2807068 h 5781900"/>
                  <a:gd name="connsiteX2" fmla="*/ 106684 w 10401070"/>
                  <a:gd name="connsiteY2" fmla="*/ 848300 h 5781900"/>
                  <a:gd name="connsiteX3" fmla="*/ 1553102 w 10401070"/>
                  <a:gd name="connsiteY3" fmla="*/ 101755 h 5781900"/>
                  <a:gd name="connsiteX4" fmla="*/ 3222245 w 10401070"/>
                  <a:gd name="connsiteY4" fmla="*/ 290441 h 5781900"/>
                  <a:gd name="connsiteX5" fmla="*/ 6212188 w 10401070"/>
                  <a:gd name="connsiteY5" fmla="*/ 290441 h 5781900"/>
                  <a:gd name="connsiteX6" fmla="*/ 8302245 w 10401070"/>
                  <a:gd name="connsiteY6" fmla="*/ 155 h 5781900"/>
                  <a:gd name="connsiteX7" fmla="*/ 9681102 w 10401070"/>
                  <a:gd name="connsiteY7" fmla="*/ 333984 h 5781900"/>
                  <a:gd name="connsiteX8" fmla="*/ 10377788 w 10401070"/>
                  <a:gd name="connsiteY8" fmla="*/ 1596726 h 5781900"/>
                  <a:gd name="connsiteX9" fmla="*/ 10218131 w 10401070"/>
                  <a:gd name="connsiteY9" fmla="*/ 2903012 h 5781900"/>
                  <a:gd name="connsiteX10" fmla="*/ 10043960 w 10401070"/>
                  <a:gd name="connsiteY10" fmla="*/ 3977069 h 5781900"/>
                  <a:gd name="connsiteX11" fmla="*/ 9898817 w 10401070"/>
                  <a:gd name="connsiteY11" fmla="*/ 5689755 h 5781900"/>
                  <a:gd name="connsiteX12" fmla="*/ 6908874 w 10401070"/>
                  <a:gd name="connsiteY12" fmla="*/ 5530098 h 5781900"/>
                  <a:gd name="connsiteX13" fmla="*/ 5254245 w 10401070"/>
                  <a:gd name="connsiteY13" fmla="*/ 5355926 h 5781900"/>
                  <a:gd name="connsiteX14" fmla="*/ 3019045 w 10401070"/>
                  <a:gd name="connsiteY14" fmla="*/ 5559126 h 5781900"/>
                  <a:gd name="connsiteX15" fmla="*/ 356458 w 10401070"/>
                  <a:gd name="connsiteY15" fmla="*/ 5396267 h 5781900"/>
                  <a:gd name="connsiteX0" fmla="*/ 356458 w 10401070"/>
                  <a:gd name="connsiteY0" fmla="*/ 5396267 h 5781900"/>
                  <a:gd name="connsiteX1" fmla="*/ 135820 w 10401070"/>
                  <a:gd name="connsiteY1" fmla="*/ 2807068 h 5781900"/>
                  <a:gd name="connsiteX2" fmla="*/ 106684 w 10401070"/>
                  <a:gd name="connsiteY2" fmla="*/ 848300 h 5781900"/>
                  <a:gd name="connsiteX3" fmla="*/ 1553102 w 10401070"/>
                  <a:gd name="connsiteY3" fmla="*/ 101755 h 5781900"/>
                  <a:gd name="connsiteX4" fmla="*/ 3222245 w 10401070"/>
                  <a:gd name="connsiteY4" fmla="*/ 290441 h 5781900"/>
                  <a:gd name="connsiteX5" fmla="*/ 6212188 w 10401070"/>
                  <a:gd name="connsiteY5" fmla="*/ 290441 h 5781900"/>
                  <a:gd name="connsiteX6" fmla="*/ 8302245 w 10401070"/>
                  <a:gd name="connsiteY6" fmla="*/ 155 h 5781900"/>
                  <a:gd name="connsiteX7" fmla="*/ 9681102 w 10401070"/>
                  <a:gd name="connsiteY7" fmla="*/ 333984 h 5781900"/>
                  <a:gd name="connsiteX8" fmla="*/ 10377788 w 10401070"/>
                  <a:gd name="connsiteY8" fmla="*/ 1596726 h 5781900"/>
                  <a:gd name="connsiteX9" fmla="*/ 10218131 w 10401070"/>
                  <a:gd name="connsiteY9" fmla="*/ 2903012 h 5781900"/>
                  <a:gd name="connsiteX10" fmla="*/ 10043960 w 10401070"/>
                  <a:gd name="connsiteY10" fmla="*/ 3977069 h 5781900"/>
                  <a:gd name="connsiteX11" fmla="*/ 9898817 w 10401070"/>
                  <a:gd name="connsiteY11" fmla="*/ 5689755 h 5781900"/>
                  <a:gd name="connsiteX12" fmla="*/ 6908874 w 10401070"/>
                  <a:gd name="connsiteY12" fmla="*/ 5530098 h 5781900"/>
                  <a:gd name="connsiteX13" fmla="*/ 5254245 w 10401070"/>
                  <a:gd name="connsiteY13" fmla="*/ 5355926 h 5781900"/>
                  <a:gd name="connsiteX14" fmla="*/ 3019045 w 10401070"/>
                  <a:gd name="connsiteY14" fmla="*/ 5559126 h 5781900"/>
                  <a:gd name="connsiteX15" fmla="*/ 356458 w 10401070"/>
                  <a:gd name="connsiteY15" fmla="*/ 5396267 h 5781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0401070" h="5781900">
                    <a:moveTo>
                      <a:pt x="356458" y="5396267"/>
                    </a:moveTo>
                    <a:cubicBezTo>
                      <a:pt x="-124079" y="4937591"/>
                      <a:pt x="177449" y="3565062"/>
                      <a:pt x="135820" y="2807068"/>
                    </a:cubicBezTo>
                    <a:cubicBezTo>
                      <a:pt x="94191" y="2049074"/>
                      <a:pt x="-129530" y="1299185"/>
                      <a:pt x="106684" y="848300"/>
                    </a:cubicBezTo>
                    <a:cubicBezTo>
                      <a:pt x="342898" y="397415"/>
                      <a:pt x="1033842" y="194732"/>
                      <a:pt x="1553102" y="101755"/>
                    </a:cubicBezTo>
                    <a:cubicBezTo>
                      <a:pt x="2072362" y="8779"/>
                      <a:pt x="2445731" y="258993"/>
                      <a:pt x="3222245" y="290441"/>
                    </a:cubicBezTo>
                    <a:cubicBezTo>
                      <a:pt x="3998759" y="321889"/>
                      <a:pt x="5365521" y="338822"/>
                      <a:pt x="6212188" y="290441"/>
                    </a:cubicBezTo>
                    <a:cubicBezTo>
                      <a:pt x="7058855" y="242060"/>
                      <a:pt x="7724093" y="-7102"/>
                      <a:pt x="8302245" y="155"/>
                    </a:cubicBezTo>
                    <a:cubicBezTo>
                      <a:pt x="8880397" y="7412"/>
                      <a:pt x="9335178" y="67889"/>
                      <a:pt x="9681102" y="333984"/>
                    </a:cubicBezTo>
                    <a:cubicBezTo>
                      <a:pt x="10027026" y="600079"/>
                      <a:pt x="10288283" y="1168555"/>
                      <a:pt x="10377788" y="1596726"/>
                    </a:cubicBezTo>
                    <a:cubicBezTo>
                      <a:pt x="10467293" y="2024897"/>
                      <a:pt x="10273769" y="2506288"/>
                      <a:pt x="10218131" y="2903012"/>
                    </a:cubicBezTo>
                    <a:cubicBezTo>
                      <a:pt x="10162493" y="3299736"/>
                      <a:pt x="10097179" y="3512612"/>
                      <a:pt x="10043960" y="3977069"/>
                    </a:cubicBezTo>
                    <a:cubicBezTo>
                      <a:pt x="9990741" y="4441526"/>
                      <a:pt x="10421331" y="5430917"/>
                      <a:pt x="9898817" y="5689755"/>
                    </a:cubicBezTo>
                    <a:cubicBezTo>
                      <a:pt x="9376303" y="5948593"/>
                      <a:pt x="7682969" y="5585736"/>
                      <a:pt x="6908874" y="5530098"/>
                    </a:cubicBezTo>
                    <a:cubicBezTo>
                      <a:pt x="6134779" y="5474460"/>
                      <a:pt x="5902550" y="5351088"/>
                      <a:pt x="5254245" y="5355926"/>
                    </a:cubicBezTo>
                    <a:cubicBezTo>
                      <a:pt x="4605940" y="5360764"/>
                      <a:pt x="3835343" y="5552403"/>
                      <a:pt x="3019045" y="5559126"/>
                    </a:cubicBezTo>
                    <a:cubicBezTo>
                      <a:pt x="2202747" y="5565849"/>
                      <a:pt x="1218131" y="5759375"/>
                      <a:pt x="356458" y="5396267"/>
                    </a:cubicBezTo>
                    <a:close/>
                  </a:path>
                </a:pathLst>
              </a:custGeom>
              <a:solidFill>
                <a:srgbClr val="FFF3F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任意多边形 45">
                <a:extLst>
                  <a:ext uri="{FF2B5EF4-FFF2-40B4-BE49-F238E27FC236}">
                    <a16:creationId xmlns:a16="http://schemas.microsoft.com/office/drawing/2014/main" id="{3BA6E613-A27A-3579-E94A-24AD59CAF45F}"/>
                  </a:ext>
                </a:extLst>
              </p:cNvPr>
              <p:cNvSpPr/>
              <p:nvPr/>
            </p:nvSpPr>
            <p:spPr>
              <a:xfrm>
                <a:off x="-7762875" y="-4794271"/>
                <a:ext cx="9572625" cy="4972072"/>
              </a:xfrm>
              <a:custGeom>
                <a:avLst/>
                <a:gdLst>
                  <a:gd name="connsiteX0" fmla="*/ 152243 w 10553239"/>
                  <a:gd name="connsiteY0" fmla="*/ 2801412 h 5781900"/>
                  <a:gd name="connsiteX1" fmla="*/ 181271 w 10553239"/>
                  <a:gd name="connsiteY1" fmla="*/ 2743355 h 5781900"/>
                  <a:gd name="connsiteX2" fmla="*/ 181271 w 10553239"/>
                  <a:gd name="connsiteY2" fmla="*/ 1901526 h 5781900"/>
                  <a:gd name="connsiteX3" fmla="*/ 7100 w 10553239"/>
                  <a:gd name="connsiteY3" fmla="*/ 1277412 h 5781900"/>
                  <a:gd name="connsiteX4" fmla="*/ 457043 w 10553239"/>
                  <a:gd name="connsiteY4" fmla="*/ 450098 h 5781900"/>
                  <a:gd name="connsiteX5" fmla="*/ 1705271 w 10553239"/>
                  <a:gd name="connsiteY5" fmla="*/ 101755 h 5781900"/>
                  <a:gd name="connsiteX6" fmla="*/ 3374414 w 10553239"/>
                  <a:gd name="connsiteY6" fmla="*/ 290441 h 5781900"/>
                  <a:gd name="connsiteX7" fmla="*/ 6364357 w 10553239"/>
                  <a:gd name="connsiteY7" fmla="*/ 290441 h 5781900"/>
                  <a:gd name="connsiteX8" fmla="*/ 8454414 w 10553239"/>
                  <a:gd name="connsiteY8" fmla="*/ 155 h 5781900"/>
                  <a:gd name="connsiteX9" fmla="*/ 9833271 w 10553239"/>
                  <a:gd name="connsiteY9" fmla="*/ 333984 h 5781900"/>
                  <a:gd name="connsiteX10" fmla="*/ 10529957 w 10553239"/>
                  <a:gd name="connsiteY10" fmla="*/ 1596726 h 5781900"/>
                  <a:gd name="connsiteX11" fmla="*/ 10370300 w 10553239"/>
                  <a:gd name="connsiteY11" fmla="*/ 2903012 h 5781900"/>
                  <a:gd name="connsiteX12" fmla="*/ 10196129 w 10553239"/>
                  <a:gd name="connsiteY12" fmla="*/ 3977069 h 5781900"/>
                  <a:gd name="connsiteX13" fmla="*/ 10050986 w 10553239"/>
                  <a:gd name="connsiteY13" fmla="*/ 5689755 h 5781900"/>
                  <a:gd name="connsiteX14" fmla="*/ 7061043 w 10553239"/>
                  <a:gd name="connsiteY14" fmla="*/ 5530098 h 5781900"/>
                  <a:gd name="connsiteX15" fmla="*/ 5406414 w 10553239"/>
                  <a:gd name="connsiteY15" fmla="*/ 5355926 h 5781900"/>
                  <a:gd name="connsiteX16" fmla="*/ 3171214 w 10553239"/>
                  <a:gd name="connsiteY16" fmla="*/ 5559126 h 5781900"/>
                  <a:gd name="connsiteX17" fmla="*/ 1879443 w 10553239"/>
                  <a:gd name="connsiteY17" fmla="*/ 5675241 h 5781900"/>
                  <a:gd name="connsiteX18" fmla="*/ 340929 w 10553239"/>
                  <a:gd name="connsiteY18" fmla="*/ 5268841 h 5781900"/>
                  <a:gd name="connsiteX19" fmla="*/ 152243 w 10553239"/>
                  <a:gd name="connsiteY19" fmla="*/ 3411012 h 5781900"/>
                  <a:gd name="connsiteX20" fmla="*/ 152243 w 10553239"/>
                  <a:gd name="connsiteY20" fmla="*/ 2801412 h 5781900"/>
                  <a:gd name="connsiteX0" fmla="*/ 152243 w 10553239"/>
                  <a:gd name="connsiteY0" fmla="*/ 3411012 h 5781900"/>
                  <a:gd name="connsiteX1" fmla="*/ 181271 w 10553239"/>
                  <a:gd name="connsiteY1" fmla="*/ 2743355 h 5781900"/>
                  <a:gd name="connsiteX2" fmla="*/ 181271 w 10553239"/>
                  <a:gd name="connsiteY2" fmla="*/ 1901526 h 5781900"/>
                  <a:gd name="connsiteX3" fmla="*/ 7100 w 10553239"/>
                  <a:gd name="connsiteY3" fmla="*/ 1277412 h 5781900"/>
                  <a:gd name="connsiteX4" fmla="*/ 457043 w 10553239"/>
                  <a:gd name="connsiteY4" fmla="*/ 450098 h 5781900"/>
                  <a:gd name="connsiteX5" fmla="*/ 1705271 w 10553239"/>
                  <a:gd name="connsiteY5" fmla="*/ 101755 h 5781900"/>
                  <a:gd name="connsiteX6" fmla="*/ 3374414 w 10553239"/>
                  <a:gd name="connsiteY6" fmla="*/ 290441 h 5781900"/>
                  <a:gd name="connsiteX7" fmla="*/ 6364357 w 10553239"/>
                  <a:gd name="connsiteY7" fmla="*/ 290441 h 5781900"/>
                  <a:gd name="connsiteX8" fmla="*/ 8454414 w 10553239"/>
                  <a:gd name="connsiteY8" fmla="*/ 155 h 5781900"/>
                  <a:gd name="connsiteX9" fmla="*/ 9833271 w 10553239"/>
                  <a:gd name="connsiteY9" fmla="*/ 333984 h 5781900"/>
                  <a:gd name="connsiteX10" fmla="*/ 10529957 w 10553239"/>
                  <a:gd name="connsiteY10" fmla="*/ 1596726 h 5781900"/>
                  <a:gd name="connsiteX11" fmla="*/ 10370300 w 10553239"/>
                  <a:gd name="connsiteY11" fmla="*/ 2903012 h 5781900"/>
                  <a:gd name="connsiteX12" fmla="*/ 10196129 w 10553239"/>
                  <a:gd name="connsiteY12" fmla="*/ 3977069 h 5781900"/>
                  <a:gd name="connsiteX13" fmla="*/ 10050986 w 10553239"/>
                  <a:gd name="connsiteY13" fmla="*/ 5689755 h 5781900"/>
                  <a:gd name="connsiteX14" fmla="*/ 7061043 w 10553239"/>
                  <a:gd name="connsiteY14" fmla="*/ 5530098 h 5781900"/>
                  <a:gd name="connsiteX15" fmla="*/ 5406414 w 10553239"/>
                  <a:gd name="connsiteY15" fmla="*/ 5355926 h 5781900"/>
                  <a:gd name="connsiteX16" fmla="*/ 3171214 w 10553239"/>
                  <a:gd name="connsiteY16" fmla="*/ 5559126 h 5781900"/>
                  <a:gd name="connsiteX17" fmla="*/ 1879443 w 10553239"/>
                  <a:gd name="connsiteY17" fmla="*/ 5675241 h 5781900"/>
                  <a:gd name="connsiteX18" fmla="*/ 340929 w 10553239"/>
                  <a:gd name="connsiteY18" fmla="*/ 5268841 h 5781900"/>
                  <a:gd name="connsiteX19" fmla="*/ 152243 w 10553239"/>
                  <a:gd name="connsiteY19" fmla="*/ 3411012 h 5781900"/>
                  <a:gd name="connsiteX0" fmla="*/ 108700 w 10553239"/>
                  <a:gd name="connsiteY0" fmla="*/ 3730326 h 5781900"/>
                  <a:gd name="connsiteX1" fmla="*/ 181271 w 10553239"/>
                  <a:gd name="connsiteY1" fmla="*/ 2743355 h 5781900"/>
                  <a:gd name="connsiteX2" fmla="*/ 181271 w 10553239"/>
                  <a:gd name="connsiteY2" fmla="*/ 1901526 h 5781900"/>
                  <a:gd name="connsiteX3" fmla="*/ 7100 w 10553239"/>
                  <a:gd name="connsiteY3" fmla="*/ 1277412 h 5781900"/>
                  <a:gd name="connsiteX4" fmla="*/ 457043 w 10553239"/>
                  <a:gd name="connsiteY4" fmla="*/ 450098 h 5781900"/>
                  <a:gd name="connsiteX5" fmla="*/ 1705271 w 10553239"/>
                  <a:gd name="connsiteY5" fmla="*/ 101755 h 5781900"/>
                  <a:gd name="connsiteX6" fmla="*/ 3374414 w 10553239"/>
                  <a:gd name="connsiteY6" fmla="*/ 290441 h 5781900"/>
                  <a:gd name="connsiteX7" fmla="*/ 6364357 w 10553239"/>
                  <a:gd name="connsiteY7" fmla="*/ 290441 h 5781900"/>
                  <a:gd name="connsiteX8" fmla="*/ 8454414 w 10553239"/>
                  <a:gd name="connsiteY8" fmla="*/ 155 h 5781900"/>
                  <a:gd name="connsiteX9" fmla="*/ 9833271 w 10553239"/>
                  <a:gd name="connsiteY9" fmla="*/ 333984 h 5781900"/>
                  <a:gd name="connsiteX10" fmla="*/ 10529957 w 10553239"/>
                  <a:gd name="connsiteY10" fmla="*/ 1596726 h 5781900"/>
                  <a:gd name="connsiteX11" fmla="*/ 10370300 w 10553239"/>
                  <a:gd name="connsiteY11" fmla="*/ 2903012 h 5781900"/>
                  <a:gd name="connsiteX12" fmla="*/ 10196129 w 10553239"/>
                  <a:gd name="connsiteY12" fmla="*/ 3977069 h 5781900"/>
                  <a:gd name="connsiteX13" fmla="*/ 10050986 w 10553239"/>
                  <a:gd name="connsiteY13" fmla="*/ 5689755 h 5781900"/>
                  <a:gd name="connsiteX14" fmla="*/ 7061043 w 10553239"/>
                  <a:gd name="connsiteY14" fmla="*/ 5530098 h 5781900"/>
                  <a:gd name="connsiteX15" fmla="*/ 5406414 w 10553239"/>
                  <a:gd name="connsiteY15" fmla="*/ 5355926 h 5781900"/>
                  <a:gd name="connsiteX16" fmla="*/ 3171214 w 10553239"/>
                  <a:gd name="connsiteY16" fmla="*/ 5559126 h 5781900"/>
                  <a:gd name="connsiteX17" fmla="*/ 1879443 w 10553239"/>
                  <a:gd name="connsiteY17" fmla="*/ 5675241 h 5781900"/>
                  <a:gd name="connsiteX18" fmla="*/ 340929 w 10553239"/>
                  <a:gd name="connsiteY18" fmla="*/ 5268841 h 5781900"/>
                  <a:gd name="connsiteX19" fmla="*/ 108700 w 10553239"/>
                  <a:gd name="connsiteY19" fmla="*/ 3730326 h 5781900"/>
                  <a:gd name="connsiteX0" fmla="*/ 108700 w 10553239"/>
                  <a:gd name="connsiteY0" fmla="*/ 3730326 h 5781900"/>
                  <a:gd name="connsiteX1" fmla="*/ 181271 w 10553239"/>
                  <a:gd name="connsiteY1" fmla="*/ 2743355 h 5781900"/>
                  <a:gd name="connsiteX2" fmla="*/ 181271 w 10553239"/>
                  <a:gd name="connsiteY2" fmla="*/ 1901526 h 5781900"/>
                  <a:gd name="connsiteX3" fmla="*/ 7100 w 10553239"/>
                  <a:gd name="connsiteY3" fmla="*/ 1277412 h 5781900"/>
                  <a:gd name="connsiteX4" fmla="*/ 457043 w 10553239"/>
                  <a:gd name="connsiteY4" fmla="*/ 450098 h 5781900"/>
                  <a:gd name="connsiteX5" fmla="*/ 1705271 w 10553239"/>
                  <a:gd name="connsiteY5" fmla="*/ 101755 h 5781900"/>
                  <a:gd name="connsiteX6" fmla="*/ 3374414 w 10553239"/>
                  <a:gd name="connsiteY6" fmla="*/ 290441 h 5781900"/>
                  <a:gd name="connsiteX7" fmla="*/ 6364357 w 10553239"/>
                  <a:gd name="connsiteY7" fmla="*/ 290441 h 5781900"/>
                  <a:gd name="connsiteX8" fmla="*/ 8454414 w 10553239"/>
                  <a:gd name="connsiteY8" fmla="*/ 155 h 5781900"/>
                  <a:gd name="connsiteX9" fmla="*/ 9833271 w 10553239"/>
                  <a:gd name="connsiteY9" fmla="*/ 333984 h 5781900"/>
                  <a:gd name="connsiteX10" fmla="*/ 10529957 w 10553239"/>
                  <a:gd name="connsiteY10" fmla="*/ 1596726 h 5781900"/>
                  <a:gd name="connsiteX11" fmla="*/ 10370300 w 10553239"/>
                  <a:gd name="connsiteY11" fmla="*/ 2903012 h 5781900"/>
                  <a:gd name="connsiteX12" fmla="*/ 10196129 w 10553239"/>
                  <a:gd name="connsiteY12" fmla="*/ 3977069 h 5781900"/>
                  <a:gd name="connsiteX13" fmla="*/ 10050986 w 10553239"/>
                  <a:gd name="connsiteY13" fmla="*/ 5689755 h 5781900"/>
                  <a:gd name="connsiteX14" fmla="*/ 7061043 w 10553239"/>
                  <a:gd name="connsiteY14" fmla="*/ 5530098 h 5781900"/>
                  <a:gd name="connsiteX15" fmla="*/ 5406414 w 10553239"/>
                  <a:gd name="connsiteY15" fmla="*/ 5355926 h 5781900"/>
                  <a:gd name="connsiteX16" fmla="*/ 3171214 w 10553239"/>
                  <a:gd name="connsiteY16" fmla="*/ 5559126 h 5781900"/>
                  <a:gd name="connsiteX17" fmla="*/ 1879443 w 10553239"/>
                  <a:gd name="connsiteY17" fmla="*/ 5675241 h 5781900"/>
                  <a:gd name="connsiteX18" fmla="*/ 340929 w 10553239"/>
                  <a:gd name="connsiteY18" fmla="*/ 5268841 h 5781900"/>
                  <a:gd name="connsiteX19" fmla="*/ 108700 w 10553239"/>
                  <a:gd name="connsiteY19" fmla="*/ 3730326 h 5781900"/>
                  <a:gd name="connsiteX0" fmla="*/ 108700 w 10553239"/>
                  <a:gd name="connsiteY0" fmla="*/ 3730326 h 5781900"/>
                  <a:gd name="connsiteX1" fmla="*/ 181271 w 10553239"/>
                  <a:gd name="connsiteY1" fmla="*/ 2743355 h 5781900"/>
                  <a:gd name="connsiteX2" fmla="*/ 181271 w 10553239"/>
                  <a:gd name="connsiteY2" fmla="*/ 2003126 h 5781900"/>
                  <a:gd name="connsiteX3" fmla="*/ 7100 w 10553239"/>
                  <a:gd name="connsiteY3" fmla="*/ 1277412 h 5781900"/>
                  <a:gd name="connsiteX4" fmla="*/ 457043 w 10553239"/>
                  <a:gd name="connsiteY4" fmla="*/ 450098 h 5781900"/>
                  <a:gd name="connsiteX5" fmla="*/ 1705271 w 10553239"/>
                  <a:gd name="connsiteY5" fmla="*/ 101755 h 5781900"/>
                  <a:gd name="connsiteX6" fmla="*/ 3374414 w 10553239"/>
                  <a:gd name="connsiteY6" fmla="*/ 290441 h 5781900"/>
                  <a:gd name="connsiteX7" fmla="*/ 6364357 w 10553239"/>
                  <a:gd name="connsiteY7" fmla="*/ 290441 h 5781900"/>
                  <a:gd name="connsiteX8" fmla="*/ 8454414 w 10553239"/>
                  <a:gd name="connsiteY8" fmla="*/ 155 h 5781900"/>
                  <a:gd name="connsiteX9" fmla="*/ 9833271 w 10553239"/>
                  <a:gd name="connsiteY9" fmla="*/ 333984 h 5781900"/>
                  <a:gd name="connsiteX10" fmla="*/ 10529957 w 10553239"/>
                  <a:gd name="connsiteY10" fmla="*/ 1596726 h 5781900"/>
                  <a:gd name="connsiteX11" fmla="*/ 10370300 w 10553239"/>
                  <a:gd name="connsiteY11" fmla="*/ 2903012 h 5781900"/>
                  <a:gd name="connsiteX12" fmla="*/ 10196129 w 10553239"/>
                  <a:gd name="connsiteY12" fmla="*/ 3977069 h 5781900"/>
                  <a:gd name="connsiteX13" fmla="*/ 10050986 w 10553239"/>
                  <a:gd name="connsiteY13" fmla="*/ 5689755 h 5781900"/>
                  <a:gd name="connsiteX14" fmla="*/ 7061043 w 10553239"/>
                  <a:gd name="connsiteY14" fmla="*/ 5530098 h 5781900"/>
                  <a:gd name="connsiteX15" fmla="*/ 5406414 w 10553239"/>
                  <a:gd name="connsiteY15" fmla="*/ 5355926 h 5781900"/>
                  <a:gd name="connsiteX16" fmla="*/ 3171214 w 10553239"/>
                  <a:gd name="connsiteY16" fmla="*/ 5559126 h 5781900"/>
                  <a:gd name="connsiteX17" fmla="*/ 1879443 w 10553239"/>
                  <a:gd name="connsiteY17" fmla="*/ 5675241 h 5781900"/>
                  <a:gd name="connsiteX18" fmla="*/ 340929 w 10553239"/>
                  <a:gd name="connsiteY18" fmla="*/ 5268841 h 5781900"/>
                  <a:gd name="connsiteX19" fmla="*/ 108700 w 10553239"/>
                  <a:gd name="connsiteY19" fmla="*/ 3730326 h 5781900"/>
                  <a:gd name="connsiteX0" fmla="*/ 109699 w 10554238"/>
                  <a:gd name="connsiteY0" fmla="*/ 3730326 h 5781900"/>
                  <a:gd name="connsiteX1" fmla="*/ 182270 w 10554238"/>
                  <a:gd name="connsiteY1" fmla="*/ 2743355 h 5781900"/>
                  <a:gd name="connsiteX2" fmla="*/ 182270 w 10554238"/>
                  <a:gd name="connsiteY2" fmla="*/ 2003126 h 5781900"/>
                  <a:gd name="connsiteX3" fmla="*/ 8099 w 10554238"/>
                  <a:gd name="connsiteY3" fmla="*/ 1277412 h 5781900"/>
                  <a:gd name="connsiteX4" fmla="*/ 458042 w 10554238"/>
                  <a:gd name="connsiteY4" fmla="*/ 450098 h 5781900"/>
                  <a:gd name="connsiteX5" fmla="*/ 1706270 w 10554238"/>
                  <a:gd name="connsiteY5" fmla="*/ 101755 h 5781900"/>
                  <a:gd name="connsiteX6" fmla="*/ 3375413 w 10554238"/>
                  <a:gd name="connsiteY6" fmla="*/ 290441 h 5781900"/>
                  <a:gd name="connsiteX7" fmla="*/ 6365356 w 10554238"/>
                  <a:gd name="connsiteY7" fmla="*/ 290441 h 5781900"/>
                  <a:gd name="connsiteX8" fmla="*/ 8455413 w 10554238"/>
                  <a:gd name="connsiteY8" fmla="*/ 155 h 5781900"/>
                  <a:gd name="connsiteX9" fmla="*/ 9834270 w 10554238"/>
                  <a:gd name="connsiteY9" fmla="*/ 333984 h 5781900"/>
                  <a:gd name="connsiteX10" fmla="*/ 10530956 w 10554238"/>
                  <a:gd name="connsiteY10" fmla="*/ 1596726 h 5781900"/>
                  <a:gd name="connsiteX11" fmla="*/ 10371299 w 10554238"/>
                  <a:gd name="connsiteY11" fmla="*/ 2903012 h 5781900"/>
                  <a:gd name="connsiteX12" fmla="*/ 10197128 w 10554238"/>
                  <a:gd name="connsiteY12" fmla="*/ 3977069 h 5781900"/>
                  <a:gd name="connsiteX13" fmla="*/ 10051985 w 10554238"/>
                  <a:gd name="connsiteY13" fmla="*/ 5689755 h 5781900"/>
                  <a:gd name="connsiteX14" fmla="*/ 7062042 w 10554238"/>
                  <a:gd name="connsiteY14" fmla="*/ 5530098 h 5781900"/>
                  <a:gd name="connsiteX15" fmla="*/ 5407413 w 10554238"/>
                  <a:gd name="connsiteY15" fmla="*/ 5355926 h 5781900"/>
                  <a:gd name="connsiteX16" fmla="*/ 3172213 w 10554238"/>
                  <a:gd name="connsiteY16" fmla="*/ 5559126 h 5781900"/>
                  <a:gd name="connsiteX17" fmla="*/ 1880442 w 10554238"/>
                  <a:gd name="connsiteY17" fmla="*/ 5675241 h 5781900"/>
                  <a:gd name="connsiteX18" fmla="*/ 341928 w 10554238"/>
                  <a:gd name="connsiteY18" fmla="*/ 5268841 h 5781900"/>
                  <a:gd name="connsiteX19" fmla="*/ 109699 w 10554238"/>
                  <a:gd name="connsiteY19" fmla="*/ 3730326 h 5781900"/>
                  <a:gd name="connsiteX0" fmla="*/ 108701 w 10553240"/>
                  <a:gd name="connsiteY0" fmla="*/ 3730326 h 5781900"/>
                  <a:gd name="connsiteX1" fmla="*/ 181272 w 10553240"/>
                  <a:gd name="connsiteY1" fmla="*/ 2743355 h 5781900"/>
                  <a:gd name="connsiteX2" fmla="*/ 181272 w 10553240"/>
                  <a:gd name="connsiteY2" fmla="*/ 2003126 h 5781900"/>
                  <a:gd name="connsiteX3" fmla="*/ 7101 w 10553240"/>
                  <a:gd name="connsiteY3" fmla="*/ 1181844 h 5781900"/>
                  <a:gd name="connsiteX4" fmla="*/ 457044 w 10553240"/>
                  <a:gd name="connsiteY4" fmla="*/ 450098 h 5781900"/>
                  <a:gd name="connsiteX5" fmla="*/ 1705272 w 10553240"/>
                  <a:gd name="connsiteY5" fmla="*/ 101755 h 5781900"/>
                  <a:gd name="connsiteX6" fmla="*/ 3374415 w 10553240"/>
                  <a:gd name="connsiteY6" fmla="*/ 290441 h 5781900"/>
                  <a:gd name="connsiteX7" fmla="*/ 6364358 w 10553240"/>
                  <a:gd name="connsiteY7" fmla="*/ 290441 h 5781900"/>
                  <a:gd name="connsiteX8" fmla="*/ 8454415 w 10553240"/>
                  <a:gd name="connsiteY8" fmla="*/ 155 h 5781900"/>
                  <a:gd name="connsiteX9" fmla="*/ 9833272 w 10553240"/>
                  <a:gd name="connsiteY9" fmla="*/ 333984 h 5781900"/>
                  <a:gd name="connsiteX10" fmla="*/ 10529958 w 10553240"/>
                  <a:gd name="connsiteY10" fmla="*/ 1596726 h 5781900"/>
                  <a:gd name="connsiteX11" fmla="*/ 10370301 w 10553240"/>
                  <a:gd name="connsiteY11" fmla="*/ 2903012 h 5781900"/>
                  <a:gd name="connsiteX12" fmla="*/ 10196130 w 10553240"/>
                  <a:gd name="connsiteY12" fmla="*/ 3977069 h 5781900"/>
                  <a:gd name="connsiteX13" fmla="*/ 10050987 w 10553240"/>
                  <a:gd name="connsiteY13" fmla="*/ 5689755 h 5781900"/>
                  <a:gd name="connsiteX14" fmla="*/ 7061044 w 10553240"/>
                  <a:gd name="connsiteY14" fmla="*/ 5530098 h 5781900"/>
                  <a:gd name="connsiteX15" fmla="*/ 5406415 w 10553240"/>
                  <a:gd name="connsiteY15" fmla="*/ 5355926 h 5781900"/>
                  <a:gd name="connsiteX16" fmla="*/ 3171215 w 10553240"/>
                  <a:gd name="connsiteY16" fmla="*/ 5559126 h 5781900"/>
                  <a:gd name="connsiteX17" fmla="*/ 1879444 w 10553240"/>
                  <a:gd name="connsiteY17" fmla="*/ 5675241 h 5781900"/>
                  <a:gd name="connsiteX18" fmla="*/ 340930 w 10553240"/>
                  <a:gd name="connsiteY18" fmla="*/ 5268841 h 5781900"/>
                  <a:gd name="connsiteX19" fmla="*/ 108701 w 10553240"/>
                  <a:gd name="connsiteY19" fmla="*/ 3730326 h 5781900"/>
                  <a:gd name="connsiteX0" fmla="*/ 127881 w 10572420"/>
                  <a:gd name="connsiteY0" fmla="*/ 3730326 h 5781900"/>
                  <a:gd name="connsiteX1" fmla="*/ 200452 w 10572420"/>
                  <a:gd name="connsiteY1" fmla="*/ 2743355 h 5781900"/>
                  <a:gd name="connsiteX2" fmla="*/ 200452 w 10572420"/>
                  <a:gd name="connsiteY2" fmla="*/ 2003126 h 5781900"/>
                  <a:gd name="connsiteX3" fmla="*/ 26281 w 10572420"/>
                  <a:gd name="connsiteY3" fmla="*/ 1181844 h 5781900"/>
                  <a:gd name="connsiteX4" fmla="*/ 476224 w 10572420"/>
                  <a:gd name="connsiteY4" fmla="*/ 450098 h 5781900"/>
                  <a:gd name="connsiteX5" fmla="*/ 1724452 w 10572420"/>
                  <a:gd name="connsiteY5" fmla="*/ 101755 h 5781900"/>
                  <a:gd name="connsiteX6" fmla="*/ 3393595 w 10572420"/>
                  <a:gd name="connsiteY6" fmla="*/ 290441 h 5781900"/>
                  <a:gd name="connsiteX7" fmla="*/ 6383538 w 10572420"/>
                  <a:gd name="connsiteY7" fmla="*/ 290441 h 5781900"/>
                  <a:gd name="connsiteX8" fmla="*/ 8473595 w 10572420"/>
                  <a:gd name="connsiteY8" fmla="*/ 155 h 5781900"/>
                  <a:gd name="connsiteX9" fmla="*/ 9852452 w 10572420"/>
                  <a:gd name="connsiteY9" fmla="*/ 333984 h 5781900"/>
                  <a:gd name="connsiteX10" fmla="*/ 10549138 w 10572420"/>
                  <a:gd name="connsiteY10" fmla="*/ 1596726 h 5781900"/>
                  <a:gd name="connsiteX11" fmla="*/ 10389481 w 10572420"/>
                  <a:gd name="connsiteY11" fmla="*/ 2903012 h 5781900"/>
                  <a:gd name="connsiteX12" fmla="*/ 10215310 w 10572420"/>
                  <a:gd name="connsiteY12" fmla="*/ 3977069 h 5781900"/>
                  <a:gd name="connsiteX13" fmla="*/ 10070167 w 10572420"/>
                  <a:gd name="connsiteY13" fmla="*/ 5689755 h 5781900"/>
                  <a:gd name="connsiteX14" fmla="*/ 7080224 w 10572420"/>
                  <a:gd name="connsiteY14" fmla="*/ 5530098 h 5781900"/>
                  <a:gd name="connsiteX15" fmla="*/ 5425595 w 10572420"/>
                  <a:gd name="connsiteY15" fmla="*/ 5355926 h 5781900"/>
                  <a:gd name="connsiteX16" fmla="*/ 3190395 w 10572420"/>
                  <a:gd name="connsiteY16" fmla="*/ 5559126 h 5781900"/>
                  <a:gd name="connsiteX17" fmla="*/ 1898624 w 10572420"/>
                  <a:gd name="connsiteY17" fmla="*/ 5675241 h 5781900"/>
                  <a:gd name="connsiteX18" fmla="*/ 360110 w 10572420"/>
                  <a:gd name="connsiteY18" fmla="*/ 5268841 h 5781900"/>
                  <a:gd name="connsiteX19" fmla="*/ 127881 w 10572420"/>
                  <a:gd name="connsiteY19" fmla="*/ 3730326 h 5781900"/>
                  <a:gd name="connsiteX0" fmla="*/ 127881 w 10572420"/>
                  <a:gd name="connsiteY0" fmla="*/ 3730326 h 5781900"/>
                  <a:gd name="connsiteX1" fmla="*/ 200452 w 10572420"/>
                  <a:gd name="connsiteY1" fmla="*/ 2743355 h 5781900"/>
                  <a:gd name="connsiteX2" fmla="*/ 200452 w 10572420"/>
                  <a:gd name="connsiteY2" fmla="*/ 2003126 h 5781900"/>
                  <a:gd name="connsiteX3" fmla="*/ 26281 w 10572420"/>
                  <a:gd name="connsiteY3" fmla="*/ 1181844 h 5781900"/>
                  <a:gd name="connsiteX4" fmla="*/ 476224 w 10572420"/>
                  <a:gd name="connsiteY4" fmla="*/ 450098 h 5781900"/>
                  <a:gd name="connsiteX5" fmla="*/ 1724452 w 10572420"/>
                  <a:gd name="connsiteY5" fmla="*/ 101755 h 5781900"/>
                  <a:gd name="connsiteX6" fmla="*/ 3393595 w 10572420"/>
                  <a:gd name="connsiteY6" fmla="*/ 290441 h 5781900"/>
                  <a:gd name="connsiteX7" fmla="*/ 6383538 w 10572420"/>
                  <a:gd name="connsiteY7" fmla="*/ 290441 h 5781900"/>
                  <a:gd name="connsiteX8" fmla="*/ 8473595 w 10572420"/>
                  <a:gd name="connsiteY8" fmla="*/ 155 h 5781900"/>
                  <a:gd name="connsiteX9" fmla="*/ 9852452 w 10572420"/>
                  <a:gd name="connsiteY9" fmla="*/ 333984 h 5781900"/>
                  <a:gd name="connsiteX10" fmla="*/ 10549138 w 10572420"/>
                  <a:gd name="connsiteY10" fmla="*/ 1596726 h 5781900"/>
                  <a:gd name="connsiteX11" fmla="*/ 10389481 w 10572420"/>
                  <a:gd name="connsiteY11" fmla="*/ 2903012 h 5781900"/>
                  <a:gd name="connsiteX12" fmla="*/ 10215310 w 10572420"/>
                  <a:gd name="connsiteY12" fmla="*/ 3977069 h 5781900"/>
                  <a:gd name="connsiteX13" fmla="*/ 10070167 w 10572420"/>
                  <a:gd name="connsiteY13" fmla="*/ 5689755 h 5781900"/>
                  <a:gd name="connsiteX14" fmla="*/ 7080224 w 10572420"/>
                  <a:gd name="connsiteY14" fmla="*/ 5530098 h 5781900"/>
                  <a:gd name="connsiteX15" fmla="*/ 5425595 w 10572420"/>
                  <a:gd name="connsiteY15" fmla="*/ 5355926 h 5781900"/>
                  <a:gd name="connsiteX16" fmla="*/ 3190395 w 10572420"/>
                  <a:gd name="connsiteY16" fmla="*/ 5559126 h 5781900"/>
                  <a:gd name="connsiteX17" fmla="*/ 1898624 w 10572420"/>
                  <a:gd name="connsiteY17" fmla="*/ 5675241 h 5781900"/>
                  <a:gd name="connsiteX18" fmla="*/ 360110 w 10572420"/>
                  <a:gd name="connsiteY18" fmla="*/ 5268841 h 5781900"/>
                  <a:gd name="connsiteX19" fmla="*/ 127881 w 10572420"/>
                  <a:gd name="connsiteY19" fmla="*/ 3730326 h 5781900"/>
                  <a:gd name="connsiteX0" fmla="*/ 24518 w 10469057"/>
                  <a:gd name="connsiteY0" fmla="*/ 3730326 h 5781900"/>
                  <a:gd name="connsiteX1" fmla="*/ 97089 w 10469057"/>
                  <a:gd name="connsiteY1" fmla="*/ 2743355 h 5781900"/>
                  <a:gd name="connsiteX2" fmla="*/ 97089 w 10469057"/>
                  <a:gd name="connsiteY2" fmla="*/ 2003126 h 5781900"/>
                  <a:gd name="connsiteX3" fmla="*/ 372861 w 10469057"/>
                  <a:gd name="connsiteY3" fmla="*/ 450098 h 5781900"/>
                  <a:gd name="connsiteX4" fmla="*/ 1621089 w 10469057"/>
                  <a:gd name="connsiteY4" fmla="*/ 101755 h 5781900"/>
                  <a:gd name="connsiteX5" fmla="*/ 3290232 w 10469057"/>
                  <a:gd name="connsiteY5" fmla="*/ 290441 h 5781900"/>
                  <a:gd name="connsiteX6" fmla="*/ 6280175 w 10469057"/>
                  <a:gd name="connsiteY6" fmla="*/ 290441 h 5781900"/>
                  <a:gd name="connsiteX7" fmla="*/ 8370232 w 10469057"/>
                  <a:gd name="connsiteY7" fmla="*/ 155 h 5781900"/>
                  <a:gd name="connsiteX8" fmla="*/ 9749089 w 10469057"/>
                  <a:gd name="connsiteY8" fmla="*/ 333984 h 5781900"/>
                  <a:gd name="connsiteX9" fmla="*/ 10445775 w 10469057"/>
                  <a:gd name="connsiteY9" fmla="*/ 1596726 h 5781900"/>
                  <a:gd name="connsiteX10" fmla="*/ 10286118 w 10469057"/>
                  <a:gd name="connsiteY10" fmla="*/ 2903012 h 5781900"/>
                  <a:gd name="connsiteX11" fmla="*/ 10111947 w 10469057"/>
                  <a:gd name="connsiteY11" fmla="*/ 3977069 h 5781900"/>
                  <a:gd name="connsiteX12" fmla="*/ 9966804 w 10469057"/>
                  <a:gd name="connsiteY12" fmla="*/ 5689755 h 5781900"/>
                  <a:gd name="connsiteX13" fmla="*/ 6976861 w 10469057"/>
                  <a:gd name="connsiteY13" fmla="*/ 5530098 h 5781900"/>
                  <a:gd name="connsiteX14" fmla="*/ 5322232 w 10469057"/>
                  <a:gd name="connsiteY14" fmla="*/ 5355926 h 5781900"/>
                  <a:gd name="connsiteX15" fmla="*/ 3087032 w 10469057"/>
                  <a:gd name="connsiteY15" fmla="*/ 5559126 h 5781900"/>
                  <a:gd name="connsiteX16" fmla="*/ 1795261 w 10469057"/>
                  <a:gd name="connsiteY16" fmla="*/ 5675241 h 5781900"/>
                  <a:gd name="connsiteX17" fmla="*/ 256747 w 10469057"/>
                  <a:gd name="connsiteY17" fmla="*/ 5268841 h 5781900"/>
                  <a:gd name="connsiteX18" fmla="*/ 24518 w 10469057"/>
                  <a:gd name="connsiteY18" fmla="*/ 3730326 h 5781900"/>
                  <a:gd name="connsiteX0" fmla="*/ 24518 w 10469057"/>
                  <a:gd name="connsiteY0" fmla="*/ 3730326 h 5781900"/>
                  <a:gd name="connsiteX1" fmla="*/ 97089 w 10469057"/>
                  <a:gd name="connsiteY1" fmla="*/ 2743355 h 5781900"/>
                  <a:gd name="connsiteX2" fmla="*/ 97089 w 10469057"/>
                  <a:gd name="connsiteY2" fmla="*/ 2003126 h 5781900"/>
                  <a:gd name="connsiteX3" fmla="*/ 144180 w 10469057"/>
                  <a:gd name="connsiteY3" fmla="*/ 848300 h 5781900"/>
                  <a:gd name="connsiteX4" fmla="*/ 1621089 w 10469057"/>
                  <a:gd name="connsiteY4" fmla="*/ 101755 h 5781900"/>
                  <a:gd name="connsiteX5" fmla="*/ 3290232 w 10469057"/>
                  <a:gd name="connsiteY5" fmla="*/ 290441 h 5781900"/>
                  <a:gd name="connsiteX6" fmla="*/ 6280175 w 10469057"/>
                  <a:gd name="connsiteY6" fmla="*/ 290441 h 5781900"/>
                  <a:gd name="connsiteX7" fmla="*/ 8370232 w 10469057"/>
                  <a:gd name="connsiteY7" fmla="*/ 155 h 5781900"/>
                  <a:gd name="connsiteX8" fmla="*/ 9749089 w 10469057"/>
                  <a:gd name="connsiteY8" fmla="*/ 333984 h 5781900"/>
                  <a:gd name="connsiteX9" fmla="*/ 10445775 w 10469057"/>
                  <a:gd name="connsiteY9" fmla="*/ 1596726 h 5781900"/>
                  <a:gd name="connsiteX10" fmla="*/ 10286118 w 10469057"/>
                  <a:gd name="connsiteY10" fmla="*/ 2903012 h 5781900"/>
                  <a:gd name="connsiteX11" fmla="*/ 10111947 w 10469057"/>
                  <a:gd name="connsiteY11" fmla="*/ 3977069 h 5781900"/>
                  <a:gd name="connsiteX12" fmla="*/ 9966804 w 10469057"/>
                  <a:gd name="connsiteY12" fmla="*/ 5689755 h 5781900"/>
                  <a:gd name="connsiteX13" fmla="*/ 6976861 w 10469057"/>
                  <a:gd name="connsiteY13" fmla="*/ 5530098 h 5781900"/>
                  <a:gd name="connsiteX14" fmla="*/ 5322232 w 10469057"/>
                  <a:gd name="connsiteY14" fmla="*/ 5355926 h 5781900"/>
                  <a:gd name="connsiteX15" fmla="*/ 3087032 w 10469057"/>
                  <a:gd name="connsiteY15" fmla="*/ 5559126 h 5781900"/>
                  <a:gd name="connsiteX16" fmla="*/ 1795261 w 10469057"/>
                  <a:gd name="connsiteY16" fmla="*/ 5675241 h 5781900"/>
                  <a:gd name="connsiteX17" fmla="*/ 256747 w 10469057"/>
                  <a:gd name="connsiteY17" fmla="*/ 5268841 h 5781900"/>
                  <a:gd name="connsiteX18" fmla="*/ 24518 w 10469057"/>
                  <a:gd name="connsiteY18" fmla="*/ 3730326 h 5781900"/>
                  <a:gd name="connsiteX0" fmla="*/ 24518 w 10469057"/>
                  <a:gd name="connsiteY0" fmla="*/ 3730326 h 5781900"/>
                  <a:gd name="connsiteX1" fmla="*/ 97089 w 10469057"/>
                  <a:gd name="connsiteY1" fmla="*/ 2743355 h 5781900"/>
                  <a:gd name="connsiteX2" fmla="*/ 97089 w 10469057"/>
                  <a:gd name="connsiteY2" fmla="*/ 2003126 h 5781900"/>
                  <a:gd name="connsiteX3" fmla="*/ 144180 w 10469057"/>
                  <a:gd name="connsiteY3" fmla="*/ 848300 h 5781900"/>
                  <a:gd name="connsiteX4" fmla="*/ 1621089 w 10469057"/>
                  <a:gd name="connsiteY4" fmla="*/ 101755 h 5781900"/>
                  <a:gd name="connsiteX5" fmla="*/ 3290232 w 10469057"/>
                  <a:gd name="connsiteY5" fmla="*/ 290441 h 5781900"/>
                  <a:gd name="connsiteX6" fmla="*/ 6280175 w 10469057"/>
                  <a:gd name="connsiteY6" fmla="*/ 290441 h 5781900"/>
                  <a:gd name="connsiteX7" fmla="*/ 8370232 w 10469057"/>
                  <a:gd name="connsiteY7" fmla="*/ 155 h 5781900"/>
                  <a:gd name="connsiteX8" fmla="*/ 9749089 w 10469057"/>
                  <a:gd name="connsiteY8" fmla="*/ 333984 h 5781900"/>
                  <a:gd name="connsiteX9" fmla="*/ 10445775 w 10469057"/>
                  <a:gd name="connsiteY9" fmla="*/ 1596726 h 5781900"/>
                  <a:gd name="connsiteX10" fmla="*/ 10286118 w 10469057"/>
                  <a:gd name="connsiteY10" fmla="*/ 2903012 h 5781900"/>
                  <a:gd name="connsiteX11" fmla="*/ 10111947 w 10469057"/>
                  <a:gd name="connsiteY11" fmla="*/ 3977069 h 5781900"/>
                  <a:gd name="connsiteX12" fmla="*/ 9966804 w 10469057"/>
                  <a:gd name="connsiteY12" fmla="*/ 5689755 h 5781900"/>
                  <a:gd name="connsiteX13" fmla="*/ 6976861 w 10469057"/>
                  <a:gd name="connsiteY13" fmla="*/ 5530098 h 5781900"/>
                  <a:gd name="connsiteX14" fmla="*/ 5322232 w 10469057"/>
                  <a:gd name="connsiteY14" fmla="*/ 5355926 h 5781900"/>
                  <a:gd name="connsiteX15" fmla="*/ 3087032 w 10469057"/>
                  <a:gd name="connsiteY15" fmla="*/ 5559126 h 5781900"/>
                  <a:gd name="connsiteX16" fmla="*/ 1795261 w 10469057"/>
                  <a:gd name="connsiteY16" fmla="*/ 5675241 h 5781900"/>
                  <a:gd name="connsiteX17" fmla="*/ 256747 w 10469057"/>
                  <a:gd name="connsiteY17" fmla="*/ 5268841 h 5781900"/>
                  <a:gd name="connsiteX18" fmla="*/ 24518 w 10469057"/>
                  <a:gd name="connsiteY18" fmla="*/ 3730326 h 5781900"/>
                  <a:gd name="connsiteX0" fmla="*/ 24518 w 10469057"/>
                  <a:gd name="connsiteY0" fmla="*/ 3730326 h 5781900"/>
                  <a:gd name="connsiteX1" fmla="*/ 97089 w 10469057"/>
                  <a:gd name="connsiteY1" fmla="*/ 2743355 h 5781900"/>
                  <a:gd name="connsiteX2" fmla="*/ 144180 w 10469057"/>
                  <a:gd name="connsiteY2" fmla="*/ 848300 h 5781900"/>
                  <a:gd name="connsiteX3" fmla="*/ 1621089 w 10469057"/>
                  <a:gd name="connsiteY3" fmla="*/ 101755 h 5781900"/>
                  <a:gd name="connsiteX4" fmla="*/ 3290232 w 10469057"/>
                  <a:gd name="connsiteY4" fmla="*/ 290441 h 5781900"/>
                  <a:gd name="connsiteX5" fmla="*/ 6280175 w 10469057"/>
                  <a:gd name="connsiteY5" fmla="*/ 290441 h 5781900"/>
                  <a:gd name="connsiteX6" fmla="*/ 8370232 w 10469057"/>
                  <a:gd name="connsiteY6" fmla="*/ 155 h 5781900"/>
                  <a:gd name="connsiteX7" fmla="*/ 9749089 w 10469057"/>
                  <a:gd name="connsiteY7" fmla="*/ 333984 h 5781900"/>
                  <a:gd name="connsiteX8" fmla="*/ 10445775 w 10469057"/>
                  <a:gd name="connsiteY8" fmla="*/ 1596726 h 5781900"/>
                  <a:gd name="connsiteX9" fmla="*/ 10286118 w 10469057"/>
                  <a:gd name="connsiteY9" fmla="*/ 2903012 h 5781900"/>
                  <a:gd name="connsiteX10" fmla="*/ 10111947 w 10469057"/>
                  <a:gd name="connsiteY10" fmla="*/ 3977069 h 5781900"/>
                  <a:gd name="connsiteX11" fmla="*/ 9966804 w 10469057"/>
                  <a:gd name="connsiteY11" fmla="*/ 5689755 h 5781900"/>
                  <a:gd name="connsiteX12" fmla="*/ 6976861 w 10469057"/>
                  <a:gd name="connsiteY12" fmla="*/ 5530098 h 5781900"/>
                  <a:gd name="connsiteX13" fmla="*/ 5322232 w 10469057"/>
                  <a:gd name="connsiteY13" fmla="*/ 5355926 h 5781900"/>
                  <a:gd name="connsiteX14" fmla="*/ 3087032 w 10469057"/>
                  <a:gd name="connsiteY14" fmla="*/ 5559126 h 5781900"/>
                  <a:gd name="connsiteX15" fmla="*/ 1795261 w 10469057"/>
                  <a:gd name="connsiteY15" fmla="*/ 5675241 h 5781900"/>
                  <a:gd name="connsiteX16" fmla="*/ 256747 w 10469057"/>
                  <a:gd name="connsiteY16" fmla="*/ 5268841 h 5781900"/>
                  <a:gd name="connsiteX17" fmla="*/ 24518 w 10469057"/>
                  <a:gd name="connsiteY17" fmla="*/ 3730326 h 5781900"/>
                  <a:gd name="connsiteX0" fmla="*/ 505 w 10445044"/>
                  <a:gd name="connsiteY0" fmla="*/ 3730326 h 5781900"/>
                  <a:gd name="connsiteX1" fmla="*/ 179794 w 10445044"/>
                  <a:gd name="connsiteY1" fmla="*/ 2807068 h 5781900"/>
                  <a:gd name="connsiteX2" fmla="*/ 120167 w 10445044"/>
                  <a:gd name="connsiteY2" fmla="*/ 848300 h 5781900"/>
                  <a:gd name="connsiteX3" fmla="*/ 1597076 w 10445044"/>
                  <a:gd name="connsiteY3" fmla="*/ 101755 h 5781900"/>
                  <a:gd name="connsiteX4" fmla="*/ 3266219 w 10445044"/>
                  <a:gd name="connsiteY4" fmla="*/ 290441 h 5781900"/>
                  <a:gd name="connsiteX5" fmla="*/ 6256162 w 10445044"/>
                  <a:gd name="connsiteY5" fmla="*/ 290441 h 5781900"/>
                  <a:gd name="connsiteX6" fmla="*/ 8346219 w 10445044"/>
                  <a:gd name="connsiteY6" fmla="*/ 155 h 5781900"/>
                  <a:gd name="connsiteX7" fmla="*/ 9725076 w 10445044"/>
                  <a:gd name="connsiteY7" fmla="*/ 333984 h 5781900"/>
                  <a:gd name="connsiteX8" fmla="*/ 10421762 w 10445044"/>
                  <a:gd name="connsiteY8" fmla="*/ 1596726 h 5781900"/>
                  <a:gd name="connsiteX9" fmla="*/ 10262105 w 10445044"/>
                  <a:gd name="connsiteY9" fmla="*/ 2903012 h 5781900"/>
                  <a:gd name="connsiteX10" fmla="*/ 10087934 w 10445044"/>
                  <a:gd name="connsiteY10" fmla="*/ 3977069 h 5781900"/>
                  <a:gd name="connsiteX11" fmla="*/ 9942791 w 10445044"/>
                  <a:gd name="connsiteY11" fmla="*/ 5689755 h 5781900"/>
                  <a:gd name="connsiteX12" fmla="*/ 6952848 w 10445044"/>
                  <a:gd name="connsiteY12" fmla="*/ 5530098 h 5781900"/>
                  <a:gd name="connsiteX13" fmla="*/ 5298219 w 10445044"/>
                  <a:gd name="connsiteY13" fmla="*/ 5355926 h 5781900"/>
                  <a:gd name="connsiteX14" fmla="*/ 3063019 w 10445044"/>
                  <a:gd name="connsiteY14" fmla="*/ 5559126 h 5781900"/>
                  <a:gd name="connsiteX15" fmla="*/ 1771248 w 10445044"/>
                  <a:gd name="connsiteY15" fmla="*/ 5675241 h 5781900"/>
                  <a:gd name="connsiteX16" fmla="*/ 232734 w 10445044"/>
                  <a:gd name="connsiteY16" fmla="*/ 5268841 h 5781900"/>
                  <a:gd name="connsiteX17" fmla="*/ 505 w 10445044"/>
                  <a:gd name="connsiteY17" fmla="*/ 3730326 h 5781900"/>
                  <a:gd name="connsiteX0" fmla="*/ 505 w 10445044"/>
                  <a:gd name="connsiteY0" fmla="*/ 3730326 h 5781900"/>
                  <a:gd name="connsiteX1" fmla="*/ 179794 w 10445044"/>
                  <a:gd name="connsiteY1" fmla="*/ 2807068 h 5781900"/>
                  <a:gd name="connsiteX2" fmla="*/ 150658 w 10445044"/>
                  <a:gd name="connsiteY2" fmla="*/ 848300 h 5781900"/>
                  <a:gd name="connsiteX3" fmla="*/ 1597076 w 10445044"/>
                  <a:gd name="connsiteY3" fmla="*/ 101755 h 5781900"/>
                  <a:gd name="connsiteX4" fmla="*/ 3266219 w 10445044"/>
                  <a:gd name="connsiteY4" fmla="*/ 290441 h 5781900"/>
                  <a:gd name="connsiteX5" fmla="*/ 6256162 w 10445044"/>
                  <a:gd name="connsiteY5" fmla="*/ 290441 h 5781900"/>
                  <a:gd name="connsiteX6" fmla="*/ 8346219 w 10445044"/>
                  <a:gd name="connsiteY6" fmla="*/ 155 h 5781900"/>
                  <a:gd name="connsiteX7" fmla="*/ 9725076 w 10445044"/>
                  <a:gd name="connsiteY7" fmla="*/ 333984 h 5781900"/>
                  <a:gd name="connsiteX8" fmla="*/ 10421762 w 10445044"/>
                  <a:gd name="connsiteY8" fmla="*/ 1596726 h 5781900"/>
                  <a:gd name="connsiteX9" fmla="*/ 10262105 w 10445044"/>
                  <a:gd name="connsiteY9" fmla="*/ 2903012 h 5781900"/>
                  <a:gd name="connsiteX10" fmla="*/ 10087934 w 10445044"/>
                  <a:gd name="connsiteY10" fmla="*/ 3977069 h 5781900"/>
                  <a:gd name="connsiteX11" fmla="*/ 9942791 w 10445044"/>
                  <a:gd name="connsiteY11" fmla="*/ 5689755 h 5781900"/>
                  <a:gd name="connsiteX12" fmla="*/ 6952848 w 10445044"/>
                  <a:gd name="connsiteY12" fmla="*/ 5530098 h 5781900"/>
                  <a:gd name="connsiteX13" fmla="*/ 5298219 w 10445044"/>
                  <a:gd name="connsiteY13" fmla="*/ 5355926 h 5781900"/>
                  <a:gd name="connsiteX14" fmla="*/ 3063019 w 10445044"/>
                  <a:gd name="connsiteY14" fmla="*/ 5559126 h 5781900"/>
                  <a:gd name="connsiteX15" fmla="*/ 1771248 w 10445044"/>
                  <a:gd name="connsiteY15" fmla="*/ 5675241 h 5781900"/>
                  <a:gd name="connsiteX16" fmla="*/ 232734 w 10445044"/>
                  <a:gd name="connsiteY16" fmla="*/ 5268841 h 5781900"/>
                  <a:gd name="connsiteX17" fmla="*/ 505 w 10445044"/>
                  <a:gd name="connsiteY17" fmla="*/ 3730326 h 5781900"/>
                  <a:gd name="connsiteX0" fmla="*/ 182758 w 10395068"/>
                  <a:gd name="connsiteY0" fmla="*/ 5268841 h 5781900"/>
                  <a:gd name="connsiteX1" fmla="*/ 129818 w 10395068"/>
                  <a:gd name="connsiteY1" fmla="*/ 2807068 h 5781900"/>
                  <a:gd name="connsiteX2" fmla="*/ 100682 w 10395068"/>
                  <a:gd name="connsiteY2" fmla="*/ 848300 h 5781900"/>
                  <a:gd name="connsiteX3" fmla="*/ 1547100 w 10395068"/>
                  <a:gd name="connsiteY3" fmla="*/ 101755 h 5781900"/>
                  <a:gd name="connsiteX4" fmla="*/ 3216243 w 10395068"/>
                  <a:gd name="connsiteY4" fmla="*/ 290441 h 5781900"/>
                  <a:gd name="connsiteX5" fmla="*/ 6206186 w 10395068"/>
                  <a:gd name="connsiteY5" fmla="*/ 290441 h 5781900"/>
                  <a:gd name="connsiteX6" fmla="*/ 8296243 w 10395068"/>
                  <a:gd name="connsiteY6" fmla="*/ 155 h 5781900"/>
                  <a:gd name="connsiteX7" fmla="*/ 9675100 w 10395068"/>
                  <a:gd name="connsiteY7" fmla="*/ 333984 h 5781900"/>
                  <a:gd name="connsiteX8" fmla="*/ 10371786 w 10395068"/>
                  <a:gd name="connsiteY8" fmla="*/ 1596726 h 5781900"/>
                  <a:gd name="connsiteX9" fmla="*/ 10212129 w 10395068"/>
                  <a:gd name="connsiteY9" fmla="*/ 2903012 h 5781900"/>
                  <a:gd name="connsiteX10" fmla="*/ 10037958 w 10395068"/>
                  <a:gd name="connsiteY10" fmla="*/ 3977069 h 5781900"/>
                  <a:gd name="connsiteX11" fmla="*/ 9892815 w 10395068"/>
                  <a:gd name="connsiteY11" fmla="*/ 5689755 h 5781900"/>
                  <a:gd name="connsiteX12" fmla="*/ 6902872 w 10395068"/>
                  <a:gd name="connsiteY12" fmla="*/ 5530098 h 5781900"/>
                  <a:gd name="connsiteX13" fmla="*/ 5248243 w 10395068"/>
                  <a:gd name="connsiteY13" fmla="*/ 5355926 h 5781900"/>
                  <a:gd name="connsiteX14" fmla="*/ 3013043 w 10395068"/>
                  <a:gd name="connsiteY14" fmla="*/ 5559126 h 5781900"/>
                  <a:gd name="connsiteX15" fmla="*/ 1721272 w 10395068"/>
                  <a:gd name="connsiteY15" fmla="*/ 5675241 h 5781900"/>
                  <a:gd name="connsiteX16" fmla="*/ 182758 w 10395068"/>
                  <a:gd name="connsiteY16" fmla="*/ 5268841 h 5781900"/>
                  <a:gd name="connsiteX0" fmla="*/ 166990 w 10394547"/>
                  <a:gd name="connsiteY0" fmla="*/ 5157345 h 5781900"/>
                  <a:gd name="connsiteX1" fmla="*/ 129297 w 10394547"/>
                  <a:gd name="connsiteY1" fmla="*/ 2807068 h 5781900"/>
                  <a:gd name="connsiteX2" fmla="*/ 100161 w 10394547"/>
                  <a:gd name="connsiteY2" fmla="*/ 848300 h 5781900"/>
                  <a:gd name="connsiteX3" fmla="*/ 1546579 w 10394547"/>
                  <a:gd name="connsiteY3" fmla="*/ 101755 h 5781900"/>
                  <a:gd name="connsiteX4" fmla="*/ 3215722 w 10394547"/>
                  <a:gd name="connsiteY4" fmla="*/ 290441 h 5781900"/>
                  <a:gd name="connsiteX5" fmla="*/ 6205665 w 10394547"/>
                  <a:gd name="connsiteY5" fmla="*/ 290441 h 5781900"/>
                  <a:gd name="connsiteX6" fmla="*/ 8295722 w 10394547"/>
                  <a:gd name="connsiteY6" fmla="*/ 155 h 5781900"/>
                  <a:gd name="connsiteX7" fmla="*/ 9674579 w 10394547"/>
                  <a:gd name="connsiteY7" fmla="*/ 333984 h 5781900"/>
                  <a:gd name="connsiteX8" fmla="*/ 10371265 w 10394547"/>
                  <a:gd name="connsiteY8" fmla="*/ 1596726 h 5781900"/>
                  <a:gd name="connsiteX9" fmla="*/ 10211608 w 10394547"/>
                  <a:gd name="connsiteY9" fmla="*/ 2903012 h 5781900"/>
                  <a:gd name="connsiteX10" fmla="*/ 10037437 w 10394547"/>
                  <a:gd name="connsiteY10" fmla="*/ 3977069 h 5781900"/>
                  <a:gd name="connsiteX11" fmla="*/ 9892294 w 10394547"/>
                  <a:gd name="connsiteY11" fmla="*/ 5689755 h 5781900"/>
                  <a:gd name="connsiteX12" fmla="*/ 6902351 w 10394547"/>
                  <a:gd name="connsiteY12" fmla="*/ 5530098 h 5781900"/>
                  <a:gd name="connsiteX13" fmla="*/ 5247722 w 10394547"/>
                  <a:gd name="connsiteY13" fmla="*/ 5355926 h 5781900"/>
                  <a:gd name="connsiteX14" fmla="*/ 3012522 w 10394547"/>
                  <a:gd name="connsiteY14" fmla="*/ 5559126 h 5781900"/>
                  <a:gd name="connsiteX15" fmla="*/ 1720751 w 10394547"/>
                  <a:gd name="connsiteY15" fmla="*/ 5675241 h 5781900"/>
                  <a:gd name="connsiteX16" fmla="*/ 166990 w 10394547"/>
                  <a:gd name="connsiteY16" fmla="*/ 5157345 h 5781900"/>
                  <a:gd name="connsiteX0" fmla="*/ 172974 w 10400531"/>
                  <a:gd name="connsiteY0" fmla="*/ 5157345 h 5781900"/>
                  <a:gd name="connsiteX1" fmla="*/ 135281 w 10400531"/>
                  <a:gd name="connsiteY1" fmla="*/ 2807068 h 5781900"/>
                  <a:gd name="connsiteX2" fmla="*/ 106145 w 10400531"/>
                  <a:gd name="connsiteY2" fmla="*/ 848300 h 5781900"/>
                  <a:gd name="connsiteX3" fmla="*/ 1552563 w 10400531"/>
                  <a:gd name="connsiteY3" fmla="*/ 101755 h 5781900"/>
                  <a:gd name="connsiteX4" fmla="*/ 3221706 w 10400531"/>
                  <a:gd name="connsiteY4" fmla="*/ 290441 h 5781900"/>
                  <a:gd name="connsiteX5" fmla="*/ 6211649 w 10400531"/>
                  <a:gd name="connsiteY5" fmla="*/ 290441 h 5781900"/>
                  <a:gd name="connsiteX6" fmla="*/ 8301706 w 10400531"/>
                  <a:gd name="connsiteY6" fmla="*/ 155 h 5781900"/>
                  <a:gd name="connsiteX7" fmla="*/ 9680563 w 10400531"/>
                  <a:gd name="connsiteY7" fmla="*/ 333984 h 5781900"/>
                  <a:gd name="connsiteX8" fmla="*/ 10377249 w 10400531"/>
                  <a:gd name="connsiteY8" fmla="*/ 1596726 h 5781900"/>
                  <a:gd name="connsiteX9" fmla="*/ 10217592 w 10400531"/>
                  <a:gd name="connsiteY9" fmla="*/ 2903012 h 5781900"/>
                  <a:gd name="connsiteX10" fmla="*/ 10043421 w 10400531"/>
                  <a:gd name="connsiteY10" fmla="*/ 3977069 h 5781900"/>
                  <a:gd name="connsiteX11" fmla="*/ 9898278 w 10400531"/>
                  <a:gd name="connsiteY11" fmla="*/ 5689755 h 5781900"/>
                  <a:gd name="connsiteX12" fmla="*/ 6908335 w 10400531"/>
                  <a:gd name="connsiteY12" fmla="*/ 5530098 h 5781900"/>
                  <a:gd name="connsiteX13" fmla="*/ 5253706 w 10400531"/>
                  <a:gd name="connsiteY13" fmla="*/ 5355926 h 5781900"/>
                  <a:gd name="connsiteX14" fmla="*/ 3018506 w 10400531"/>
                  <a:gd name="connsiteY14" fmla="*/ 5559126 h 5781900"/>
                  <a:gd name="connsiteX15" fmla="*/ 1726735 w 10400531"/>
                  <a:gd name="connsiteY15" fmla="*/ 5675241 h 5781900"/>
                  <a:gd name="connsiteX16" fmla="*/ 172974 w 10400531"/>
                  <a:gd name="connsiteY16" fmla="*/ 5157345 h 5781900"/>
                  <a:gd name="connsiteX0" fmla="*/ 221145 w 10448702"/>
                  <a:gd name="connsiteY0" fmla="*/ 5157345 h 5781900"/>
                  <a:gd name="connsiteX1" fmla="*/ 183452 w 10448702"/>
                  <a:gd name="connsiteY1" fmla="*/ 2807068 h 5781900"/>
                  <a:gd name="connsiteX2" fmla="*/ 154316 w 10448702"/>
                  <a:gd name="connsiteY2" fmla="*/ 848300 h 5781900"/>
                  <a:gd name="connsiteX3" fmla="*/ 1600734 w 10448702"/>
                  <a:gd name="connsiteY3" fmla="*/ 101755 h 5781900"/>
                  <a:gd name="connsiteX4" fmla="*/ 3269877 w 10448702"/>
                  <a:gd name="connsiteY4" fmla="*/ 290441 h 5781900"/>
                  <a:gd name="connsiteX5" fmla="*/ 6259820 w 10448702"/>
                  <a:gd name="connsiteY5" fmla="*/ 290441 h 5781900"/>
                  <a:gd name="connsiteX6" fmla="*/ 8349877 w 10448702"/>
                  <a:gd name="connsiteY6" fmla="*/ 155 h 5781900"/>
                  <a:gd name="connsiteX7" fmla="*/ 9728734 w 10448702"/>
                  <a:gd name="connsiteY7" fmla="*/ 333984 h 5781900"/>
                  <a:gd name="connsiteX8" fmla="*/ 10425420 w 10448702"/>
                  <a:gd name="connsiteY8" fmla="*/ 1596726 h 5781900"/>
                  <a:gd name="connsiteX9" fmla="*/ 10265763 w 10448702"/>
                  <a:gd name="connsiteY9" fmla="*/ 2903012 h 5781900"/>
                  <a:gd name="connsiteX10" fmla="*/ 10091592 w 10448702"/>
                  <a:gd name="connsiteY10" fmla="*/ 3977069 h 5781900"/>
                  <a:gd name="connsiteX11" fmla="*/ 9946449 w 10448702"/>
                  <a:gd name="connsiteY11" fmla="*/ 5689755 h 5781900"/>
                  <a:gd name="connsiteX12" fmla="*/ 6956506 w 10448702"/>
                  <a:gd name="connsiteY12" fmla="*/ 5530098 h 5781900"/>
                  <a:gd name="connsiteX13" fmla="*/ 5301877 w 10448702"/>
                  <a:gd name="connsiteY13" fmla="*/ 5355926 h 5781900"/>
                  <a:gd name="connsiteX14" fmla="*/ 3066677 w 10448702"/>
                  <a:gd name="connsiteY14" fmla="*/ 5559126 h 5781900"/>
                  <a:gd name="connsiteX15" fmla="*/ 221145 w 10448702"/>
                  <a:gd name="connsiteY15" fmla="*/ 5157345 h 5781900"/>
                  <a:gd name="connsiteX0" fmla="*/ 356458 w 10401070"/>
                  <a:gd name="connsiteY0" fmla="*/ 5396267 h 5781900"/>
                  <a:gd name="connsiteX1" fmla="*/ 135820 w 10401070"/>
                  <a:gd name="connsiteY1" fmla="*/ 2807068 h 5781900"/>
                  <a:gd name="connsiteX2" fmla="*/ 106684 w 10401070"/>
                  <a:gd name="connsiteY2" fmla="*/ 848300 h 5781900"/>
                  <a:gd name="connsiteX3" fmla="*/ 1553102 w 10401070"/>
                  <a:gd name="connsiteY3" fmla="*/ 101755 h 5781900"/>
                  <a:gd name="connsiteX4" fmla="*/ 3222245 w 10401070"/>
                  <a:gd name="connsiteY4" fmla="*/ 290441 h 5781900"/>
                  <a:gd name="connsiteX5" fmla="*/ 6212188 w 10401070"/>
                  <a:gd name="connsiteY5" fmla="*/ 290441 h 5781900"/>
                  <a:gd name="connsiteX6" fmla="*/ 8302245 w 10401070"/>
                  <a:gd name="connsiteY6" fmla="*/ 155 h 5781900"/>
                  <a:gd name="connsiteX7" fmla="*/ 9681102 w 10401070"/>
                  <a:gd name="connsiteY7" fmla="*/ 333984 h 5781900"/>
                  <a:gd name="connsiteX8" fmla="*/ 10377788 w 10401070"/>
                  <a:gd name="connsiteY8" fmla="*/ 1596726 h 5781900"/>
                  <a:gd name="connsiteX9" fmla="*/ 10218131 w 10401070"/>
                  <a:gd name="connsiteY9" fmla="*/ 2903012 h 5781900"/>
                  <a:gd name="connsiteX10" fmla="*/ 10043960 w 10401070"/>
                  <a:gd name="connsiteY10" fmla="*/ 3977069 h 5781900"/>
                  <a:gd name="connsiteX11" fmla="*/ 9898817 w 10401070"/>
                  <a:gd name="connsiteY11" fmla="*/ 5689755 h 5781900"/>
                  <a:gd name="connsiteX12" fmla="*/ 6908874 w 10401070"/>
                  <a:gd name="connsiteY12" fmla="*/ 5530098 h 5781900"/>
                  <a:gd name="connsiteX13" fmla="*/ 5254245 w 10401070"/>
                  <a:gd name="connsiteY13" fmla="*/ 5355926 h 5781900"/>
                  <a:gd name="connsiteX14" fmla="*/ 3019045 w 10401070"/>
                  <a:gd name="connsiteY14" fmla="*/ 5559126 h 5781900"/>
                  <a:gd name="connsiteX15" fmla="*/ 356458 w 10401070"/>
                  <a:gd name="connsiteY15" fmla="*/ 5396267 h 5781900"/>
                  <a:gd name="connsiteX0" fmla="*/ 356458 w 10401070"/>
                  <a:gd name="connsiteY0" fmla="*/ 5396267 h 5781900"/>
                  <a:gd name="connsiteX1" fmla="*/ 135820 w 10401070"/>
                  <a:gd name="connsiteY1" fmla="*/ 2807068 h 5781900"/>
                  <a:gd name="connsiteX2" fmla="*/ 106684 w 10401070"/>
                  <a:gd name="connsiteY2" fmla="*/ 848300 h 5781900"/>
                  <a:gd name="connsiteX3" fmla="*/ 1553102 w 10401070"/>
                  <a:gd name="connsiteY3" fmla="*/ 101755 h 5781900"/>
                  <a:gd name="connsiteX4" fmla="*/ 3222245 w 10401070"/>
                  <a:gd name="connsiteY4" fmla="*/ 290441 h 5781900"/>
                  <a:gd name="connsiteX5" fmla="*/ 6212188 w 10401070"/>
                  <a:gd name="connsiteY5" fmla="*/ 290441 h 5781900"/>
                  <a:gd name="connsiteX6" fmla="*/ 8302245 w 10401070"/>
                  <a:gd name="connsiteY6" fmla="*/ 155 h 5781900"/>
                  <a:gd name="connsiteX7" fmla="*/ 9681102 w 10401070"/>
                  <a:gd name="connsiteY7" fmla="*/ 333984 h 5781900"/>
                  <a:gd name="connsiteX8" fmla="*/ 10377788 w 10401070"/>
                  <a:gd name="connsiteY8" fmla="*/ 1596726 h 5781900"/>
                  <a:gd name="connsiteX9" fmla="*/ 10218131 w 10401070"/>
                  <a:gd name="connsiteY9" fmla="*/ 2903012 h 5781900"/>
                  <a:gd name="connsiteX10" fmla="*/ 10043960 w 10401070"/>
                  <a:gd name="connsiteY10" fmla="*/ 3977069 h 5781900"/>
                  <a:gd name="connsiteX11" fmla="*/ 9898817 w 10401070"/>
                  <a:gd name="connsiteY11" fmla="*/ 5689755 h 5781900"/>
                  <a:gd name="connsiteX12" fmla="*/ 6908874 w 10401070"/>
                  <a:gd name="connsiteY12" fmla="*/ 5530098 h 5781900"/>
                  <a:gd name="connsiteX13" fmla="*/ 5254245 w 10401070"/>
                  <a:gd name="connsiteY13" fmla="*/ 5355926 h 5781900"/>
                  <a:gd name="connsiteX14" fmla="*/ 3019045 w 10401070"/>
                  <a:gd name="connsiteY14" fmla="*/ 5559126 h 5781900"/>
                  <a:gd name="connsiteX15" fmla="*/ 356458 w 10401070"/>
                  <a:gd name="connsiteY15" fmla="*/ 5396267 h 5781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0401070" h="5781900">
                    <a:moveTo>
                      <a:pt x="356458" y="5396267"/>
                    </a:moveTo>
                    <a:cubicBezTo>
                      <a:pt x="-124079" y="4937591"/>
                      <a:pt x="177449" y="3565062"/>
                      <a:pt x="135820" y="2807068"/>
                    </a:cubicBezTo>
                    <a:cubicBezTo>
                      <a:pt x="94191" y="2049074"/>
                      <a:pt x="-129530" y="1299185"/>
                      <a:pt x="106684" y="848300"/>
                    </a:cubicBezTo>
                    <a:cubicBezTo>
                      <a:pt x="342898" y="397415"/>
                      <a:pt x="1033842" y="194732"/>
                      <a:pt x="1553102" y="101755"/>
                    </a:cubicBezTo>
                    <a:cubicBezTo>
                      <a:pt x="2072362" y="8779"/>
                      <a:pt x="2445731" y="258993"/>
                      <a:pt x="3222245" y="290441"/>
                    </a:cubicBezTo>
                    <a:cubicBezTo>
                      <a:pt x="3998759" y="321889"/>
                      <a:pt x="5365521" y="338822"/>
                      <a:pt x="6212188" y="290441"/>
                    </a:cubicBezTo>
                    <a:cubicBezTo>
                      <a:pt x="7058855" y="242060"/>
                      <a:pt x="7724093" y="-7102"/>
                      <a:pt x="8302245" y="155"/>
                    </a:cubicBezTo>
                    <a:cubicBezTo>
                      <a:pt x="8880397" y="7412"/>
                      <a:pt x="9335178" y="67889"/>
                      <a:pt x="9681102" y="333984"/>
                    </a:cubicBezTo>
                    <a:cubicBezTo>
                      <a:pt x="10027026" y="600079"/>
                      <a:pt x="10288283" y="1168555"/>
                      <a:pt x="10377788" y="1596726"/>
                    </a:cubicBezTo>
                    <a:cubicBezTo>
                      <a:pt x="10467293" y="2024897"/>
                      <a:pt x="10273769" y="2506288"/>
                      <a:pt x="10218131" y="2903012"/>
                    </a:cubicBezTo>
                    <a:cubicBezTo>
                      <a:pt x="10162493" y="3299736"/>
                      <a:pt x="10097179" y="3512612"/>
                      <a:pt x="10043960" y="3977069"/>
                    </a:cubicBezTo>
                    <a:cubicBezTo>
                      <a:pt x="9990741" y="4441526"/>
                      <a:pt x="10421331" y="5430917"/>
                      <a:pt x="9898817" y="5689755"/>
                    </a:cubicBezTo>
                    <a:cubicBezTo>
                      <a:pt x="9376303" y="5948593"/>
                      <a:pt x="7682969" y="5585736"/>
                      <a:pt x="6908874" y="5530098"/>
                    </a:cubicBezTo>
                    <a:cubicBezTo>
                      <a:pt x="6134779" y="5474460"/>
                      <a:pt x="5902550" y="5351088"/>
                      <a:pt x="5254245" y="5355926"/>
                    </a:cubicBezTo>
                    <a:cubicBezTo>
                      <a:pt x="4605940" y="5360764"/>
                      <a:pt x="3835343" y="5552403"/>
                      <a:pt x="3019045" y="5559126"/>
                    </a:cubicBezTo>
                    <a:cubicBezTo>
                      <a:pt x="2202747" y="5565849"/>
                      <a:pt x="1218131" y="5759375"/>
                      <a:pt x="356458" y="5396267"/>
                    </a:cubicBezTo>
                    <a:close/>
                  </a:path>
                </a:pathLst>
              </a:custGeom>
              <a:noFill/>
              <a:ln w="190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8C7484C-682E-38D2-0C3E-FD0456174B9B}"/>
                </a:ext>
              </a:extLst>
            </p:cNvPr>
            <p:cNvSpPr txBox="1"/>
            <p:nvPr/>
          </p:nvSpPr>
          <p:spPr>
            <a:xfrm>
              <a:off x="1214083" y="3023529"/>
              <a:ext cx="4617142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2.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Tìm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hiểu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ý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nghĩa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của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việc</a:t>
              </a:r>
              <a:r>
                <a:rPr lang="en-US" sz="4000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bảo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quản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đồ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dùng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cá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nhân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4534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4">
            <a:extLst>
              <a:ext uri="{FF2B5EF4-FFF2-40B4-BE49-F238E27FC236}">
                <a16:creationId xmlns:a16="http://schemas.microsoft.com/office/drawing/2014/main" id="{06805712-A11C-C096-E59F-D99F644262CF}"/>
              </a:ext>
            </a:extLst>
          </p:cNvPr>
          <p:cNvSpPr/>
          <p:nvPr/>
        </p:nvSpPr>
        <p:spPr>
          <a:xfrm>
            <a:off x="274658" y="175153"/>
            <a:ext cx="11516139" cy="623823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Arial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" name="Cloud 2">
            <a:extLst>
              <a:ext uri="{FF2B5EF4-FFF2-40B4-BE49-F238E27FC236}">
                <a16:creationId xmlns:a16="http://schemas.microsoft.com/office/drawing/2014/main" id="{83605D3F-B276-D3B2-C493-022A7D947B5F}"/>
              </a:ext>
            </a:extLst>
          </p:cNvPr>
          <p:cNvSpPr/>
          <p:nvPr/>
        </p:nvSpPr>
        <p:spPr>
          <a:xfrm rot="869569">
            <a:off x="5727561" y="326639"/>
            <a:ext cx="5866572" cy="5143906"/>
          </a:xfrm>
          <a:prstGeom prst="cloud">
            <a:avLst/>
          </a:prstGeom>
          <a:solidFill>
            <a:schemeClr val="bg1"/>
          </a:solidFill>
          <a:ln w="3810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2" descr="20210409091901_wm_shs-dao-duc-2">
            <a:extLst>
              <a:ext uri="{FF2B5EF4-FFF2-40B4-BE49-F238E27FC236}">
                <a16:creationId xmlns:a16="http://schemas.microsoft.com/office/drawing/2014/main" id="{1336CADA-E8A5-D077-ACF0-4A0776BCD7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29" t="66410" r="11653" b="17571"/>
          <a:stretch/>
        </p:blipFill>
        <p:spPr bwMode="auto">
          <a:xfrm>
            <a:off x="6244352" y="1349519"/>
            <a:ext cx="4961754" cy="2483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730BD0C-68CB-C531-E5EA-07AA7044705D}"/>
              </a:ext>
            </a:extLst>
          </p:cNvPr>
          <p:cNvSpPr txBox="1"/>
          <p:nvPr/>
        </p:nvSpPr>
        <p:spPr>
          <a:xfrm>
            <a:off x="1224132" y="1569922"/>
            <a:ext cx="522549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Mỗi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lần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viết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bài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xong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Linh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đều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đóng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nắp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bút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cẩn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thận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và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để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vào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hộp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Mai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thường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không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làm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thế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nên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mỗi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khi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bút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rơi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ngòi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hay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bị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hỏng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61B4A32-2D14-8F73-2948-0B4F958D4A43}"/>
              </a:ext>
            </a:extLst>
          </p:cNvPr>
          <p:cNvSpPr txBox="1"/>
          <p:nvPr/>
        </p:nvSpPr>
        <p:spPr>
          <a:xfrm>
            <a:off x="2430073" y="616820"/>
            <a:ext cx="59123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方正粗圆_GBK" pitchFamily="65" charset="-122"/>
                <a:cs typeface="Times New Roman" panose="02020603050405020304" pitchFamily="18" charset="0"/>
              </a:rPr>
              <a:t>Đọc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方正粗圆_GBK" pitchFamily="65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方正粗圆_GBK" pitchFamily="65" charset="-122"/>
                <a:cs typeface="Times New Roman" panose="02020603050405020304" pitchFamily="18" charset="0"/>
              </a:rPr>
              <a:t>tình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方正粗圆_GBK" pitchFamily="65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方正粗圆_GBK" pitchFamily="65" charset="-122"/>
                <a:cs typeface="Times New Roman" panose="02020603050405020304" pitchFamily="18" charset="0"/>
              </a:rPr>
              <a:t>huống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方正粗圆_GBK" pitchFamily="65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方正粗圆_GBK" pitchFamily="65" charset="-122"/>
                <a:cs typeface="Times New Roman" panose="02020603050405020304" pitchFamily="18" charset="0"/>
              </a:rPr>
              <a:t>và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方正粗圆_GBK" pitchFamily="65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方正粗圆_GBK" pitchFamily="65" charset="-122"/>
                <a:cs typeface="Times New Roman" panose="02020603050405020304" pitchFamily="18" charset="0"/>
              </a:rPr>
              <a:t>trả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方正粗圆_GBK" pitchFamily="65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方正粗圆_GBK" pitchFamily="65" charset="-122"/>
                <a:cs typeface="Times New Roman" panose="02020603050405020304" pitchFamily="18" charset="0"/>
              </a:rPr>
              <a:t>lời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方正粗圆_GBK" pitchFamily="65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方正粗圆_GBK" pitchFamily="65" charset="-122"/>
                <a:cs typeface="Times New Roman" panose="02020603050405020304" pitchFamily="18" charset="0"/>
              </a:rPr>
              <a:t>câu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方正粗圆_GBK" pitchFamily="65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方正粗圆_GBK" pitchFamily="65" charset="-122"/>
                <a:cs typeface="Times New Roman" panose="02020603050405020304" pitchFamily="18" charset="0"/>
              </a:rPr>
              <a:t>hỏi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方正粗圆_GBK" pitchFamily="65" charset="-122"/>
                <a:cs typeface="Times New Roman" panose="02020603050405020304" pitchFamily="18" charset="0"/>
              </a:rPr>
              <a:t>: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方正粗圆_GBK" pitchFamily="65" charset="-122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FE20C46-93E4-DCC3-0709-92F403897C7A}"/>
              </a:ext>
            </a:extLst>
          </p:cNvPr>
          <p:cNvSpPr txBox="1"/>
          <p:nvPr/>
        </p:nvSpPr>
        <p:spPr>
          <a:xfrm>
            <a:off x="1138408" y="4638450"/>
            <a:ext cx="100439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  <a:defRPr/>
            </a:pPr>
            <a:r>
              <a:rPr lang="en-US" altLang="zh-CN" sz="3200" b="1" dirty="0" err="1">
                <a:solidFill>
                  <a:srgbClr val="002060"/>
                </a:solidFill>
                <a:latin typeface="Calibri" panose="020F0502020204030204"/>
                <a:ea typeface="方正粗圆_GBK" pitchFamily="65" charset="-122"/>
                <a:cs typeface="Times New Roman" panose="02020603050405020304" pitchFamily="18" charset="0"/>
              </a:rPr>
              <a:t>Điều</a:t>
            </a:r>
            <a:r>
              <a:rPr lang="en-US" altLang="zh-CN" sz="3200" b="1" dirty="0">
                <a:solidFill>
                  <a:srgbClr val="002060"/>
                </a:solidFill>
                <a:latin typeface="Calibri" panose="020F0502020204030204"/>
                <a:ea typeface="方正粗圆_GBK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Calibri" panose="020F0502020204030204"/>
                <a:ea typeface="方正粗圆_GBK" pitchFamily="65" charset="-122"/>
                <a:cs typeface="Times New Roman" panose="02020603050405020304" pitchFamily="18" charset="0"/>
              </a:rPr>
              <a:t>gì</a:t>
            </a:r>
            <a:r>
              <a:rPr lang="en-US" altLang="zh-CN" sz="3200" b="1" dirty="0">
                <a:solidFill>
                  <a:srgbClr val="002060"/>
                </a:solidFill>
                <a:latin typeface="Calibri" panose="020F0502020204030204"/>
                <a:ea typeface="方正粗圆_GBK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Calibri" panose="020F0502020204030204"/>
                <a:ea typeface="方正粗圆_GBK" pitchFamily="65" charset="-122"/>
                <a:cs typeface="Times New Roman" panose="02020603050405020304" pitchFamily="18" charset="0"/>
              </a:rPr>
              <a:t>đã</a:t>
            </a:r>
            <a:r>
              <a:rPr lang="en-US" altLang="zh-CN" sz="3200" b="1" dirty="0">
                <a:solidFill>
                  <a:srgbClr val="002060"/>
                </a:solidFill>
                <a:latin typeface="Calibri" panose="020F0502020204030204"/>
                <a:ea typeface="方正粗圆_GBK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Calibri" panose="020F0502020204030204"/>
                <a:ea typeface="方正粗圆_GBK" pitchFamily="65" charset="-122"/>
                <a:cs typeface="Times New Roman" panose="02020603050405020304" pitchFamily="18" charset="0"/>
              </a:rPr>
              <a:t>xảy</a:t>
            </a:r>
            <a:r>
              <a:rPr lang="en-US" altLang="zh-CN" sz="3200" b="1" dirty="0">
                <a:solidFill>
                  <a:srgbClr val="002060"/>
                </a:solidFill>
                <a:latin typeface="Calibri" panose="020F0502020204030204"/>
                <a:ea typeface="方正粗圆_GBK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Calibri" panose="020F0502020204030204"/>
                <a:ea typeface="方正粗圆_GBK" pitchFamily="65" charset="-122"/>
                <a:cs typeface="Times New Roman" panose="02020603050405020304" pitchFamily="18" charset="0"/>
              </a:rPr>
              <a:t>ra</a:t>
            </a:r>
            <a:r>
              <a:rPr lang="en-US" altLang="zh-CN" sz="3200" b="1" dirty="0">
                <a:solidFill>
                  <a:srgbClr val="002060"/>
                </a:solidFill>
                <a:latin typeface="Calibri" panose="020F0502020204030204"/>
                <a:ea typeface="方正粗圆_GBK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Calibri" panose="020F0502020204030204"/>
                <a:ea typeface="方正粗圆_GBK" pitchFamily="65" charset="-122"/>
                <a:cs typeface="Times New Roman" panose="02020603050405020304" pitchFamily="18" charset="0"/>
              </a:rPr>
              <a:t>khi</a:t>
            </a:r>
            <a:r>
              <a:rPr lang="en-US" altLang="zh-CN" sz="3200" b="1" dirty="0">
                <a:solidFill>
                  <a:srgbClr val="002060"/>
                </a:solidFill>
                <a:latin typeface="Calibri" panose="020F0502020204030204"/>
                <a:ea typeface="方正粗圆_GBK" pitchFamily="65" charset="-122"/>
                <a:cs typeface="Times New Roman" panose="02020603050405020304" pitchFamily="18" charset="0"/>
              </a:rPr>
              <a:t> Mai </a:t>
            </a:r>
            <a:r>
              <a:rPr lang="en-US" altLang="zh-CN" sz="3200" b="1" dirty="0" err="1">
                <a:solidFill>
                  <a:srgbClr val="002060"/>
                </a:solidFill>
                <a:latin typeface="Calibri" panose="020F0502020204030204"/>
                <a:ea typeface="方正粗圆_GBK" pitchFamily="65" charset="-122"/>
                <a:cs typeface="Times New Roman" panose="02020603050405020304" pitchFamily="18" charset="0"/>
              </a:rPr>
              <a:t>không</a:t>
            </a:r>
            <a:r>
              <a:rPr lang="en-US" altLang="zh-CN" sz="3200" b="1" dirty="0">
                <a:solidFill>
                  <a:srgbClr val="002060"/>
                </a:solidFill>
                <a:latin typeface="Calibri" panose="020F0502020204030204"/>
                <a:ea typeface="方正粗圆_GBK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Calibri" panose="020F0502020204030204"/>
                <a:ea typeface="方正粗圆_GBK" pitchFamily="65" charset="-122"/>
                <a:cs typeface="Times New Roman" panose="02020603050405020304" pitchFamily="18" charset="0"/>
              </a:rPr>
              <a:t>biết</a:t>
            </a:r>
            <a:r>
              <a:rPr lang="en-US" altLang="zh-CN" sz="3200" b="1" dirty="0">
                <a:solidFill>
                  <a:srgbClr val="002060"/>
                </a:solidFill>
                <a:latin typeface="Calibri" panose="020F0502020204030204"/>
                <a:ea typeface="方正粗圆_GBK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Calibri" panose="020F0502020204030204"/>
                <a:ea typeface="方正粗圆_GBK" pitchFamily="65" charset="-122"/>
                <a:cs typeface="Times New Roman" panose="02020603050405020304" pitchFamily="18" charset="0"/>
              </a:rPr>
              <a:t>bảo</a:t>
            </a:r>
            <a:r>
              <a:rPr lang="en-US" altLang="zh-CN" sz="3200" b="1" dirty="0">
                <a:solidFill>
                  <a:srgbClr val="002060"/>
                </a:solidFill>
                <a:latin typeface="Calibri" panose="020F0502020204030204"/>
                <a:ea typeface="方正粗圆_GBK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Calibri" panose="020F0502020204030204"/>
                <a:ea typeface="方正粗圆_GBK" pitchFamily="65" charset="-122"/>
                <a:cs typeface="Times New Roman" panose="02020603050405020304" pitchFamily="18" charset="0"/>
              </a:rPr>
              <a:t>quản</a:t>
            </a:r>
            <a:r>
              <a:rPr lang="en-US" altLang="zh-CN" sz="3200" b="1" dirty="0">
                <a:solidFill>
                  <a:srgbClr val="002060"/>
                </a:solidFill>
                <a:latin typeface="Calibri" panose="020F0502020204030204"/>
                <a:ea typeface="方正粗圆_GBK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Calibri" panose="020F0502020204030204"/>
                <a:ea typeface="方正粗圆_GBK" pitchFamily="65" charset="-122"/>
                <a:cs typeface="Times New Roman" panose="02020603050405020304" pitchFamily="18" charset="0"/>
              </a:rPr>
              <a:t>bút</a:t>
            </a:r>
            <a:r>
              <a:rPr lang="en-US" altLang="zh-CN" sz="3200" b="1" dirty="0">
                <a:solidFill>
                  <a:srgbClr val="002060"/>
                </a:solidFill>
                <a:latin typeface="Calibri" panose="020F0502020204030204"/>
                <a:ea typeface="方正粗圆_GBK" pitchFamily="65" charset="-122"/>
                <a:cs typeface="Times New Roman" panose="02020603050405020304" pitchFamily="18" charset="0"/>
              </a:rPr>
              <a:t> ?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方正粗圆_GBK" pitchFamily="65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0743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7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7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2">
            <a:extLst>
              <a:ext uri="{FF2B5EF4-FFF2-40B4-BE49-F238E27FC236}">
                <a16:creationId xmlns:a16="http://schemas.microsoft.com/office/drawing/2014/main" id="{10C0A737-C53D-5852-5EFC-4C2244A3AB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1" b="96676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155" y="134471"/>
            <a:ext cx="9509942" cy="672352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A8A1266-0417-211A-4934-952EAA839577}"/>
              </a:ext>
            </a:extLst>
          </p:cNvPr>
          <p:cNvSpPr txBox="1"/>
          <p:nvPr/>
        </p:nvSpPr>
        <p:spPr>
          <a:xfrm>
            <a:off x="2313792" y="1218565"/>
            <a:ext cx="520838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              </a:t>
            </a:r>
            <a:r>
              <a:rPr kumimoji="0" lang="en-US" sz="2800" b="1" i="0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Lợi</a:t>
            </a:r>
            <a:r>
              <a:rPr kumimoji="0" lang="en-US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ích</a:t>
            </a:r>
            <a:r>
              <a:rPr kumimoji="0" lang="en-US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của</a:t>
            </a:r>
            <a:r>
              <a:rPr kumimoji="0" lang="en-US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việc</a:t>
            </a:r>
            <a:r>
              <a:rPr kumimoji="0" lang="en-US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bảo</a:t>
            </a:r>
            <a:r>
              <a:rPr kumimoji="0" lang="en-US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quản</a:t>
            </a:r>
            <a:r>
              <a:rPr kumimoji="0" lang="en-US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đồ</a:t>
            </a:r>
            <a:r>
              <a:rPr kumimoji="0" lang="en-US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dùng</a:t>
            </a:r>
            <a:r>
              <a:rPr kumimoji="0" lang="en-US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cá</a:t>
            </a:r>
            <a:r>
              <a:rPr kumimoji="0" lang="en-US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nhân</a:t>
            </a:r>
            <a:r>
              <a:rPr kumimoji="0" lang="en-US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+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Giúp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đồ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dùng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cá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nhân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luôn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sạch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sẽ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bền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đẹp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sử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dụng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bền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lâu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+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kiệm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tiền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công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sức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bố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mẹ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người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thân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+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Rèn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tính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ngăn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nắp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gọn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gàng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ý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thức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trách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nhiệm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trong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việc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bảo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quản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sử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dụng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đồ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dùng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cá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nhân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10" name="图片 3">
            <a:extLst>
              <a:ext uri="{FF2B5EF4-FFF2-40B4-BE49-F238E27FC236}">
                <a16:creationId xmlns:a16="http://schemas.microsoft.com/office/drawing/2014/main" id="{4793FD73-F976-FEE8-EE12-20D705E092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5246" y="5049520"/>
            <a:ext cx="4206478" cy="180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083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theme/theme1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主题​​">
  <a:themeElements>
    <a:clrScheme name="自定义 32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70C0"/>
      </a:accent1>
      <a:accent2>
        <a:srgbClr val="0070C0"/>
      </a:accent2>
      <a:accent3>
        <a:srgbClr val="0070C0"/>
      </a:accent3>
      <a:accent4>
        <a:srgbClr val="0070C0"/>
      </a:accent4>
      <a:accent5>
        <a:srgbClr val="0070C0"/>
      </a:accent5>
      <a:accent6>
        <a:srgbClr val="0070C0"/>
      </a:accent6>
      <a:hlink>
        <a:srgbClr val="0563C1"/>
      </a:hlink>
      <a:folHlink>
        <a:srgbClr val="954F72"/>
      </a:folHlink>
    </a:clrScheme>
    <a:fontScheme name="思源黑体">
      <a:majorFont>
        <a:latin typeface="思源黑体 CN Bold"/>
        <a:ea typeface="思源黑体 CN Bold"/>
        <a:cs typeface=""/>
      </a:majorFont>
      <a:minorFont>
        <a:latin typeface="思源黑体 CN"/>
        <a:ea typeface="思源黑体 C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322</Words>
  <Application>Microsoft Office PowerPoint</Application>
  <PresentationFormat>Widescreen</PresentationFormat>
  <Paragraphs>17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等线</vt:lpstr>
      <vt:lpstr>Arial</vt:lpstr>
      <vt:lpstr>Calibri</vt:lpstr>
      <vt:lpstr>Cambria</vt:lpstr>
      <vt:lpstr>Utm AVO</vt:lpstr>
      <vt:lpstr>思源黑体 CN</vt:lpstr>
      <vt:lpstr>2_Office 主题​​</vt:lpstr>
      <vt:lpstr>3_Office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16</cp:revision>
  <dcterms:created xsi:type="dcterms:W3CDTF">2022-08-17T07:27:22Z</dcterms:created>
  <dcterms:modified xsi:type="dcterms:W3CDTF">2025-12-23T08:27:30Z</dcterms:modified>
</cp:coreProperties>
</file>