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8" r:id="rId3"/>
    <p:sldMasterId id="2147483690" r:id="rId4"/>
  </p:sldMasterIdLst>
  <p:notesMasterIdLst>
    <p:notesMasterId r:id="rId22"/>
  </p:notesMasterIdLst>
  <p:sldIdLst>
    <p:sldId id="257" r:id="rId5"/>
    <p:sldId id="266" r:id="rId6"/>
    <p:sldId id="300" r:id="rId7"/>
    <p:sldId id="294" r:id="rId8"/>
    <p:sldId id="738" r:id="rId9"/>
    <p:sldId id="279" r:id="rId10"/>
    <p:sldId id="268" r:id="rId11"/>
    <p:sldId id="293" r:id="rId12"/>
    <p:sldId id="288" r:id="rId13"/>
    <p:sldId id="301" r:id="rId14"/>
    <p:sldId id="302" r:id="rId15"/>
    <p:sldId id="278" r:id="rId16"/>
    <p:sldId id="260" r:id="rId17"/>
    <p:sldId id="737" r:id="rId18"/>
    <p:sldId id="282" r:id="rId19"/>
    <p:sldId id="303" r:id="rId20"/>
    <p:sldId id="29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5B4CD-FE67-4ECA-905A-226F427DAB08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B7C9C-B0AF-4BCE-8E0C-52BE8333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28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656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223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40AF1-241F-463A-8508-92C4EB2DF3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969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40AF1-241F-463A-8508-92C4EB2DF3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079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Thiếu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dấu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nặng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chứ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gặp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40AF1-241F-463A-8508-92C4EB2DF3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7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1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1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14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242888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800"/>
            </a:lvl1pPr>
            <a:lvl2pPr marL="51435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575"/>
            </a:lvl2pPr>
            <a:lvl3pPr marL="771525" lvl="2" indent="-214313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350"/>
            </a:lvl3pPr>
            <a:lvl4pPr marL="1028700" lvl="3" indent="-20002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4pPr>
            <a:lvl5pPr marL="1285875" lvl="4" indent="-20002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5pPr>
            <a:lvl6pPr marL="1543050" lvl="5" indent="-20002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6pPr>
            <a:lvl7pPr marL="1800225" lvl="6" indent="-20002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7pPr>
            <a:lvl8pPr marL="2057400" lvl="7" indent="-20002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8pPr>
            <a:lvl9pPr marL="2314575" lvl="8" indent="-20002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128588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1pPr>
            <a:lvl2pPr marL="514350" lvl="1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88"/>
            </a:lvl2pPr>
            <a:lvl3pPr marL="771525" lvl="2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75"/>
            </a:lvl3pPr>
            <a:lvl4pPr marL="1028700" lvl="3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4pPr>
            <a:lvl5pPr marL="1285875" lvl="4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5pPr>
            <a:lvl6pPr marL="1543050" lvl="5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6pPr>
            <a:lvl7pPr marL="1800225" lvl="6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7pPr>
            <a:lvl8pPr marL="2057400" lvl="7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8pPr>
            <a:lvl9pPr marL="2314575" lvl="8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01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128588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1pPr>
            <a:lvl2pPr marL="514350" lvl="1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88"/>
            </a:lvl2pPr>
            <a:lvl3pPr marL="771525" lvl="2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75"/>
            </a:lvl3pPr>
            <a:lvl4pPr marL="1028700" lvl="3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4pPr>
            <a:lvl5pPr marL="1285875" lvl="4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5pPr>
            <a:lvl6pPr marL="1543050" lvl="5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6pPr>
            <a:lvl7pPr marL="1800225" lvl="6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7pPr>
            <a:lvl8pPr marL="2057400" lvl="7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8pPr>
            <a:lvl9pPr marL="2314575" lvl="8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3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192881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514350" lvl="1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771525" lvl="2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028700" lvl="3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285875" lvl="4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543050" lvl="5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800225" lvl="6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057400" lvl="7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314575" lvl="8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40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2" y="1956596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4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192881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514350" lvl="1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771525" lvl="2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028700" lvl="3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285875" lvl="4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543050" lvl="5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800225" lvl="6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057400" lvl="7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314575" lvl="8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2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58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31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86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3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7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9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01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12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693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88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39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932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25E92-B48B-4C34-9912-695BBBC6F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6C4C90C-5394-4852-B41E-CC0BEDAB9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89774F-FC79-44FD-9A47-D95EA658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0D0B29-57BF-4CD6-996D-52249D40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8183C5-5F4B-451F-B8AB-1A3E6C24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78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1328A-AF91-4EF2-9BF2-A60F3847D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1B804-16E0-4448-906D-DAE606E12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D6F082-DBAA-4E83-A19D-CF3DCC0A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75EF53-007F-499E-BD66-08DAF8F2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514B30-45D5-4639-97D8-5421EA07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9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1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43A19B-0682-408F-9EA3-BB32B158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51779F-090D-49F5-AD8E-9573BCA67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177304-A0BB-4F8B-AF67-B54F76E3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15A844-2A9E-49B4-B12E-92ECFD06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BA4C34-718E-4023-A977-A983BF89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731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382586-EFE0-4680-8AB6-845349AE9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5A1601-5DB8-4538-883C-7F7091A04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5259F6A-47F6-41F4-B97A-0DFBE630F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D84CC4-197B-4581-B982-7503C39C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8974A7-D859-477E-96A5-15469B449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4580CF-9D27-4B22-AF32-1F8143F6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63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C06900-4403-460F-9E67-95BCBBC8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C7519B-0D75-4132-A6B5-3269A9DFA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591BEC-E165-482E-898E-D163F8F23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D493E77-15C9-4BDD-9417-87AA9953F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35D6D69-92B4-4677-91A7-B481A9AF9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34D0883-C436-4230-8609-FF141345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F67E65F-3E20-4095-87BC-58601A4C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78E9A2-DEAD-49F2-9B6C-ADC1E59A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876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7" y="241082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6"/>
            <a:ext cx="10515600" cy="758825"/>
          </a:xfr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753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7" y="241082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6"/>
            <a:ext cx="10515600" cy="758825"/>
          </a:xfr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780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7" y="241082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6"/>
            <a:ext cx="10515600" cy="758825"/>
          </a:xfr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180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7" y="241082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6"/>
            <a:ext cx="10515600" cy="758825"/>
          </a:xfr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500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7" y="241082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6"/>
            <a:ext cx="10515600" cy="758825"/>
          </a:xfr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733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7" y="241082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6"/>
            <a:ext cx="10515600" cy="758825"/>
          </a:xfr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226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5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8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846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186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518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681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320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76881A-7624-41FB-B7E7-F723B86D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79A044-98F0-4F59-867E-80EB5DD03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78202C-16F9-4CC3-B38A-818E4DA0F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DAD757-D038-42F5-AE98-55FDC2EA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7ACFB1-C0F6-459D-B6F4-4DA6CCE4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9EACF2-748E-41FE-B60D-BACA734C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341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8BB46-04ED-44C2-A651-B9D1D38F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CBBC31-31A9-471E-8E1F-28915E4F6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EB3C59-FFD8-4408-9745-A18DD04AD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1E271B-7319-437D-8F36-37172D9D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E3B651-7228-483C-B4F4-E75098874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4D0DBF-B94A-442E-B217-386BA2F3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8420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EEBDD4-F202-46D7-BDB8-49C20D818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E871E9A-E740-495C-84AA-99A55EE7A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320C25-1C0E-4078-955F-AB8778E2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AA638-FA32-42BD-A731-98AB865E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14128E-E2DF-461C-B828-6AD07415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839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7194642-2669-419B-A4FF-38F70DEF4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4C97E6-9E47-4226-8FA7-4A5DD8732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54F3CE-01E1-4848-AE68-5905AE16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620933-0C99-4584-A36B-4B08D7EB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A00F5C-5728-4FC0-8D2A-B05BF72C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9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337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350"/>
            </a:lvl1pPr>
            <a:lvl2pPr lvl="1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125"/>
            </a:lvl2pPr>
            <a:lvl3pPr lvl="2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13"/>
            </a:lvl3pPr>
            <a:lvl4pPr lvl="3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4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337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128588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350">
                <a:solidFill>
                  <a:srgbClr val="888888"/>
                </a:solidFill>
              </a:defRPr>
            </a:lvl1pPr>
            <a:lvl2pPr marL="514350" lvl="1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125">
                <a:solidFill>
                  <a:srgbClr val="888888"/>
                </a:solidFill>
              </a:defRPr>
            </a:lvl2pPr>
            <a:lvl3pPr marL="771525" lvl="2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013">
                <a:solidFill>
                  <a:srgbClr val="888888"/>
                </a:solidFill>
              </a:defRPr>
            </a:lvl3pPr>
            <a:lvl4pPr marL="1028700" lvl="3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4pPr>
            <a:lvl5pPr marL="1285875" lvl="4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5pPr>
            <a:lvl6pPr marL="1543050" lvl="5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6pPr>
            <a:lvl7pPr marL="1800225" lvl="6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7pPr>
            <a:lvl8pPr marL="2057400" lvl="7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8pPr>
            <a:lvl9pPr marL="2314575" lvl="8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8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192881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514350" lvl="1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771525" lvl="2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028700" lvl="3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285875" lvl="4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543050" lvl="5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800225" lvl="6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057400" lvl="7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314575" lvl="8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192881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514350" lvl="1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771525" lvl="2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028700" lvl="3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285875" lvl="4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543050" lvl="5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800225" lvl="6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057400" lvl="7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314575" lvl="8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9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57175" lvl="0" indent="-128588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350" b="1"/>
            </a:lvl1pPr>
            <a:lvl2pPr marL="514350" lvl="1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125" b="1"/>
            </a:lvl2pPr>
            <a:lvl3pPr marL="771525" lvl="2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13" b="1"/>
            </a:lvl3pPr>
            <a:lvl4pPr marL="1028700" lvl="3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4pPr>
            <a:lvl5pPr marL="1285875" lvl="4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5pPr>
            <a:lvl6pPr marL="1543050" lvl="5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6pPr>
            <a:lvl7pPr marL="1800225" lvl="6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7pPr>
            <a:lvl8pPr marL="2057400" lvl="7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8pPr>
            <a:lvl9pPr marL="2314575" lvl="8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192881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514350" lvl="1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771525" lvl="2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028700" lvl="3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285875" lvl="4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543050" lvl="5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800225" lvl="6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057400" lvl="7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314575" lvl="8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57175" lvl="0" indent="-128588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350" b="1"/>
            </a:lvl1pPr>
            <a:lvl2pPr marL="514350" lvl="1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125" b="1"/>
            </a:lvl2pPr>
            <a:lvl3pPr marL="771525" lvl="2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13" b="1"/>
            </a:lvl3pPr>
            <a:lvl4pPr marL="1028700" lvl="3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4pPr>
            <a:lvl5pPr marL="1285875" lvl="4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5pPr>
            <a:lvl6pPr marL="1543050" lvl="5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6pPr>
            <a:lvl7pPr marL="1800225" lvl="6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7pPr>
            <a:lvl8pPr marL="2057400" lvl="7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8pPr>
            <a:lvl9pPr marL="2314575" lvl="8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192881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514350" lvl="1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771525" lvl="2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028700" lvl="3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285875" lvl="4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543050" lvl="5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800225" lvl="6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057400" lvl="7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314575" lvl="8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5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0389D07-E9A0-93F6-9912-8DE84345ADB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015" y="186198"/>
            <a:ext cx="1758215" cy="175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049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52205D7-D57E-BE08-89EA-2FE64F2D083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365" y="7471277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8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10F2D28-CEF6-47F5-89DB-7B4516CC6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A4D821-7579-4E46-925A-A42EDAF47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FDDC0A-9A3F-450B-944D-11E5EBC590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defRPr/>
            </a:pPr>
            <a:fld id="{A9A7C4F8-97DD-4510-AEE9-7A78FA5175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F03856-5DDD-417B-89C2-F2529CFEA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B645DC-6D7C-4E13-A420-B1353223A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defRPr/>
            </a:pPr>
            <a:fld id="{3AFE5C5D-EC37-4B35-B8D7-C960E40D74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B1739A-94B3-59F6-9ED3-CE39BC413758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9F18AA-2182-0D2C-DDC4-B49788891B2A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4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C805B4-1A1B-51A7-114F-31F434CB1FAC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7" y="29176637"/>
            <a:ext cx="2186247" cy="37177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391A98-6CE5-846F-2188-C0D43FB6624C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3" y="29176636"/>
            <a:ext cx="2186247" cy="37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6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8.png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10" Type="http://schemas.openxmlformats.org/officeDocument/2006/relationships/image" Target="../media/image44.png"/><Relationship Id="rId4" Type="http://schemas.openxmlformats.org/officeDocument/2006/relationships/image" Target="../media/image16.emf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16.emf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3.sv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g"/><Relationship Id="rId3" Type="http://schemas.openxmlformats.org/officeDocument/2006/relationships/tags" Target="../tags/tag4.xml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video" Target="../media/media2.mp4"/><Relationship Id="rId16" Type="http://schemas.openxmlformats.org/officeDocument/2006/relationships/image" Target="../media/image37.emf"/><Relationship Id="rId1" Type="http://schemas.microsoft.com/office/2007/relationships/media" Target="../media/media2.mp4"/><Relationship Id="rId6" Type="http://schemas.openxmlformats.org/officeDocument/2006/relationships/image" Target="../media/image9.png"/><Relationship Id="rId11" Type="http://schemas.openxmlformats.org/officeDocument/2006/relationships/image" Target="../media/image32.jp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36.jfif"/><Relationship Id="rId10" Type="http://schemas.openxmlformats.org/officeDocument/2006/relationships/image" Target="../media/image31.png"/><Relationship Id="rId4" Type="http://schemas.openxmlformats.org/officeDocument/2006/relationships/tags" Target="../tags/tag5.xml"/><Relationship Id="rId9" Type="http://schemas.openxmlformats.org/officeDocument/2006/relationships/image" Target="../media/image30.png"/><Relationship Id="rId1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F14090-15A9-4456-8175-C7CCD10EC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"/>
          <a:stretch/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610DC0-F3D8-4CBB-8610-804463D7F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533400"/>
            <a:ext cx="2895851" cy="1060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4CBB31-11F6-4690-B8F1-C2DDF5A08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239" y="542109"/>
            <a:ext cx="1956572" cy="716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6B18CE-A4D8-4465-A66E-C1B41D1EF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819539" y="149398"/>
            <a:ext cx="3944128" cy="1444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214137-C041-48B5-A68A-96C2DF565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91601" y="2712591"/>
            <a:ext cx="2504399" cy="917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C8A154-DAEB-430B-9233-F4150A904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536" y="2591001"/>
            <a:ext cx="1429252" cy="5235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286C1E-F580-64B4-8DE2-2CE243047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046" y="1900080"/>
            <a:ext cx="8931414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375 -0.03287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164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9375 0.00047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9375 0.00047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10156 -0.02037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101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11276 -0.00023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4B61C-65CF-4A3D-BE46-BBD4F9B1D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25DDED-DA73-4F7F-8212-579440124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23" y="170120"/>
            <a:ext cx="11434915" cy="645682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0093046-28FE-48AD-A019-AFF59DFD028F}"/>
              </a:ext>
            </a:extLst>
          </p:cNvPr>
          <p:cNvGrpSpPr/>
          <p:nvPr/>
        </p:nvGrpSpPr>
        <p:grpSpPr>
          <a:xfrm>
            <a:off x="130462" y="233917"/>
            <a:ext cx="1149097" cy="1035886"/>
            <a:chOff x="1143000" y="838200"/>
            <a:chExt cx="1149096" cy="1035886"/>
          </a:xfrm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B671F07-DCC6-4811-99C1-F55FFE8F7904}"/>
                </a:ext>
              </a:extLst>
            </p:cNvPr>
            <p:cNvSpPr/>
            <p:nvPr/>
          </p:nvSpPr>
          <p:spPr>
            <a:xfrm>
              <a:off x="1143000" y="838200"/>
              <a:ext cx="1149096" cy="990600"/>
            </a:xfrm>
            <a:prstGeom prst="triangl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AC92F90-00F4-424D-A8AB-CCA34AE3CEE5}"/>
                </a:ext>
              </a:extLst>
            </p:cNvPr>
            <p:cNvSpPr txBox="1"/>
            <p:nvPr/>
          </p:nvSpPr>
          <p:spPr>
            <a:xfrm>
              <a:off x="1561256" y="1135422"/>
              <a:ext cx="312586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A2731A4-2F9D-4C91-9D94-1DCE9494DDCE}"/>
              </a:ext>
            </a:extLst>
          </p:cNvPr>
          <p:cNvGrpSpPr/>
          <p:nvPr/>
        </p:nvGrpSpPr>
        <p:grpSpPr>
          <a:xfrm>
            <a:off x="1387104" y="350875"/>
            <a:ext cx="1836391" cy="893135"/>
            <a:chOff x="2169010" y="248794"/>
            <a:chExt cx="9486901" cy="163572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7F69560-28BB-4EFE-9001-2CFEDBCED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9010" y="301155"/>
              <a:ext cx="9486901" cy="158336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F5CC0B5-63EF-4C63-9A48-3DB635C52497}"/>
                </a:ext>
              </a:extLst>
            </p:cNvPr>
            <p:cNvSpPr txBox="1"/>
            <p:nvPr/>
          </p:nvSpPr>
          <p:spPr>
            <a:xfrm>
              <a:off x="4203099" y="248794"/>
              <a:ext cx="5266847" cy="11897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1C9F480-8340-CB53-C458-E23234111FC1}"/>
              </a:ext>
            </a:extLst>
          </p:cNvPr>
          <p:cNvGrpSpPr/>
          <p:nvPr/>
        </p:nvGrpSpPr>
        <p:grpSpPr>
          <a:xfrm>
            <a:off x="1517185" y="3073124"/>
            <a:ext cx="1888094" cy="2410691"/>
            <a:chOff x="1085143" y="2108983"/>
            <a:chExt cx="1888094" cy="2410691"/>
          </a:xfrm>
        </p:grpSpPr>
        <p:pic>
          <p:nvPicPr>
            <p:cNvPr id="7" name="Picture 10" descr="Gallon bottle plastic flat icon blue Royalty Free Vector">
              <a:extLst>
                <a:ext uri="{FF2B5EF4-FFF2-40B4-BE49-F238E27FC236}">
                  <a16:creationId xmlns:a16="http://schemas.microsoft.com/office/drawing/2014/main" id="{E303CCA0-3871-FF28-FCB0-BCC33C3D6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45" t="17374" r="25782" b="24848"/>
            <a:stretch/>
          </p:blipFill>
          <p:spPr bwMode="auto">
            <a:xfrm flipH="1">
              <a:off x="1085143" y="2108983"/>
              <a:ext cx="1888094" cy="241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C26A318-A575-0A9C-E06D-BE740A4CEC69}"/>
                </a:ext>
              </a:extLst>
            </p:cNvPr>
            <p:cNvSpPr/>
            <p:nvPr/>
          </p:nvSpPr>
          <p:spPr>
            <a:xfrm>
              <a:off x="1386403" y="3565006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Mười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F9ACA4F-8B13-4A83-4AC5-9241226AEBDD}"/>
              </a:ext>
            </a:extLst>
          </p:cNvPr>
          <p:cNvGrpSpPr/>
          <p:nvPr/>
        </p:nvGrpSpPr>
        <p:grpSpPr>
          <a:xfrm>
            <a:off x="3401040" y="1154954"/>
            <a:ext cx="1551154" cy="1925093"/>
            <a:chOff x="3711901" y="1083792"/>
            <a:chExt cx="1551154" cy="192509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5F8C99E-57A4-78BD-3C56-18C7ED8BB8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749"/>
            <a:stretch/>
          </p:blipFill>
          <p:spPr>
            <a:xfrm rot="15960335">
              <a:off x="3524931" y="1270762"/>
              <a:ext cx="1925093" cy="1551154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05AC381-876A-6366-71A9-1C06D27AB056}"/>
                </a:ext>
              </a:extLst>
            </p:cNvPr>
            <p:cNvSpPr/>
            <p:nvPr/>
          </p:nvSpPr>
          <p:spPr>
            <a:xfrm>
              <a:off x="4150179" y="1972106"/>
              <a:ext cx="948293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Ba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451439-82C9-5A4B-C70E-90113766FEF6}"/>
              </a:ext>
            </a:extLst>
          </p:cNvPr>
          <p:cNvGrpSpPr/>
          <p:nvPr/>
        </p:nvGrpSpPr>
        <p:grpSpPr>
          <a:xfrm>
            <a:off x="6506997" y="1319501"/>
            <a:ext cx="2103528" cy="1668316"/>
            <a:chOff x="6832654" y="974443"/>
            <a:chExt cx="2103528" cy="166831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3DE4F97-5086-693A-7688-A3680CE41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32654" y="974443"/>
              <a:ext cx="2103528" cy="1668316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0788DCA-935A-9C48-2236-FCD63EA88FE5}"/>
                </a:ext>
              </a:extLst>
            </p:cNvPr>
            <p:cNvSpPr/>
            <p:nvPr/>
          </p:nvSpPr>
          <p:spPr>
            <a:xfrm>
              <a:off x="7246878" y="1592845"/>
              <a:ext cx="108246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1E5FC6-5784-02F6-F3AB-7F12E92D41EF}"/>
              </a:ext>
            </a:extLst>
          </p:cNvPr>
          <p:cNvGrpSpPr/>
          <p:nvPr/>
        </p:nvGrpSpPr>
        <p:grpSpPr>
          <a:xfrm>
            <a:off x="5086365" y="3734561"/>
            <a:ext cx="1999041" cy="1893312"/>
            <a:chOff x="4701933" y="4210788"/>
            <a:chExt cx="1999041" cy="1893312"/>
          </a:xfrm>
        </p:grpSpPr>
        <p:pic>
          <p:nvPicPr>
            <p:cNvPr id="17" name="Picture 12" descr="Buckets Royalty Free Vector Image - VectorStock">
              <a:extLst>
                <a:ext uri="{FF2B5EF4-FFF2-40B4-BE49-F238E27FC236}">
                  <a16:creationId xmlns:a16="http://schemas.microsoft.com/office/drawing/2014/main" id="{3517ECBD-BC65-A101-3683-9A4103761B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3171" b="8081"/>
            <a:stretch/>
          </p:blipFill>
          <p:spPr bwMode="auto">
            <a:xfrm>
              <a:off x="4701933" y="4210788"/>
              <a:ext cx="1999041" cy="189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23BF70C-90F4-FBC2-16A0-A2EEC8C7C4B0}"/>
                </a:ext>
              </a:extLst>
            </p:cNvPr>
            <p:cNvSpPr/>
            <p:nvPr/>
          </p:nvSpPr>
          <p:spPr>
            <a:xfrm>
              <a:off x="4975237" y="4867455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Năm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57AF62-487B-1673-ECA3-0F77A239021A}"/>
              </a:ext>
            </a:extLst>
          </p:cNvPr>
          <p:cNvGrpSpPr/>
          <p:nvPr/>
        </p:nvGrpSpPr>
        <p:grpSpPr>
          <a:xfrm>
            <a:off x="8883418" y="2167019"/>
            <a:ext cx="2571750" cy="3171825"/>
            <a:chOff x="8744221" y="3179616"/>
            <a:chExt cx="2571750" cy="317182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9E0CDF8-BBCF-732C-EDCE-C2B84A4A3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44221" y="3179616"/>
              <a:ext cx="2571750" cy="3171825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374EBCFD-F5DE-B6BF-0AD9-732EF45B2237}"/>
                </a:ext>
              </a:extLst>
            </p:cNvPr>
            <p:cNvSpPr/>
            <p:nvPr/>
          </p:nvSpPr>
          <p:spPr>
            <a:xfrm>
              <a:off x="9086049" y="4259654"/>
              <a:ext cx="1888094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mươi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A7F1B4E-79BE-6202-AC2C-B37487455A19}"/>
              </a:ext>
            </a:extLst>
          </p:cNvPr>
          <p:cNvGrpSpPr/>
          <p:nvPr/>
        </p:nvGrpSpPr>
        <p:grpSpPr>
          <a:xfrm>
            <a:off x="2281317" y="5500745"/>
            <a:ext cx="952282" cy="648126"/>
            <a:chOff x="1217857" y="4696544"/>
            <a:chExt cx="952282" cy="64812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E9C80C71-9491-1985-4049-B147A9CEE4EA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2B1068D-69BD-05FF-F5E4-ACDBEF779CC7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E770B02-9CB9-07D0-7F39-F57161F70767}"/>
              </a:ext>
            </a:extLst>
          </p:cNvPr>
          <p:cNvGrpSpPr/>
          <p:nvPr/>
        </p:nvGrpSpPr>
        <p:grpSpPr>
          <a:xfrm>
            <a:off x="5741485" y="5678932"/>
            <a:ext cx="952282" cy="648126"/>
            <a:chOff x="1217857" y="4696544"/>
            <a:chExt cx="952282" cy="64812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7866E5F9-A91F-4F2B-5146-003929BEA8F5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518A92A-26C8-F968-F63F-469D8EABBCC6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137AC3F-F818-0145-ED59-91F8D46E2113}"/>
              </a:ext>
            </a:extLst>
          </p:cNvPr>
          <p:cNvGrpSpPr/>
          <p:nvPr/>
        </p:nvGrpSpPr>
        <p:grpSpPr>
          <a:xfrm>
            <a:off x="4009769" y="3086821"/>
            <a:ext cx="952282" cy="648126"/>
            <a:chOff x="1217857" y="4696544"/>
            <a:chExt cx="952282" cy="648126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0DDC7455-EA53-6F16-556B-32F82CA7D781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E8F5E2-97CB-1819-9D5A-F3689F2F5A86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3675A1F-6259-96C8-8F42-175547EFD581}"/>
              </a:ext>
            </a:extLst>
          </p:cNvPr>
          <p:cNvGrpSpPr/>
          <p:nvPr/>
        </p:nvGrpSpPr>
        <p:grpSpPr>
          <a:xfrm>
            <a:off x="7276035" y="3041973"/>
            <a:ext cx="952282" cy="648126"/>
            <a:chOff x="1217857" y="4696544"/>
            <a:chExt cx="952282" cy="648126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E1E9E31C-D5C1-5029-E4C2-121BCF127137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9E972FF-2171-26AB-663A-36BF37AB9D65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AB205E6-ED94-CF76-B1A6-2CCF52E5ABE3}"/>
              </a:ext>
            </a:extLst>
          </p:cNvPr>
          <p:cNvGrpSpPr/>
          <p:nvPr/>
        </p:nvGrpSpPr>
        <p:grpSpPr>
          <a:xfrm>
            <a:off x="9897562" y="5486860"/>
            <a:ext cx="952282" cy="648126"/>
            <a:chOff x="1217857" y="4696544"/>
            <a:chExt cx="952282" cy="648126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02EEAEE6-AB67-EF87-DB50-AAAC78667B2B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5F028D2-0920-2C3A-7361-8BB0201BA4F3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9D9C2CC-961B-8FB2-2DE6-947E1FDDDBC6}"/>
              </a:ext>
            </a:extLst>
          </p:cNvPr>
          <p:cNvGrpSpPr/>
          <p:nvPr/>
        </p:nvGrpSpPr>
        <p:grpSpPr>
          <a:xfrm>
            <a:off x="2334744" y="5514925"/>
            <a:ext cx="499075" cy="523230"/>
            <a:chOff x="3006280" y="5438577"/>
            <a:chExt cx="569926" cy="57002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C9E6AF0B-FB2E-8C70-7759-1ADC2ACE4039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2495B4F-C8CA-2E85-0B4C-1BB08D376E1B}"/>
                </a:ext>
              </a:extLst>
            </p:cNvPr>
            <p:cNvSpPr txBox="1"/>
            <p:nvPr/>
          </p:nvSpPr>
          <p:spPr>
            <a:xfrm>
              <a:off x="3006280" y="5492758"/>
              <a:ext cx="56601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FD81E3A-4E58-23A0-C212-FFDA9897BFB0}"/>
              </a:ext>
            </a:extLst>
          </p:cNvPr>
          <p:cNvGrpSpPr/>
          <p:nvPr/>
        </p:nvGrpSpPr>
        <p:grpSpPr>
          <a:xfrm>
            <a:off x="4034062" y="3124867"/>
            <a:ext cx="485300" cy="552973"/>
            <a:chOff x="3022010" y="5474583"/>
            <a:chExt cx="554196" cy="602432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A2A0EF65-5623-2AAF-8E33-65C9D5D63AF6}"/>
                </a:ext>
              </a:extLst>
            </p:cNvPr>
            <p:cNvSpPr/>
            <p:nvPr/>
          </p:nvSpPr>
          <p:spPr>
            <a:xfrm>
              <a:off x="3022010" y="5474583"/>
              <a:ext cx="554196" cy="5700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BA54C8A-6FB5-C240-ED48-2F243FC80A64}"/>
                </a:ext>
              </a:extLst>
            </p:cNvPr>
            <p:cNvSpPr txBox="1"/>
            <p:nvPr/>
          </p:nvSpPr>
          <p:spPr>
            <a:xfrm>
              <a:off x="3137697" y="5506997"/>
              <a:ext cx="419567" cy="5700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CC0ED02-C684-DB41-23E8-00F4C6ED203D}"/>
              </a:ext>
            </a:extLst>
          </p:cNvPr>
          <p:cNvGrpSpPr/>
          <p:nvPr/>
        </p:nvGrpSpPr>
        <p:grpSpPr>
          <a:xfrm>
            <a:off x="7316521" y="3065376"/>
            <a:ext cx="485300" cy="563172"/>
            <a:chOff x="3022010" y="5438577"/>
            <a:chExt cx="554196" cy="613543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5934FF2C-04D2-9248-DFCF-28C4310813B1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969AEE5-ED1B-CC89-D6A3-B0C47CB0916A}"/>
                </a:ext>
              </a:extLst>
            </p:cNvPr>
            <p:cNvSpPr txBox="1"/>
            <p:nvPr/>
          </p:nvSpPr>
          <p:spPr>
            <a:xfrm>
              <a:off x="3086425" y="5482102"/>
              <a:ext cx="419567" cy="5700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9873F7E-1F1B-A57C-5DA6-460FA3DC0B4D}"/>
              </a:ext>
            </a:extLst>
          </p:cNvPr>
          <p:cNvGrpSpPr/>
          <p:nvPr/>
        </p:nvGrpSpPr>
        <p:grpSpPr>
          <a:xfrm>
            <a:off x="5770553" y="5688617"/>
            <a:ext cx="485300" cy="572953"/>
            <a:chOff x="3022010" y="5438577"/>
            <a:chExt cx="554196" cy="62419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24985A50-B41E-BECC-4799-4E4D219EAE96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E872373-802F-28F3-2723-5D247F856DF0}"/>
                </a:ext>
              </a:extLst>
            </p:cNvPr>
            <p:cNvSpPr txBox="1"/>
            <p:nvPr/>
          </p:nvSpPr>
          <p:spPr>
            <a:xfrm>
              <a:off x="3069568" y="5492758"/>
              <a:ext cx="419567" cy="5700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F5E7E72-096D-FAFD-D81F-A2E90A109518}"/>
              </a:ext>
            </a:extLst>
          </p:cNvPr>
          <p:cNvGrpSpPr/>
          <p:nvPr/>
        </p:nvGrpSpPr>
        <p:grpSpPr>
          <a:xfrm>
            <a:off x="9922355" y="5501148"/>
            <a:ext cx="499075" cy="523230"/>
            <a:chOff x="3006280" y="5438577"/>
            <a:chExt cx="569926" cy="570029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B55AC4B4-FD10-DB9C-B2C8-F578A5EE9729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D72D054-D505-0020-0AFA-508FD15B3F70}"/>
                </a:ext>
              </a:extLst>
            </p:cNvPr>
            <p:cNvSpPr txBox="1"/>
            <p:nvPr/>
          </p:nvSpPr>
          <p:spPr>
            <a:xfrm>
              <a:off x="3006280" y="5492758"/>
              <a:ext cx="56601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197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4B61C-65CF-4A3D-BE46-BBD4F9B1D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25DDED-DA73-4F7F-8212-579440124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91" y="212650"/>
            <a:ext cx="11434915" cy="64645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1FFAEF-97AE-6DCD-52A4-852EF7961F1E}"/>
              </a:ext>
            </a:extLst>
          </p:cNvPr>
          <p:cNvSpPr txBox="1"/>
          <p:nvPr/>
        </p:nvSpPr>
        <p:spPr>
          <a:xfrm>
            <a:off x="1316380" y="269689"/>
            <a:ext cx="879282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352D289-63E9-8C49-FA21-02A3B161B927}"/>
              </a:ext>
            </a:extLst>
          </p:cNvPr>
          <p:cNvSpPr/>
          <p:nvPr/>
        </p:nvSpPr>
        <p:spPr>
          <a:xfrm>
            <a:off x="794949" y="513673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0C48B81-C732-7714-45EF-BFD4F703203A}"/>
              </a:ext>
            </a:extLst>
          </p:cNvPr>
          <p:cNvSpPr txBox="1"/>
          <p:nvPr/>
        </p:nvSpPr>
        <p:spPr>
          <a:xfrm>
            <a:off x="1304813" y="984389"/>
            <a:ext cx="10297251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Rót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cốc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15712E0D-538C-20FA-6E04-1DCD65F12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619" y="1698456"/>
            <a:ext cx="9572625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EFA915C8-B477-FC44-EEDB-CFD6E583F321}"/>
              </a:ext>
            </a:extLst>
          </p:cNvPr>
          <p:cNvGrpSpPr/>
          <p:nvPr/>
        </p:nvGrpSpPr>
        <p:grpSpPr>
          <a:xfrm>
            <a:off x="953732" y="4245151"/>
            <a:ext cx="10816163" cy="1568635"/>
            <a:chOff x="687918" y="4418603"/>
            <a:chExt cx="10816163" cy="1568635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D80D7C5-6E79-FE45-FDB7-C2E8BC0652B0}"/>
                </a:ext>
              </a:extLst>
            </p:cNvPr>
            <p:cNvSpPr txBox="1"/>
            <p:nvPr/>
          </p:nvSpPr>
          <p:spPr>
            <a:xfrm>
              <a:off x="687918" y="4418603"/>
              <a:ext cx="10816163" cy="1568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Lượng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ở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bình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A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       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cốc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Lượng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ở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bình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B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       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cốc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Lượng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ở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bình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B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nhiều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hơn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lượng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ở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bình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A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       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cốc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04B11FE8-B155-9A6D-369D-3E7426FFA306}"/>
                </a:ext>
              </a:extLst>
            </p:cNvPr>
            <p:cNvSpPr/>
            <p:nvPr/>
          </p:nvSpPr>
          <p:spPr>
            <a:xfrm>
              <a:off x="4485127" y="4632891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FD62C46F-C5A3-C90C-5BC3-8A481F3EE043}"/>
                </a:ext>
              </a:extLst>
            </p:cNvPr>
            <p:cNvSpPr/>
            <p:nvPr/>
          </p:nvSpPr>
          <p:spPr>
            <a:xfrm>
              <a:off x="8953304" y="461688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DB8EF1A9-A943-4060-AD5D-56D1A81FD7D3}"/>
                </a:ext>
              </a:extLst>
            </p:cNvPr>
            <p:cNvSpPr/>
            <p:nvPr/>
          </p:nvSpPr>
          <p:spPr>
            <a:xfrm>
              <a:off x="8784065" y="5395833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D7C825E5-E07A-063D-30BD-4CD4A6456D90}"/>
              </a:ext>
            </a:extLst>
          </p:cNvPr>
          <p:cNvSpPr txBox="1"/>
          <p:nvPr/>
        </p:nvSpPr>
        <p:spPr>
          <a:xfrm>
            <a:off x="4849945" y="4486758"/>
            <a:ext cx="367408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4FC0CE9-B194-9A45-62B4-81F5788EFACF}"/>
              </a:ext>
            </a:extLst>
          </p:cNvPr>
          <p:cNvSpPr txBox="1"/>
          <p:nvPr/>
        </p:nvSpPr>
        <p:spPr>
          <a:xfrm>
            <a:off x="9303694" y="4459368"/>
            <a:ext cx="367408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3BB6A39-959A-AC92-862B-8BA6E73C1CE5}"/>
              </a:ext>
            </a:extLst>
          </p:cNvPr>
          <p:cNvSpPr txBox="1"/>
          <p:nvPr/>
        </p:nvSpPr>
        <p:spPr>
          <a:xfrm>
            <a:off x="9196234" y="5248035"/>
            <a:ext cx="367408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9847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F14090-15A9-4456-8175-C7CCD10EC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"/>
          <a:stretch/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610DC0-F3D8-4CBB-8610-804463D7F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533400"/>
            <a:ext cx="2895851" cy="1060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4CBB31-11F6-4690-B8F1-C2DDF5A08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0" y="347074"/>
            <a:ext cx="1956572" cy="7167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4A29E8-3A0A-44C6-ACAE-B91130D7B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561" y="705436"/>
            <a:ext cx="2483477" cy="2355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6B18CE-A4D8-4465-A66E-C1B41D1EF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819539" y="149398"/>
            <a:ext cx="3944128" cy="1444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214137-C041-48B5-A68A-96C2DF565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91601" y="2712591"/>
            <a:ext cx="2504399" cy="917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C8A154-DAEB-430B-9233-F4150A904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536" y="2591001"/>
            <a:ext cx="1429252" cy="5235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8C6A67-2928-F021-5818-3367342D7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39" y="2250228"/>
            <a:ext cx="9906859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0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0078 0.0118 " pathEditMode="relative" rAng="0" ptsTypes="AA">
                                      <p:cBhvr>
                                        <p:cTn id="11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57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375 -0.03287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16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9375 0.00047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9375 0.00047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10156 -0.02037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101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1276 -0.00023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9A59D23F-21F5-BF1D-EFA3-1214CCA85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5">
            <a:extLst>
              <a:ext uri="{FF2B5EF4-FFF2-40B4-BE49-F238E27FC236}">
                <a16:creationId xmlns:a16="http://schemas.microsoft.com/office/drawing/2014/main" id="{1F714778-596F-6BF1-7C05-65C179681B76}"/>
              </a:ext>
            </a:extLst>
          </p:cNvPr>
          <p:cNvSpPr/>
          <p:nvPr/>
        </p:nvSpPr>
        <p:spPr>
          <a:xfrm>
            <a:off x="1466851" y="208174"/>
            <a:ext cx="9639300" cy="1496801"/>
          </a:xfrm>
          <a:custGeom>
            <a:avLst/>
            <a:gdLst>
              <a:gd name="connsiteX0" fmla="*/ 0 w 11555895"/>
              <a:gd name="connsiteY0" fmla="*/ 1158698 h 2317395"/>
              <a:gd name="connsiteX1" fmla="*/ 1158698 w 11555895"/>
              <a:gd name="connsiteY1" fmla="*/ 0 h 2317395"/>
              <a:gd name="connsiteX2" fmla="*/ 1920874 w 11555895"/>
              <a:gd name="connsiteY2" fmla="*/ 0 h 2317395"/>
              <a:gd name="connsiteX3" fmla="*/ 2405896 w 11555895"/>
              <a:gd name="connsiteY3" fmla="*/ 0 h 2317395"/>
              <a:gd name="connsiteX4" fmla="*/ 2983302 w 11555895"/>
              <a:gd name="connsiteY4" fmla="*/ 0 h 2317395"/>
              <a:gd name="connsiteX5" fmla="*/ 3653093 w 11555895"/>
              <a:gd name="connsiteY5" fmla="*/ 0 h 2317395"/>
              <a:gd name="connsiteX6" fmla="*/ 4322884 w 11555895"/>
              <a:gd name="connsiteY6" fmla="*/ 0 h 2317395"/>
              <a:gd name="connsiteX7" fmla="*/ 4807906 w 11555895"/>
              <a:gd name="connsiteY7" fmla="*/ 0 h 2317395"/>
              <a:gd name="connsiteX8" fmla="*/ 5570082 w 11555895"/>
              <a:gd name="connsiteY8" fmla="*/ 0 h 2317395"/>
              <a:gd name="connsiteX9" fmla="*/ 6055103 w 11555895"/>
              <a:gd name="connsiteY9" fmla="*/ 0 h 2317395"/>
              <a:gd name="connsiteX10" fmla="*/ 6817279 w 11555895"/>
              <a:gd name="connsiteY10" fmla="*/ 0 h 2317395"/>
              <a:gd name="connsiteX11" fmla="*/ 7394686 w 11555895"/>
              <a:gd name="connsiteY11" fmla="*/ 0 h 2317395"/>
              <a:gd name="connsiteX12" fmla="*/ 8064477 w 11555895"/>
              <a:gd name="connsiteY12" fmla="*/ 0 h 2317395"/>
              <a:gd name="connsiteX13" fmla="*/ 8549498 w 11555895"/>
              <a:gd name="connsiteY13" fmla="*/ 0 h 2317395"/>
              <a:gd name="connsiteX14" fmla="*/ 9219289 w 11555895"/>
              <a:gd name="connsiteY14" fmla="*/ 0 h 2317395"/>
              <a:gd name="connsiteX15" fmla="*/ 9704311 w 11555895"/>
              <a:gd name="connsiteY15" fmla="*/ 0 h 2317395"/>
              <a:gd name="connsiteX16" fmla="*/ 10397198 w 11555895"/>
              <a:gd name="connsiteY16" fmla="*/ 0 h 2317395"/>
              <a:gd name="connsiteX17" fmla="*/ 11555896 w 11555895"/>
              <a:gd name="connsiteY17" fmla="*/ 1158698 h 2317395"/>
              <a:gd name="connsiteX18" fmla="*/ 11555895 w 11555895"/>
              <a:gd name="connsiteY18" fmla="*/ 1158698 h 2317395"/>
              <a:gd name="connsiteX19" fmla="*/ 10397197 w 11555895"/>
              <a:gd name="connsiteY19" fmla="*/ 2317396 h 2317395"/>
              <a:gd name="connsiteX20" fmla="*/ 9819791 w 11555895"/>
              <a:gd name="connsiteY20" fmla="*/ 2317396 h 2317395"/>
              <a:gd name="connsiteX21" fmla="*/ 9242385 w 11555895"/>
              <a:gd name="connsiteY21" fmla="*/ 2317396 h 2317395"/>
              <a:gd name="connsiteX22" fmla="*/ 8849748 w 11555895"/>
              <a:gd name="connsiteY22" fmla="*/ 2317396 h 2317395"/>
              <a:gd name="connsiteX23" fmla="*/ 8179957 w 11555895"/>
              <a:gd name="connsiteY23" fmla="*/ 2317396 h 2317395"/>
              <a:gd name="connsiteX24" fmla="*/ 7510166 w 11555895"/>
              <a:gd name="connsiteY24" fmla="*/ 2317396 h 2317395"/>
              <a:gd name="connsiteX25" fmla="*/ 7209915 w 11555895"/>
              <a:gd name="connsiteY25" fmla="*/ 2317396 h 2317395"/>
              <a:gd name="connsiteX26" fmla="*/ 6632509 w 11555895"/>
              <a:gd name="connsiteY26" fmla="*/ 2317396 h 2317395"/>
              <a:gd name="connsiteX27" fmla="*/ 6332257 w 11555895"/>
              <a:gd name="connsiteY27" fmla="*/ 2317396 h 2317395"/>
              <a:gd name="connsiteX28" fmla="*/ 5754851 w 11555895"/>
              <a:gd name="connsiteY28" fmla="*/ 2317395 h 2317395"/>
              <a:gd name="connsiteX29" fmla="*/ 5269830 w 11555895"/>
              <a:gd name="connsiteY29" fmla="*/ 2317395 h 2317395"/>
              <a:gd name="connsiteX30" fmla="*/ 4877194 w 11555895"/>
              <a:gd name="connsiteY30" fmla="*/ 2317395 h 2317395"/>
              <a:gd name="connsiteX31" fmla="*/ 4392173 w 11555895"/>
              <a:gd name="connsiteY31" fmla="*/ 2317395 h 2317395"/>
              <a:gd name="connsiteX32" fmla="*/ 3722381 w 11555895"/>
              <a:gd name="connsiteY32" fmla="*/ 2317395 h 2317395"/>
              <a:gd name="connsiteX33" fmla="*/ 3052590 w 11555895"/>
              <a:gd name="connsiteY33" fmla="*/ 2317395 h 2317395"/>
              <a:gd name="connsiteX34" fmla="*/ 2752339 w 11555895"/>
              <a:gd name="connsiteY34" fmla="*/ 2317395 h 2317395"/>
              <a:gd name="connsiteX35" fmla="*/ 2174933 w 11555895"/>
              <a:gd name="connsiteY35" fmla="*/ 2317395 h 2317395"/>
              <a:gd name="connsiteX36" fmla="*/ 1158698 w 11555895"/>
              <a:gd name="connsiteY36" fmla="*/ 2317395 h 2317395"/>
              <a:gd name="connsiteX37" fmla="*/ 0 w 11555895"/>
              <a:gd name="connsiteY37" fmla="*/ 1158697 h 2317395"/>
              <a:gd name="connsiteX38" fmla="*/ 0 w 11555895"/>
              <a:gd name="connsiteY38" fmla="*/ 1158698 h 231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555895" h="2317395" fill="none" extrusionOk="0">
                <a:moveTo>
                  <a:pt x="0" y="1158698"/>
                </a:moveTo>
                <a:cubicBezTo>
                  <a:pt x="-56336" y="544709"/>
                  <a:pt x="482704" y="-16996"/>
                  <a:pt x="1158698" y="0"/>
                </a:cubicBezTo>
                <a:cubicBezTo>
                  <a:pt x="1421562" y="-2118"/>
                  <a:pt x="1633568" y="45705"/>
                  <a:pt x="1920874" y="0"/>
                </a:cubicBezTo>
                <a:cubicBezTo>
                  <a:pt x="2208180" y="-45705"/>
                  <a:pt x="2296910" y="47669"/>
                  <a:pt x="2405896" y="0"/>
                </a:cubicBezTo>
                <a:cubicBezTo>
                  <a:pt x="2514882" y="-47669"/>
                  <a:pt x="2697937" y="44979"/>
                  <a:pt x="2983302" y="0"/>
                </a:cubicBezTo>
                <a:cubicBezTo>
                  <a:pt x="3268667" y="-44979"/>
                  <a:pt x="3459116" y="19206"/>
                  <a:pt x="3653093" y="0"/>
                </a:cubicBezTo>
                <a:cubicBezTo>
                  <a:pt x="3847070" y="-19206"/>
                  <a:pt x="4101508" y="30889"/>
                  <a:pt x="4322884" y="0"/>
                </a:cubicBezTo>
                <a:cubicBezTo>
                  <a:pt x="4544260" y="-30889"/>
                  <a:pt x="4660814" y="394"/>
                  <a:pt x="4807906" y="0"/>
                </a:cubicBezTo>
                <a:cubicBezTo>
                  <a:pt x="4954998" y="-394"/>
                  <a:pt x="5349889" y="66871"/>
                  <a:pt x="5570082" y="0"/>
                </a:cubicBezTo>
                <a:cubicBezTo>
                  <a:pt x="5790275" y="-66871"/>
                  <a:pt x="5958013" y="48568"/>
                  <a:pt x="6055103" y="0"/>
                </a:cubicBezTo>
                <a:cubicBezTo>
                  <a:pt x="6152193" y="-48568"/>
                  <a:pt x="6511164" y="71318"/>
                  <a:pt x="6817279" y="0"/>
                </a:cubicBezTo>
                <a:cubicBezTo>
                  <a:pt x="7123394" y="-71318"/>
                  <a:pt x="7265292" y="32687"/>
                  <a:pt x="7394686" y="0"/>
                </a:cubicBezTo>
                <a:cubicBezTo>
                  <a:pt x="7524080" y="-32687"/>
                  <a:pt x="7779241" y="3288"/>
                  <a:pt x="8064477" y="0"/>
                </a:cubicBezTo>
                <a:cubicBezTo>
                  <a:pt x="8349713" y="-3288"/>
                  <a:pt x="8311699" y="16620"/>
                  <a:pt x="8549498" y="0"/>
                </a:cubicBezTo>
                <a:cubicBezTo>
                  <a:pt x="8787297" y="-16620"/>
                  <a:pt x="9048860" y="72445"/>
                  <a:pt x="9219289" y="0"/>
                </a:cubicBezTo>
                <a:cubicBezTo>
                  <a:pt x="9389718" y="-72445"/>
                  <a:pt x="9572963" y="2950"/>
                  <a:pt x="9704311" y="0"/>
                </a:cubicBezTo>
                <a:cubicBezTo>
                  <a:pt x="9835659" y="-2950"/>
                  <a:pt x="10056431" y="34511"/>
                  <a:pt x="10397198" y="0"/>
                </a:cubicBezTo>
                <a:cubicBezTo>
                  <a:pt x="11118371" y="58"/>
                  <a:pt x="11382992" y="491967"/>
                  <a:pt x="11555896" y="1158698"/>
                </a:cubicBezTo>
                <a:lnTo>
                  <a:pt x="11555895" y="1158698"/>
                </a:lnTo>
                <a:cubicBezTo>
                  <a:pt x="11477215" y="1801958"/>
                  <a:pt x="11031272" y="2261634"/>
                  <a:pt x="10397197" y="2317396"/>
                </a:cubicBezTo>
                <a:cubicBezTo>
                  <a:pt x="10110659" y="2325394"/>
                  <a:pt x="10040443" y="2250016"/>
                  <a:pt x="9819791" y="2317396"/>
                </a:cubicBezTo>
                <a:cubicBezTo>
                  <a:pt x="9599139" y="2384776"/>
                  <a:pt x="9524550" y="2296523"/>
                  <a:pt x="9242385" y="2317396"/>
                </a:cubicBezTo>
                <a:cubicBezTo>
                  <a:pt x="8960220" y="2338269"/>
                  <a:pt x="9016104" y="2286652"/>
                  <a:pt x="8849748" y="2317396"/>
                </a:cubicBezTo>
                <a:cubicBezTo>
                  <a:pt x="8683392" y="2348140"/>
                  <a:pt x="8344435" y="2289971"/>
                  <a:pt x="8179957" y="2317396"/>
                </a:cubicBezTo>
                <a:cubicBezTo>
                  <a:pt x="8015479" y="2344821"/>
                  <a:pt x="7751784" y="2257814"/>
                  <a:pt x="7510166" y="2317396"/>
                </a:cubicBezTo>
                <a:cubicBezTo>
                  <a:pt x="7268548" y="2376978"/>
                  <a:pt x="7322029" y="2315232"/>
                  <a:pt x="7209915" y="2317396"/>
                </a:cubicBezTo>
                <a:cubicBezTo>
                  <a:pt x="7097801" y="2319560"/>
                  <a:pt x="6854783" y="2273677"/>
                  <a:pt x="6632509" y="2317396"/>
                </a:cubicBezTo>
                <a:cubicBezTo>
                  <a:pt x="6410235" y="2361115"/>
                  <a:pt x="6434658" y="2286552"/>
                  <a:pt x="6332257" y="2317396"/>
                </a:cubicBezTo>
                <a:cubicBezTo>
                  <a:pt x="6229856" y="2348240"/>
                  <a:pt x="6009000" y="2311280"/>
                  <a:pt x="5754851" y="2317395"/>
                </a:cubicBezTo>
                <a:cubicBezTo>
                  <a:pt x="5500702" y="2323510"/>
                  <a:pt x="5419296" y="2263649"/>
                  <a:pt x="5269830" y="2317395"/>
                </a:cubicBezTo>
                <a:cubicBezTo>
                  <a:pt x="5120364" y="2371141"/>
                  <a:pt x="5016823" y="2287419"/>
                  <a:pt x="4877194" y="2317395"/>
                </a:cubicBezTo>
                <a:cubicBezTo>
                  <a:pt x="4737565" y="2347371"/>
                  <a:pt x="4593559" y="2306260"/>
                  <a:pt x="4392173" y="2317395"/>
                </a:cubicBezTo>
                <a:cubicBezTo>
                  <a:pt x="4190787" y="2328530"/>
                  <a:pt x="3993380" y="2259901"/>
                  <a:pt x="3722381" y="2317395"/>
                </a:cubicBezTo>
                <a:cubicBezTo>
                  <a:pt x="3451382" y="2374889"/>
                  <a:pt x="3196935" y="2275706"/>
                  <a:pt x="3052590" y="2317395"/>
                </a:cubicBezTo>
                <a:cubicBezTo>
                  <a:pt x="2908245" y="2359084"/>
                  <a:pt x="2894302" y="2293351"/>
                  <a:pt x="2752339" y="2317395"/>
                </a:cubicBezTo>
                <a:cubicBezTo>
                  <a:pt x="2610376" y="2341439"/>
                  <a:pt x="2450174" y="2260892"/>
                  <a:pt x="2174933" y="2317395"/>
                </a:cubicBezTo>
                <a:cubicBezTo>
                  <a:pt x="1899692" y="2373898"/>
                  <a:pt x="1560647" y="2245852"/>
                  <a:pt x="1158698" y="2317395"/>
                </a:cubicBezTo>
                <a:cubicBezTo>
                  <a:pt x="559705" y="2178774"/>
                  <a:pt x="-73574" y="1725016"/>
                  <a:pt x="0" y="1158697"/>
                </a:cubicBezTo>
                <a:lnTo>
                  <a:pt x="0" y="1158698"/>
                </a:lnTo>
                <a:close/>
              </a:path>
              <a:path w="11555895" h="2317395" stroke="0" extrusionOk="0">
                <a:moveTo>
                  <a:pt x="0" y="1158698"/>
                </a:moveTo>
                <a:cubicBezTo>
                  <a:pt x="78051" y="431940"/>
                  <a:pt x="505477" y="-5014"/>
                  <a:pt x="1158698" y="0"/>
                </a:cubicBezTo>
                <a:cubicBezTo>
                  <a:pt x="1327512" y="-38532"/>
                  <a:pt x="1398662" y="12963"/>
                  <a:pt x="1551334" y="0"/>
                </a:cubicBezTo>
                <a:cubicBezTo>
                  <a:pt x="1704006" y="-12963"/>
                  <a:pt x="1877932" y="53011"/>
                  <a:pt x="2128741" y="0"/>
                </a:cubicBezTo>
                <a:cubicBezTo>
                  <a:pt x="2379550" y="-53011"/>
                  <a:pt x="2496919" y="39154"/>
                  <a:pt x="2798532" y="0"/>
                </a:cubicBezTo>
                <a:cubicBezTo>
                  <a:pt x="3100145" y="-39154"/>
                  <a:pt x="3108733" y="16167"/>
                  <a:pt x="3191168" y="0"/>
                </a:cubicBezTo>
                <a:cubicBezTo>
                  <a:pt x="3273603" y="-16167"/>
                  <a:pt x="3464992" y="23264"/>
                  <a:pt x="3583804" y="0"/>
                </a:cubicBezTo>
                <a:cubicBezTo>
                  <a:pt x="3702616" y="-23264"/>
                  <a:pt x="3864735" y="5921"/>
                  <a:pt x="4068825" y="0"/>
                </a:cubicBezTo>
                <a:cubicBezTo>
                  <a:pt x="4272915" y="-5921"/>
                  <a:pt x="4238104" y="16667"/>
                  <a:pt x="4369077" y="0"/>
                </a:cubicBezTo>
                <a:cubicBezTo>
                  <a:pt x="4500050" y="-16667"/>
                  <a:pt x="4750714" y="33222"/>
                  <a:pt x="5131253" y="0"/>
                </a:cubicBezTo>
                <a:cubicBezTo>
                  <a:pt x="5511792" y="-33222"/>
                  <a:pt x="5471715" y="17610"/>
                  <a:pt x="5616274" y="0"/>
                </a:cubicBezTo>
                <a:cubicBezTo>
                  <a:pt x="5760833" y="-17610"/>
                  <a:pt x="5970894" y="23330"/>
                  <a:pt x="6193680" y="0"/>
                </a:cubicBezTo>
                <a:cubicBezTo>
                  <a:pt x="6416466" y="-23330"/>
                  <a:pt x="6364207" y="26660"/>
                  <a:pt x="6493932" y="0"/>
                </a:cubicBezTo>
                <a:cubicBezTo>
                  <a:pt x="6623657" y="-26660"/>
                  <a:pt x="6677370" y="3067"/>
                  <a:pt x="6794183" y="0"/>
                </a:cubicBezTo>
                <a:cubicBezTo>
                  <a:pt x="6910996" y="-3067"/>
                  <a:pt x="7311890" y="79113"/>
                  <a:pt x="7463974" y="0"/>
                </a:cubicBezTo>
                <a:cubicBezTo>
                  <a:pt x="7616058" y="-79113"/>
                  <a:pt x="7921356" y="5605"/>
                  <a:pt x="8226150" y="0"/>
                </a:cubicBezTo>
                <a:cubicBezTo>
                  <a:pt x="8530944" y="-5605"/>
                  <a:pt x="8574076" y="9974"/>
                  <a:pt x="8711172" y="0"/>
                </a:cubicBezTo>
                <a:cubicBezTo>
                  <a:pt x="8848268" y="-9974"/>
                  <a:pt x="9171048" y="47015"/>
                  <a:pt x="9288578" y="0"/>
                </a:cubicBezTo>
                <a:cubicBezTo>
                  <a:pt x="9406108" y="-47015"/>
                  <a:pt x="9980600" y="104973"/>
                  <a:pt x="10397198" y="0"/>
                </a:cubicBezTo>
                <a:cubicBezTo>
                  <a:pt x="11089726" y="-55234"/>
                  <a:pt x="11568273" y="465866"/>
                  <a:pt x="11555896" y="1158698"/>
                </a:cubicBezTo>
                <a:lnTo>
                  <a:pt x="11555895" y="1158698"/>
                </a:lnTo>
                <a:cubicBezTo>
                  <a:pt x="11581305" y="1823611"/>
                  <a:pt x="10957849" y="2264928"/>
                  <a:pt x="10397197" y="2317396"/>
                </a:cubicBezTo>
                <a:cubicBezTo>
                  <a:pt x="10280018" y="2341062"/>
                  <a:pt x="10159846" y="2295220"/>
                  <a:pt x="10096946" y="2317396"/>
                </a:cubicBezTo>
                <a:cubicBezTo>
                  <a:pt x="10034046" y="2339572"/>
                  <a:pt x="9684764" y="2232796"/>
                  <a:pt x="9334770" y="2317396"/>
                </a:cubicBezTo>
                <a:cubicBezTo>
                  <a:pt x="8984776" y="2401996"/>
                  <a:pt x="8982232" y="2252053"/>
                  <a:pt x="8757363" y="2317396"/>
                </a:cubicBezTo>
                <a:cubicBezTo>
                  <a:pt x="8532494" y="2382739"/>
                  <a:pt x="8315894" y="2254800"/>
                  <a:pt x="8179957" y="2317396"/>
                </a:cubicBezTo>
                <a:cubicBezTo>
                  <a:pt x="8044020" y="2379992"/>
                  <a:pt x="7971649" y="2304903"/>
                  <a:pt x="7879706" y="2317396"/>
                </a:cubicBezTo>
                <a:cubicBezTo>
                  <a:pt x="7787763" y="2329889"/>
                  <a:pt x="7366479" y="2286456"/>
                  <a:pt x="7117530" y="2317396"/>
                </a:cubicBezTo>
                <a:cubicBezTo>
                  <a:pt x="6868581" y="2348336"/>
                  <a:pt x="6800674" y="2303308"/>
                  <a:pt x="6632509" y="2317396"/>
                </a:cubicBezTo>
                <a:cubicBezTo>
                  <a:pt x="6464344" y="2331484"/>
                  <a:pt x="6248080" y="2276451"/>
                  <a:pt x="6055102" y="2317396"/>
                </a:cubicBezTo>
                <a:cubicBezTo>
                  <a:pt x="5862123" y="2358341"/>
                  <a:pt x="5751935" y="2298346"/>
                  <a:pt x="5477696" y="2317395"/>
                </a:cubicBezTo>
                <a:cubicBezTo>
                  <a:pt x="5203457" y="2336444"/>
                  <a:pt x="5164987" y="2310891"/>
                  <a:pt x="4900290" y="2317395"/>
                </a:cubicBezTo>
                <a:cubicBezTo>
                  <a:pt x="4635593" y="2323899"/>
                  <a:pt x="4512866" y="2258413"/>
                  <a:pt x="4322884" y="2317395"/>
                </a:cubicBezTo>
                <a:cubicBezTo>
                  <a:pt x="4132902" y="2376377"/>
                  <a:pt x="3838878" y="2250008"/>
                  <a:pt x="3560708" y="2317395"/>
                </a:cubicBezTo>
                <a:cubicBezTo>
                  <a:pt x="3282538" y="2384782"/>
                  <a:pt x="3238059" y="2277205"/>
                  <a:pt x="3075687" y="2317395"/>
                </a:cubicBezTo>
                <a:cubicBezTo>
                  <a:pt x="2913315" y="2357585"/>
                  <a:pt x="2706903" y="2261174"/>
                  <a:pt x="2590665" y="2317395"/>
                </a:cubicBezTo>
                <a:cubicBezTo>
                  <a:pt x="2474427" y="2373616"/>
                  <a:pt x="2346065" y="2306368"/>
                  <a:pt x="2105644" y="2317395"/>
                </a:cubicBezTo>
                <a:cubicBezTo>
                  <a:pt x="1865223" y="2328422"/>
                  <a:pt x="1550028" y="2211510"/>
                  <a:pt x="1158698" y="2317395"/>
                </a:cubicBezTo>
                <a:cubicBezTo>
                  <a:pt x="578868" y="2318585"/>
                  <a:pt x="-2383" y="1816791"/>
                  <a:pt x="0" y="1158697"/>
                </a:cubicBezTo>
                <a:lnTo>
                  <a:pt x="0" y="115869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67377045">
                  <a:custGeom>
                    <a:avLst/>
                    <a:gdLst>
                      <a:gd name="connsiteX0" fmla="*/ 0 w 9639300"/>
                      <a:gd name="connsiteY0" fmla="*/ 748400 h 1496801"/>
                      <a:gd name="connsiteX1" fmla="*/ 966522 w 9639300"/>
                      <a:gd name="connsiteY1" fmla="*/ 0 h 1496801"/>
                      <a:gd name="connsiteX2" fmla="*/ 1602288 w 9639300"/>
                      <a:gd name="connsiteY2" fmla="*/ 0 h 1496801"/>
                      <a:gd name="connsiteX3" fmla="*/ 2006867 w 9639300"/>
                      <a:gd name="connsiteY3" fmla="*/ 0 h 1496801"/>
                      <a:gd name="connsiteX4" fmla="*/ 2488508 w 9639300"/>
                      <a:gd name="connsiteY4" fmla="*/ 0 h 1496801"/>
                      <a:gd name="connsiteX5" fmla="*/ 3047211 w 9639300"/>
                      <a:gd name="connsiteY5" fmla="*/ 0 h 1496801"/>
                      <a:gd name="connsiteX6" fmla="*/ 3605915 w 9639300"/>
                      <a:gd name="connsiteY6" fmla="*/ 0 h 1496801"/>
                      <a:gd name="connsiteX7" fmla="*/ 4010494 w 9639300"/>
                      <a:gd name="connsiteY7" fmla="*/ 0 h 1496801"/>
                      <a:gd name="connsiteX8" fmla="*/ 4646259 w 9639300"/>
                      <a:gd name="connsiteY8" fmla="*/ 0 h 1496801"/>
                      <a:gd name="connsiteX9" fmla="*/ 5050838 w 9639300"/>
                      <a:gd name="connsiteY9" fmla="*/ 0 h 1496801"/>
                      <a:gd name="connsiteX10" fmla="*/ 5686603 w 9639300"/>
                      <a:gd name="connsiteY10" fmla="*/ 0 h 1496801"/>
                      <a:gd name="connsiteX11" fmla="*/ 6168245 w 9639300"/>
                      <a:gd name="connsiteY11" fmla="*/ 0 h 1496801"/>
                      <a:gd name="connsiteX12" fmla="*/ 6726948 w 9639300"/>
                      <a:gd name="connsiteY12" fmla="*/ 0 h 1496801"/>
                      <a:gd name="connsiteX13" fmla="*/ 7131526 w 9639300"/>
                      <a:gd name="connsiteY13" fmla="*/ 0 h 1496801"/>
                      <a:gd name="connsiteX14" fmla="*/ 7690230 w 9639300"/>
                      <a:gd name="connsiteY14" fmla="*/ 0 h 1496801"/>
                      <a:gd name="connsiteX15" fmla="*/ 8094809 w 9639300"/>
                      <a:gd name="connsiteY15" fmla="*/ 0 h 1496801"/>
                      <a:gd name="connsiteX16" fmla="*/ 8672777 w 9639300"/>
                      <a:gd name="connsiteY16" fmla="*/ 0 h 1496801"/>
                      <a:gd name="connsiteX17" fmla="*/ 9639300 w 9639300"/>
                      <a:gd name="connsiteY17" fmla="*/ 748400 h 1496801"/>
                      <a:gd name="connsiteX18" fmla="*/ 9639300 w 9639300"/>
                      <a:gd name="connsiteY18" fmla="*/ 748400 h 1496801"/>
                      <a:gd name="connsiteX19" fmla="*/ 8672777 w 9639300"/>
                      <a:gd name="connsiteY19" fmla="*/ 1496801 h 1496801"/>
                      <a:gd name="connsiteX20" fmla="*/ 8191136 w 9639300"/>
                      <a:gd name="connsiteY20" fmla="*/ 1496801 h 1496801"/>
                      <a:gd name="connsiteX21" fmla="*/ 7709495 w 9639300"/>
                      <a:gd name="connsiteY21" fmla="*/ 1496801 h 1496801"/>
                      <a:gd name="connsiteX22" fmla="*/ 7381979 w 9639300"/>
                      <a:gd name="connsiteY22" fmla="*/ 1496801 h 1496801"/>
                      <a:gd name="connsiteX23" fmla="*/ 6823275 w 9639300"/>
                      <a:gd name="connsiteY23" fmla="*/ 1496801 h 1496801"/>
                      <a:gd name="connsiteX24" fmla="*/ 6264572 w 9639300"/>
                      <a:gd name="connsiteY24" fmla="*/ 1496801 h 1496801"/>
                      <a:gd name="connsiteX25" fmla="*/ 6014119 w 9639300"/>
                      <a:gd name="connsiteY25" fmla="*/ 1496801 h 1496801"/>
                      <a:gd name="connsiteX26" fmla="*/ 5532478 w 9639300"/>
                      <a:gd name="connsiteY26" fmla="*/ 1496801 h 1496801"/>
                      <a:gd name="connsiteX27" fmla="*/ 5282024 w 9639300"/>
                      <a:gd name="connsiteY27" fmla="*/ 1496801 h 1496801"/>
                      <a:gd name="connsiteX28" fmla="*/ 4800384 w 9639300"/>
                      <a:gd name="connsiteY28" fmla="*/ 1496801 h 1496801"/>
                      <a:gd name="connsiteX29" fmla="*/ 4395805 w 9639300"/>
                      <a:gd name="connsiteY29" fmla="*/ 1496801 h 1496801"/>
                      <a:gd name="connsiteX30" fmla="*/ 4068290 w 9639300"/>
                      <a:gd name="connsiteY30" fmla="*/ 1496801 h 1496801"/>
                      <a:gd name="connsiteX31" fmla="*/ 3663712 w 9639300"/>
                      <a:gd name="connsiteY31" fmla="*/ 1496801 h 1496801"/>
                      <a:gd name="connsiteX32" fmla="*/ 3105008 w 9639300"/>
                      <a:gd name="connsiteY32" fmla="*/ 1496801 h 1496801"/>
                      <a:gd name="connsiteX33" fmla="*/ 2546304 w 9639300"/>
                      <a:gd name="connsiteY33" fmla="*/ 1496801 h 1496801"/>
                      <a:gd name="connsiteX34" fmla="*/ 2295851 w 9639300"/>
                      <a:gd name="connsiteY34" fmla="*/ 1496801 h 1496801"/>
                      <a:gd name="connsiteX35" fmla="*/ 1814210 w 9639300"/>
                      <a:gd name="connsiteY35" fmla="*/ 1496801 h 1496801"/>
                      <a:gd name="connsiteX36" fmla="*/ 966522 w 9639300"/>
                      <a:gd name="connsiteY36" fmla="*/ 1496801 h 1496801"/>
                      <a:gd name="connsiteX37" fmla="*/ 0 w 9639300"/>
                      <a:gd name="connsiteY37" fmla="*/ 748400 h 1496801"/>
                      <a:gd name="connsiteX38" fmla="*/ 0 w 9639300"/>
                      <a:gd name="connsiteY38" fmla="*/ 748400 h 1496801"/>
                      <a:gd name="connsiteX0" fmla="*/ 0 w 9639300"/>
                      <a:gd name="connsiteY0" fmla="*/ 748400 h 1496801"/>
                      <a:gd name="connsiteX1" fmla="*/ 966522 w 9639300"/>
                      <a:gd name="connsiteY1" fmla="*/ 0 h 1496801"/>
                      <a:gd name="connsiteX2" fmla="*/ 1294038 w 9639300"/>
                      <a:gd name="connsiteY2" fmla="*/ 0 h 1496801"/>
                      <a:gd name="connsiteX3" fmla="*/ 1775680 w 9639300"/>
                      <a:gd name="connsiteY3" fmla="*/ 0 h 1496801"/>
                      <a:gd name="connsiteX4" fmla="*/ 2334383 w 9639300"/>
                      <a:gd name="connsiteY4" fmla="*/ 0 h 1496801"/>
                      <a:gd name="connsiteX5" fmla="*/ 2661899 w 9639300"/>
                      <a:gd name="connsiteY5" fmla="*/ 0 h 1496801"/>
                      <a:gd name="connsiteX6" fmla="*/ 2989414 w 9639300"/>
                      <a:gd name="connsiteY6" fmla="*/ 0 h 1496801"/>
                      <a:gd name="connsiteX7" fmla="*/ 3393992 w 9639300"/>
                      <a:gd name="connsiteY7" fmla="*/ 0 h 1496801"/>
                      <a:gd name="connsiteX8" fmla="*/ 3644446 w 9639300"/>
                      <a:gd name="connsiteY8" fmla="*/ 0 h 1496801"/>
                      <a:gd name="connsiteX9" fmla="*/ 4280212 w 9639300"/>
                      <a:gd name="connsiteY9" fmla="*/ 0 h 1496801"/>
                      <a:gd name="connsiteX10" fmla="*/ 4684790 w 9639300"/>
                      <a:gd name="connsiteY10" fmla="*/ 0 h 1496801"/>
                      <a:gd name="connsiteX11" fmla="*/ 5166431 w 9639300"/>
                      <a:gd name="connsiteY11" fmla="*/ 0 h 1496801"/>
                      <a:gd name="connsiteX12" fmla="*/ 5416885 w 9639300"/>
                      <a:gd name="connsiteY12" fmla="*/ 0 h 1496801"/>
                      <a:gd name="connsiteX13" fmla="*/ 5667338 w 9639300"/>
                      <a:gd name="connsiteY13" fmla="*/ 0 h 1496801"/>
                      <a:gd name="connsiteX14" fmla="*/ 6226041 w 9639300"/>
                      <a:gd name="connsiteY14" fmla="*/ 0 h 1496801"/>
                      <a:gd name="connsiteX15" fmla="*/ 6861807 w 9639300"/>
                      <a:gd name="connsiteY15" fmla="*/ 0 h 1496801"/>
                      <a:gd name="connsiteX16" fmla="*/ 7266386 w 9639300"/>
                      <a:gd name="connsiteY16" fmla="*/ 0 h 1496801"/>
                      <a:gd name="connsiteX17" fmla="*/ 7748027 w 9639300"/>
                      <a:gd name="connsiteY17" fmla="*/ 0 h 1496801"/>
                      <a:gd name="connsiteX18" fmla="*/ 8672777 w 9639300"/>
                      <a:gd name="connsiteY18" fmla="*/ 0 h 1496801"/>
                      <a:gd name="connsiteX19" fmla="*/ 9639300 w 9639300"/>
                      <a:gd name="connsiteY19" fmla="*/ 748400 h 1496801"/>
                      <a:gd name="connsiteX20" fmla="*/ 9639300 w 9639300"/>
                      <a:gd name="connsiteY20" fmla="*/ 748400 h 1496801"/>
                      <a:gd name="connsiteX21" fmla="*/ 8672777 w 9639300"/>
                      <a:gd name="connsiteY21" fmla="*/ 1496801 h 1496801"/>
                      <a:gd name="connsiteX22" fmla="*/ 8422323 w 9639300"/>
                      <a:gd name="connsiteY22" fmla="*/ 1496801 h 1496801"/>
                      <a:gd name="connsiteX23" fmla="*/ 7786558 w 9639300"/>
                      <a:gd name="connsiteY23" fmla="*/ 1496801 h 1496801"/>
                      <a:gd name="connsiteX24" fmla="*/ 7304916 w 9639300"/>
                      <a:gd name="connsiteY24" fmla="*/ 1496801 h 1496801"/>
                      <a:gd name="connsiteX25" fmla="*/ 6823275 w 9639300"/>
                      <a:gd name="connsiteY25" fmla="*/ 1496801 h 1496801"/>
                      <a:gd name="connsiteX26" fmla="*/ 6572822 w 9639300"/>
                      <a:gd name="connsiteY26" fmla="*/ 1496801 h 1496801"/>
                      <a:gd name="connsiteX27" fmla="*/ 5937056 w 9639300"/>
                      <a:gd name="connsiteY27" fmla="*/ 1496801 h 1496801"/>
                      <a:gd name="connsiteX28" fmla="*/ 5532478 w 9639300"/>
                      <a:gd name="connsiteY28" fmla="*/ 1496801 h 1496801"/>
                      <a:gd name="connsiteX29" fmla="*/ 5050837 w 9639300"/>
                      <a:gd name="connsiteY29" fmla="*/ 1496801 h 1496801"/>
                      <a:gd name="connsiteX30" fmla="*/ 4569196 w 9639300"/>
                      <a:gd name="connsiteY30" fmla="*/ 1496801 h 1496801"/>
                      <a:gd name="connsiteX31" fmla="*/ 4087555 w 9639300"/>
                      <a:gd name="connsiteY31" fmla="*/ 1496801 h 1496801"/>
                      <a:gd name="connsiteX32" fmla="*/ 3605915 w 9639300"/>
                      <a:gd name="connsiteY32" fmla="*/ 1496801 h 1496801"/>
                      <a:gd name="connsiteX33" fmla="*/ 2970149 w 9639300"/>
                      <a:gd name="connsiteY33" fmla="*/ 1496801 h 1496801"/>
                      <a:gd name="connsiteX34" fmla="*/ 2565571 w 9639300"/>
                      <a:gd name="connsiteY34" fmla="*/ 1496801 h 1496801"/>
                      <a:gd name="connsiteX35" fmla="*/ 2160992 w 9639300"/>
                      <a:gd name="connsiteY35" fmla="*/ 1496801 h 1496801"/>
                      <a:gd name="connsiteX36" fmla="*/ 1756413 w 9639300"/>
                      <a:gd name="connsiteY36" fmla="*/ 1496801 h 1496801"/>
                      <a:gd name="connsiteX37" fmla="*/ 966522 w 9639300"/>
                      <a:gd name="connsiteY37" fmla="*/ 1496801 h 1496801"/>
                      <a:gd name="connsiteX38" fmla="*/ 0 w 9639300"/>
                      <a:gd name="connsiteY38" fmla="*/ 748400 h 1496801"/>
                      <a:gd name="connsiteX39" fmla="*/ 0 w 9639300"/>
                      <a:gd name="connsiteY39" fmla="*/ 748400 h 14968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9639300" h="1496801" fill="none" extrusionOk="0">
                        <a:moveTo>
                          <a:pt x="0" y="748400"/>
                        </a:moveTo>
                        <a:cubicBezTo>
                          <a:pt x="-119526" y="327930"/>
                          <a:pt x="372772" y="-96424"/>
                          <a:pt x="966522" y="0"/>
                        </a:cubicBezTo>
                        <a:cubicBezTo>
                          <a:pt x="1182790" y="3152"/>
                          <a:pt x="1385644" y="61982"/>
                          <a:pt x="1602288" y="0"/>
                        </a:cubicBezTo>
                        <a:cubicBezTo>
                          <a:pt x="1847395" y="-39802"/>
                          <a:pt x="1940857" y="31556"/>
                          <a:pt x="2006867" y="0"/>
                        </a:cubicBezTo>
                        <a:cubicBezTo>
                          <a:pt x="2132893" y="-24245"/>
                          <a:pt x="2275737" y="18406"/>
                          <a:pt x="2488508" y="0"/>
                        </a:cubicBezTo>
                        <a:cubicBezTo>
                          <a:pt x="2705092" y="-40349"/>
                          <a:pt x="2899099" y="2241"/>
                          <a:pt x="3047211" y="0"/>
                        </a:cubicBezTo>
                        <a:cubicBezTo>
                          <a:pt x="3212188" y="-18420"/>
                          <a:pt x="3416705" y="23210"/>
                          <a:pt x="3605915" y="0"/>
                        </a:cubicBezTo>
                        <a:cubicBezTo>
                          <a:pt x="3791938" y="-26000"/>
                          <a:pt x="3913994" y="273"/>
                          <a:pt x="4010494" y="0"/>
                        </a:cubicBezTo>
                        <a:cubicBezTo>
                          <a:pt x="4100783" y="-5278"/>
                          <a:pt x="4443348" y="44005"/>
                          <a:pt x="4646259" y="0"/>
                        </a:cubicBezTo>
                        <a:cubicBezTo>
                          <a:pt x="4828267" y="-59052"/>
                          <a:pt x="4967845" y="37283"/>
                          <a:pt x="5050838" y="0"/>
                        </a:cubicBezTo>
                        <a:cubicBezTo>
                          <a:pt x="5126345" y="-8171"/>
                          <a:pt x="5369112" y="-141"/>
                          <a:pt x="5686603" y="0"/>
                        </a:cubicBezTo>
                        <a:cubicBezTo>
                          <a:pt x="5942897" y="-49136"/>
                          <a:pt x="6065488" y="9819"/>
                          <a:pt x="6168245" y="0"/>
                        </a:cubicBezTo>
                        <a:cubicBezTo>
                          <a:pt x="6269298" y="-33468"/>
                          <a:pt x="6477574" y="2288"/>
                          <a:pt x="6726948" y="0"/>
                        </a:cubicBezTo>
                        <a:cubicBezTo>
                          <a:pt x="6964297" y="-7788"/>
                          <a:pt x="6924775" y="13043"/>
                          <a:pt x="7131526" y="0"/>
                        </a:cubicBezTo>
                        <a:cubicBezTo>
                          <a:pt x="7356832" y="-13127"/>
                          <a:pt x="7558736" y="30142"/>
                          <a:pt x="7690230" y="0"/>
                        </a:cubicBezTo>
                        <a:cubicBezTo>
                          <a:pt x="7853162" y="-64278"/>
                          <a:pt x="7987976" y="-17401"/>
                          <a:pt x="8094809" y="0"/>
                        </a:cubicBezTo>
                        <a:cubicBezTo>
                          <a:pt x="8155633" y="-451"/>
                          <a:pt x="8373075" y="43185"/>
                          <a:pt x="8672777" y="0"/>
                        </a:cubicBezTo>
                        <a:cubicBezTo>
                          <a:pt x="9247575" y="-7909"/>
                          <a:pt x="9489575" y="353086"/>
                          <a:pt x="9639300" y="748400"/>
                        </a:cubicBezTo>
                        <a:lnTo>
                          <a:pt x="9639300" y="748400"/>
                        </a:lnTo>
                        <a:cubicBezTo>
                          <a:pt x="9650809" y="1206308"/>
                          <a:pt x="9320261" y="1510259"/>
                          <a:pt x="8672777" y="1496801"/>
                        </a:cubicBezTo>
                        <a:cubicBezTo>
                          <a:pt x="8436234" y="1495735"/>
                          <a:pt x="8364557" y="1462340"/>
                          <a:pt x="8191136" y="1496801"/>
                        </a:cubicBezTo>
                        <a:cubicBezTo>
                          <a:pt x="8021380" y="1533464"/>
                          <a:pt x="7956361" y="1504302"/>
                          <a:pt x="7709495" y="1496801"/>
                        </a:cubicBezTo>
                        <a:cubicBezTo>
                          <a:pt x="7476878" y="1516154"/>
                          <a:pt x="7529121" y="1476265"/>
                          <a:pt x="7381979" y="1496801"/>
                        </a:cubicBezTo>
                        <a:cubicBezTo>
                          <a:pt x="7267473" y="1536748"/>
                          <a:pt x="6954299" y="1443782"/>
                          <a:pt x="6823275" y="1496801"/>
                        </a:cubicBezTo>
                        <a:cubicBezTo>
                          <a:pt x="6680198" y="1537359"/>
                          <a:pt x="6468389" y="1405191"/>
                          <a:pt x="6264572" y="1496801"/>
                        </a:cubicBezTo>
                        <a:cubicBezTo>
                          <a:pt x="6045550" y="1537014"/>
                          <a:pt x="6102069" y="1488694"/>
                          <a:pt x="6014119" y="1496801"/>
                        </a:cubicBezTo>
                        <a:cubicBezTo>
                          <a:pt x="5906698" y="1525897"/>
                          <a:pt x="5693250" y="1451603"/>
                          <a:pt x="5532478" y="1496801"/>
                        </a:cubicBezTo>
                        <a:cubicBezTo>
                          <a:pt x="5345102" y="1534033"/>
                          <a:pt x="5354280" y="1473766"/>
                          <a:pt x="5282024" y="1496801"/>
                        </a:cubicBezTo>
                        <a:cubicBezTo>
                          <a:pt x="5151541" y="1533382"/>
                          <a:pt x="4998064" y="1534950"/>
                          <a:pt x="4800384" y="1496801"/>
                        </a:cubicBezTo>
                        <a:cubicBezTo>
                          <a:pt x="4609195" y="1499038"/>
                          <a:pt x="4520415" y="1474911"/>
                          <a:pt x="4395805" y="1496801"/>
                        </a:cubicBezTo>
                        <a:cubicBezTo>
                          <a:pt x="4264603" y="1506630"/>
                          <a:pt x="4164191" y="1485950"/>
                          <a:pt x="4068290" y="1496801"/>
                        </a:cubicBezTo>
                        <a:cubicBezTo>
                          <a:pt x="3932254" y="1501962"/>
                          <a:pt x="3822342" y="1468601"/>
                          <a:pt x="3663712" y="1496801"/>
                        </a:cubicBezTo>
                        <a:cubicBezTo>
                          <a:pt x="3496189" y="1482527"/>
                          <a:pt x="3367866" y="1466319"/>
                          <a:pt x="3105008" y="1496801"/>
                        </a:cubicBezTo>
                        <a:cubicBezTo>
                          <a:pt x="2899849" y="1531914"/>
                          <a:pt x="2679560" y="1477109"/>
                          <a:pt x="2546304" y="1496801"/>
                        </a:cubicBezTo>
                        <a:cubicBezTo>
                          <a:pt x="2434989" y="1527320"/>
                          <a:pt x="2403391" y="1474201"/>
                          <a:pt x="2295851" y="1496801"/>
                        </a:cubicBezTo>
                        <a:cubicBezTo>
                          <a:pt x="2168648" y="1516345"/>
                          <a:pt x="2054438" y="1455308"/>
                          <a:pt x="1814210" y="1496801"/>
                        </a:cubicBezTo>
                        <a:cubicBezTo>
                          <a:pt x="1632650" y="1509075"/>
                          <a:pt x="1351238" y="1393784"/>
                          <a:pt x="966522" y="1496801"/>
                        </a:cubicBezTo>
                        <a:cubicBezTo>
                          <a:pt x="476129" y="1363493"/>
                          <a:pt x="24395" y="1099144"/>
                          <a:pt x="0" y="748400"/>
                        </a:cubicBezTo>
                        <a:lnTo>
                          <a:pt x="0" y="748400"/>
                        </a:lnTo>
                        <a:close/>
                      </a:path>
                      <a:path w="9639300" h="1496801" stroke="0" extrusionOk="0">
                        <a:moveTo>
                          <a:pt x="0" y="748400"/>
                        </a:moveTo>
                        <a:cubicBezTo>
                          <a:pt x="82903" y="284797"/>
                          <a:pt x="426802" y="79137"/>
                          <a:pt x="966522" y="0"/>
                        </a:cubicBezTo>
                        <a:cubicBezTo>
                          <a:pt x="1101721" y="-38148"/>
                          <a:pt x="1156759" y="19545"/>
                          <a:pt x="1294038" y="0"/>
                        </a:cubicBezTo>
                        <a:cubicBezTo>
                          <a:pt x="1453787" y="-13692"/>
                          <a:pt x="1566063" y="43722"/>
                          <a:pt x="1775680" y="0"/>
                        </a:cubicBezTo>
                        <a:cubicBezTo>
                          <a:pt x="1983946" y="-42283"/>
                          <a:pt x="2069622" y="5882"/>
                          <a:pt x="2334383" y="0"/>
                        </a:cubicBezTo>
                        <a:cubicBezTo>
                          <a:pt x="2587968" y="-23631"/>
                          <a:pt x="2594619" y="4197"/>
                          <a:pt x="2661899" y="0"/>
                        </a:cubicBezTo>
                        <a:cubicBezTo>
                          <a:pt x="2755504" y="-26236"/>
                          <a:pt x="2879991" y="-3771"/>
                          <a:pt x="2989414" y="0"/>
                        </a:cubicBezTo>
                        <a:cubicBezTo>
                          <a:pt x="3071682" y="-47958"/>
                          <a:pt x="3208206" y="5309"/>
                          <a:pt x="3393992" y="0"/>
                        </a:cubicBezTo>
                        <a:cubicBezTo>
                          <a:pt x="3570962" y="1402"/>
                          <a:pt x="3528495" y="17819"/>
                          <a:pt x="3644446" y="0"/>
                        </a:cubicBezTo>
                        <a:cubicBezTo>
                          <a:pt x="3737329" y="-23337"/>
                          <a:pt x="3990142" y="-11016"/>
                          <a:pt x="4280212" y="0"/>
                        </a:cubicBezTo>
                        <a:cubicBezTo>
                          <a:pt x="4588348" y="-21062"/>
                          <a:pt x="4561936" y="19005"/>
                          <a:pt x="4684790" y="0"/>
                        </a:cubicBezTo>
                        <a:cubicBezTo>
                          <a:pt x="4794894" y="-12927"/>
                          <a:pt x="5003873" y="22999"/>
                          <a:pt x="5166431" y="0"/>
                        </a:cubicBezTo>
                        <a:cubicBezTo>
                          <a:pt x="5349642" y="-14642"/>
                          <a:pt x="5308679" y="18568"/>
                          <a:pt x="5416885" y="0"/>
                        </a:cubicBezTo>
                        <a:cubicBezTo>
                          <a:pt x="5515974" y="-6246"/>
                          <a:pt x="5576057" y="6247"/>
                          <a:pt x="5667338" y="0"/>
                        </a:cubicBezTo>
                        <a:cubicBezTo>
                          <a:pt x="5753691" y="6698"/>
                          <a:pt x="6086691" y="65533"/>
                          <a:pt x="6226041" y="0"/>
                        </a:cubicBezTo>
                        <a:cubicBezTo>
                          <a:pt x="6319284" y="-52636"/>
                          <a:pt x="6603051" y="61301"/>
                          <a:pt x="6861807" y="0"/>
                        </a:cubicBezTo>
                        <a:cubicBezTo>
                          <a:pt x="7115744" y="-5491"/>
                          <a:pt x="7153948" y="16365"/>
                          <a:pt x="7266386" y="0"/>
                        </a:cubicBezTo>
                        <a:cubicBezTo>
                          <a:pt x="7394417" y="-30439"/>
                          <a:pt x="7668075" y="16327"/>
                          <a:pt x="7748027" y="0"/>
                        </a:cubicBezTo>
                        <a:cubicBezTo>
                          <a:pt x="7890395" y="-82213"/>
                          <a:pt x="8342962" y="8581"/>
                          <a:pt x="8672777" y="0"/>
                        </a:cubicBezTo>
                        <a:cubicBezTo>
                          <a:pt x="9284365" y="-111985"/>
                          <a:pt x="9591170" y="282785"/>
                          <a:pt x="9639300" y="748400"/>
                        </a:cubicBezTo>
                        <a:lnTo>
                          <a:pt x="9639300" y="748400"/>
                        </a:lnTo>
                        <a:cubicBezTo>
                          <a:pt x="9788451" y="1195913"/>
                          <a:pt x="9106804" y="1453680"/>
                          <a:pt x="8672777" y="1496801"/>
                        </a:cubicBezTo>
                        <a:cubicBezTo>
                          <a:pt x="8576179" y="1510528"/>
                          <a:pt x="8480606" y="1479008"/>
                          <a:pt x="8422323" y="1496801"/>
                        </a:cubicBezTo>
                        <a:cubicBezTo>
                          <a:pt x="8404141" y="1551176"/>
                          <a:pt x="8070813" y="1355415"/>
                          <a:pt x="7786558" y="1496801"/>
                        </a:cubicBezTo>
                        <a:cubicBezTo>
                          <a:pt x="7488198" y="1558592"/>
                          <a:pt x="7501669" y="1440631"/>
                          <a:pt x="7304916" y="1496801"/>
                        </a:cubicBezTo>
                        <a:cubicBezTo>
                          <a:pt x="7100007" y="1540658"/>
                          <a:pt x="6940272" y="1457713"/>
                          <a:pt x="6823275" y="1496801"/>
                        </a:cubicBezTo>
                        <a:cubicBezTo>
                          <a:pt x="6725319" y="1547262"/>
                          <a:pt x="6637437" y="1506274"/>
                          <a:pt x="6572822" y="1496801"/>
                        </a:cubicBezTo>
                        <a:cubicBezTo>
                          <a:pt x="6469806" y="1504027"/>
                          <a:pt x="6132521" y="1436262"/>
                          <a:pt x="5937056" y="1496801"/>
                        </a:cubicBezTo>
                        <a:cubicBezTo>
                          <a:pt x="5724678" y="1502507"/>
                          <a:pt x="5684168" y="1501544"/>
                          <a:pt x="5532478" y="1496801"/>
                        </a:cubicBezTo>
                        <a:cubicBezTo>
                          <a:pt x="5393114" y="1497671"/>
                          <a:pt x="5243507" y="1441688"/>
                          <a:pt x="5050837" y="1496801"/>
                        </a:cubicBezTo>
                        <a:cubicBezTo>
                          <a:pt x="4897430" y="1544400"/>
                          <a:pt x="4823677" y="1486748"/>
                          <a:pt x="4569196" y="1496801"/>
                        </a:cubicBezTo>
                        <a:cubicBezTo>
                          <a:pt x="4340077" y="1512113"/>
                          <a:pt x="4307447" y="1492088"/>
                          <a:pt x="4087555" y="1496801"/>
                        </a:cubicBezTo>
                        <a:cubicBezTo>
                          <a:pt x="3857600" y="1486966"/>
                          <a:pt x="3769362" y="1468588"/>
                          <a:pt x="3605915" y="1496801"/>
                        </a:cubicBezTo>
                        <a:cubicBezTo>
                          <a:pt x="3473154" y="1521600"/>
                          <a:pt x="3193690" y="1477442"/>
                          <a:pt x="2970149" y="1496801"/>
                        </a:cubicBezTo>
                        <a:cubicBezTo>
                          <a:pt x="2740119" y="1542441"/>
                          <a:pt x="2698560" y="1457864"/>
                          <a:pt x="2565571" y="1496801"/>
                        </a:cubicBezTo>
                        <a:cubicBezTo>
                          <a:pt x="2406194" y="1525071"/>
                          <a:pt x="2253781" y="1459854"/>
                          <a:pt x="2160992" y="1496801"/>
                        </a:cubicBezTo>
                        <a:cubicBezTo>
                          <a:pt x="2045667" y="1541338"/>
                          <a:pt x="1931268" y="1489876"/>
                          <a:pt x="1756413" y="1496801"/>
                        </a:cubicBezTo>
                        <a:cubicBezTo>
                          <a:pt x="1553396" y="1512093"/>
                          <a:pt x="1230704" y="1433532"/>
                          <a:pt x="966522" y="1496801"/>
                        </a:cubicBezTo>
                        <a:cubicBezTo>
                          <a:pt x="567865" y="1572916"/>
                          <a:pt x="10144" y="1169331"/>
                          <a:pt x="0" y="748400"/>
                        </a:cubicBezTo>
                        <a:lnTo>
                          <a:pt x="0" y="748400"/>
                        </a:lnTo>
                        <a:close/>
                      </a:path>
                      <a:path w="9639300" h="1496801" fill="none" stroke="0" extrusionOk="0">
                        <a:moveTo>
                          <a:pt x="0" y="748400"/>
                        </a:moveTo>
                        <a:cubicBezTo>
                          <a:pt x="16924" y="280721"/>
                          <a:pt x="250229" y="-68486"/>
                          <a:pt x="966522" y="0"/>
                        </a:cubicBezTo>
                        <a:cubicBezTo>
                          <a:pt x="1162920" y="-23998"/>
                          <a:pt x="1340756" y="-16198"/>
                          <a:pt x="1602288" y="0"/>
                        </a:cubicBezTo>
                        <a:cubicBezTo>
                          <a:pt x="1830237" y="-14160"/>
                          <a:pt x="1929005" y="40840"/>
                          <a:pt x="2006867" y="0"/>
                        </a:cubicBezTo>
                        <a:cubicBezTo>
                          <a:pt x="2104476" y="-34301"/>
                          <a:pt x="2241453" y="28731"/>
                          <a:pt x="2488508" y="0"/>
                        </a:cubicBezTo>
                        <a:cubicBezTo>
                          <a:pt x="2694377" y="-7356"/>
                          <a:pt x="2854573" y="38466"/>
                          <a:pt x="3047211" y="0"/>
                        </a:cubicBezTo>
                        <a:cubicBezTo>
                          <a:pt x="3226279" y="-6495"/>
                          <a:pt x="3419748" y="9200"/>
                          <a:pt x="3605915" y="0"/>
                        </a:cubicBezTo>
                        <a:cubicBezTo>
                          <a:pt x="3785830" y="8694"/>
                          <a:pt x="3887697" y="18594"/>
                          <a:pt x="4010494" y="0"/>
                        </a:cubicBezTo>
                        <a:cubicBezTo>
                          <a:pt x="4130502" y="20318"/>
                          <a:pt x="4453275" y="50443"/>
                          <a:pt x="4646259" y="0"/>
                        </a:cubicBezTo>
                        <a:cubicBezTo>
                          <a:pt x="4829218" y="-44899"/>
                          <a:pt x="4982914" y="28905"/>
                          <a:pt x="5050838" y="0"/>
                        </a:cubicBezTo>
                        <a:cubicBezTo>
                          <a:pt x="5186738" y="-83776"/>
                          <a:pt x="5426674" y="43119"/>
                          <a:pt x="5686603" y="0"/>
                        </a:cubicBezTo>
                        <a:cubicBezTo>
                          <a:pt x="5938054" y="-50743"/>
                          <a:pt x="6057255" y="34030"/>
                          <a:pt x="6168245" y="0"/>
                        </a:cubicBezTo>
                        <a:cubicBezTo>
                          <a:pt x="6244097" y="6832"/>
                          <a:pt x="6480534" y="9941"/>
                          <a:pt x="6726948" y="0"/>
                        </a:cubicBezTo>
                        <a:cubicBezTo>
                          <a:pt x="6960066" y="4895"/>
                          <a:pt x="6937302" y="10969"/>
                          <a:pt x="7131526" y="0"/>
                        </a:cubicBezTo>
                        <a:cubicBezTo>
                          <a:pt x="7339894" y="-6276"/>
                          <a:pt x="7534992" y="63205"/>
                          <a:pt x="7690230" y="0"/>
                        </a:cubicBezTo>
                        <a:cubicBezTo>
                          <a:pt x="7833434" y="-14395"/>
                          <a:pt x="7990226" y="-22704"/>
                          <a:pt x="8094809" y="0"/>
                        </a:cubicBezTo>
                        <a:cubicBezTo>
                          <a:pt x="8188426" y="50492"/>
                          <a:pt x="8373205" y="-10986"/>
                          <a:pt x="8672777" y="0"/>
                        </a:cubicBezTo>
                        <a:cubicBezTo>
                          <a:pt x="9384643" y="16723"/>
                          <a:pt x="9449193" y="362457"/>
                          <a:pt x="9639300" y="748400"/>
                        </a:cubicBezTo>
                        <a:lnTo>
                          <a:pt x="9639300" y="748400"/>
                        </a:lnTo>
                        <a:cubicBezTo>
                          <a:pt x="9620614" y="1080931"/>
                          <a:pt x="9182622" y="1586939"/>
                          <a:pt x="8672777" y="1496801"/>
                        </a:cubicBezTo>
                        <a:cubicBezTo>
                          <a:pt x="8424076" y="1508794"/>
                          <a:pt x="8376873" y="1442433"/>
                          <a:pt x="8191136" y="1496801"/>
                        </a:cubicBezTo>
                        <a:cubicBezTo>
                          <a:pt x="8006974" y="1534110"/>
                          <a:pt x="7945241" y="1495570"/>
                          <a:pt x="7709495" y="1496801"/>
                        </a:cubicBezTo>
                        <a:cubicBezTo>
                          <a:pt x="7481860" y="1506014"/>
                          <a:pt x="7508690" y="1473801"/>
                          <a:pt x="7381979" y="1496801"/>
                        </a:cubicBezTo>
                        <a:cubicBezTo>
                          <a:pt x="7215030" y="1539514"/>
                          <a:pt x="6980530" y="1479746"/>
                          <a:pt x="6823275" y="1496801"/>
                        </a:cubicBezTo>
                        <a:cubicBezTo>
                          <a:pt x="6702663" y="1528402"/>
                          <a:pt x="6512206" y="1486824"/>
                          <a:pt x="6264572" y="1496801"/>
                        </a:cubicBezTo>
                        <a:cubicBezTo>
                          <a:pt x="6060428" y="1526179"/>
                          <a:pt x="6099994" y="1494773"/>
                          <a:pt x="6014119" y="1496801"/>
                        </a:cubicBezTo>
                        <a:cubicBezTo>
                          <a:pt x="5884965" y="1500024"/>
                          <a:pt x="5703427" y="1476019"/>
                          <a:pt x="5532478" y="1496801"/>
                        </a:cubicBezTo>
                        <a:cubicBezTo>
                          <a:pt x="5344010" y="1526069"/>
                          <a:pt x="5375852" y="1474802"/>
                          <a:pt x="5282024" y="1496801"/>
                        </a:cubicBezTo>
                        <a:cubicBezTo>
                          <a:pt x="5174590" y="1488756"/>
                          <a:pt x="5009653" y="1443362"/>
                          <a:pt x="4800384" y="1496801"/>
                        </a:cubicBezTo>
                        <a:cubicBezTo>
                          <a:pt x="4583789" y="1501776"/>
                          <a:pt x="4522555" y="1466944"/>
                          <a:pt x="4395805" y="1496801"/>
                        </a:cubicBezTo>
                        <a:cubicBezTo>
                          <a:pt x="4280142" y="1503499"/>
                          <a:pt x="4169680" y="1459863"/>
                          <a:pt x="4068290" y="1496801"/>
                        </a:cubicBezTo>
                        <a:cubicBezTo>
                          <a:pt x="3956712" y="1508378"/>
                          <a:pt x="3817203" y="1489504"/>
                          <a:pt x="3663712" y="1496801"/>
                        </a:cubicBezTo>
                        <a:cubicBezTo>
                          <a:pt x="3537217" y="1532312"/>
                          <a:pt x="3351689" y="1413366"/>
                          <a:pt x="3105008" y="1496801"/>
                        </a:cubicBezTo>
                        <a:cubicBezTo>
                          <a:pt x="2901833" y="1527416"/>
                          <a:pt x="2652959" y="1480235"/>
                          <a:pt x="2546304" y="1496801"/>
                        </a:cubicBezTo>
                        <a:cubicBezTo>
                          <a:pt x="2421763" y="1525477"/>
                          <a:pt x="2409651" y="1481401"/>
                          <a:pt x="2295851" y="1496801"/>
                        </a:cubicBezTo>
                        <a:cubicBezTo>
                          <a:pt x="2184902" y="1518471"/>
                          <a:pt x="2039249" y="1471258"/>
                          <a:pt x="1814210" y="1496801"/>
                        </a:cubicBezTo>
                        <a:cubicBezTo>
                          <a:pt x="1598793" y="1565889"/>
                          <a:pt x="1246241" y="1499019"/>
                          <a:pt x="966522" y="1496801"/>
                        </a:cubicBezTo>
                        <a:cubicBezTo>
                          <a:pt x="459647" y="1430798"/>
                          <a:pt x="-86670" y="1092802"/>
                          <a:pt x="0" y="748400"/>
                        </a:cubicBezTo>
                        <a:lnTo>
                          <a:pt x="0" y="748400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Cùng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chân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Nam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siêu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thị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xem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những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uống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nhé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31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0AA18B2-5471-4621-A0C6-CD33127BAF4E}"/>
              </a:ext>
            </a:extLst>
          </p:cNvPr>
          <p:cNvGrpSpPr/>
          <p:nvPr/>
        </p:nvGrpSpPr>
        <p:grpSpPr>
          <a:xfrm>
            <a:off x="0" y="154360"/>
            <a:ext cx="12192000" cy="6703640"/>
            <a:chOff x="0" y="154360"/>
            <a:chExt cx="12192000" cy="670364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E551325-C9FD-4C8E-8DE9-E48F87D13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54360"/>
              <a:ext cx="12192000" cy="670364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AD2C6EC-BE49-4483-B1D8-1FE874A90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05672" y="374903"/>
              <a:ext cx="2964355" cy="388078"/>
            </a:xfrm>
            <a:prstGeom prst="rect">
              <a:avLst/>
            </a:prstGeom>
          </p:spPr>
        </p:pic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A5FAB78F-128C-583F-1EAF-F9A13D8FBE9B}"/>
              </a:ext>
            </a:extLst>
          </p:cNvPr>
          <p:cNvSpPr/>
          <p:nvPr/>
        </p:nvSpPr>
        <p:spPr>
          <a:xfrm>
            <a:off x="584524" y="2305050"/>
            <a:ext cx="5616251" cy="4552950"/>
          </a:xfrm>
          <a:custGeom>
            <a:avLst/>
            <a:gdLst/>
            <a:ahLst/>
            <a:cxnLst/>
            <a:rect l="l" t="t" r="r" b="b"/>
            <a:pathLst>
              <a:path w="8397551" h="8229600">
                <a:moveTo>
                  <a:pt x="0" y="0"/>
                </a:moveTo>
                <a:lnTo>
                  <a:pt x="8397551" y="0"/>
                </a:lnTo>
                <a:lnTo>
                  <a:pt x="839755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1E1AEA-23D6-0ACD-1FF1-FC56837CE6B2}"/>
              </a:ext>
            </a:extLst>
          </p:cNvPr>
          <p:cNvGrpSpPr/>
          <p:nvPr/>
        </p:nvGrpSpPr>
        <p:grpSpPr>
          <a:xfrm>
            <a:off x="-1268187" y="2652944"/>
            <a:ext cx="753841" cy="2132496"/>
            <a:chOff x="-1268187" y="2652944"/>
            <a:chExt cx="753841" cy="213249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C8485AF-5CB6-4E28-DD7F-CE13386EF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837" b="99222" l="2410" r="98795">
                          <a14:foregroundMark x1="40964" y1="9339" x2="43373" y2="80934"/>
                          <a14:foregroundMark x1="63855" y1="22568" x2="49398" y2="98833"/>
                          <a14:foregroundMark x1="49398" y1="98833" x2="48193" y2="98054"/>
                          <a14:foregroundMark x1="21687" y1="35409" x2="20482" y2="97665"/>
                          <a14:foregroundMark x1="20482" y1="97665" x2="20482" y2="97665"/>
                          <a14:foregroundMark x1="3614" y1="37354" x2="25301" y2="99222"/>
                          <a14:foregroundMark x1="83133" y1="41245" x2="75904" y2="93385"/>
                          <a14:foregroundMark x1="75904" y1="93385" x2="75904" y2="91829"/>
                          <a14:foregroundMark x1="93976" y1="60700" x2="93976" y2="84825"/>
                          <a14:foregroundMark x1="36145" y1="6615" x2="25301" y2="16342"/>
                          <a14:foregroundMark x1="56627" y1="9728" x2="90361" y2="49805"/>
                          <a14:foregroundMark x1="39759" y1="6615" x2="65060" y2="5837"/>
                          <a14:foregroundMark x1="19277" y1="20233" x2="13253" y2="35798"/>
                          <a14:foregroundMark x1="6024" y1="40078" x2="6024" y2="65370"/>
                          <a14:foregroundMark x1="3614" y1="73930" x2="7229" y2="85992"/>
                          <a14:foregroundMark x1="92771" y1="26459" x2="98795" y2="3891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268181" y="2652944"/>
              <a:ext cx="753835" cy="213249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FF511BE-C68F-17EC-2566-32ECE3378F36}"/>
                </a:ext>
              </a:extLst>
            </p:cNvPr>
            <p:cNvSpPr/>
            <p:nvPr/>
          </p:nvSpPr>
          <p:spPr>
            <a:xfrm>
              <a:off x="-1268187" y="3402819"/>
              <a:ext cx="7538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Nước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ngọt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609C78-11F0-515E-89DB-9FDC57DA0CB0}"/>
                </a:ext>
              </a:extLst>
            </p:cNvPr>
            <p:cNvSpPr/>
            <p:nvPr/>
          </p:nvSpPr>
          <p:spPr>
            <a:xfrm>
              <a:off x="-1122216" y="4129395"/>
              <a:ext cx="60621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1l 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E20B733-027B-9628-F3C9-E16C0BCEF1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39650" y="2695948"/>
            <a:ext cx="1009791" cy="185763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12186F1-7AAB-048A-96A5-5940ABC5E45D}"/>
              </a:ext>
            </a:extLst>
          </p:cNvPr>
          <p:cNvGrpSpPr/>
          <p:nvPr/>
        </p:nvGrpSpPr>
        <p:grpSpPr>
          <a:xfrm>
            <a:off x="12437807" y="137652"/>
            <a:ext cx="1445342" cy="2212258"/>
            <a:chOff x="12437807" y="137652"/>
            <a:chExt cx="1445342" cy="221225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98A50E25-23FF-AD60-6DB1-DAAC1B042646}"/>
                </a:ext>
              </a:extLst>
            </p:cNvPr>
            <p:cNvSpPr/>
            <p:nvPr/>
          </p:nvSpPr>
          <p:spPr>
            <a:xfrm>
              <a:off x="12437807" y="137652"/>
              <a:ext cx="1445342" cy="2212258"/>
            </a:xfrm>
            <a:custGeom>
              <a:avLst/>
              <a:gdLst/>
              <a:ahLst/>
              <a:cxnLst/>
              <a:rect l="l" t="t" r="r" b="b"/>
              <a:pathLst>
                <a:path w="4320540" h="8229600">
                  <a:moveTo>
                    <a:pt x="0" y="0"/>
                  </a:moveTo>
                  <a:lnTo>
                    <a:pt x="4320540" y="0"/>
                  </a:lnTo>
                  <a:lnTo>
                    <a:pt x="4320540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ACCD23E-520F-F829-E9E9-5EE911EFCE60}"/>
                </a:ext>
              </a:extLst>
            </p:cNvPr>
            <p:cNvSpPr txBox="1"/>
            <p:nvPr/>
          </p:nvSpPr>
          <p:spPr>
            <a:xfrm>
              <a:off x="12703277" y="1268361"/>
              <a:ext cx="9733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5 </a:t>
              </a:r>
              <a:r>
                <a:rPr lang="en-US" sz="4000" i="1" dirty="0">
                  <a:solidFill>
                    <a:srgbClr val="FF0000"/>
                  </a:solidFill>
                </a:rPr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978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0.40821 -0.0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4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-0.62708 0.041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54" y="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77556E-17 L -0.70196 0.273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04" y="136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F25F9B1-AA16-4E78-A12C-EBA8EB63C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69" b="51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4FA7C8-D45C-40AF-94A3-1A7C5ED14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619" y="2570226"/>
            <a:ext cx="3241041" cy="41910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D6E6247-992C-4787-8436-7FC3EB7A2085}"/>
              </a:ext>
            </a:extLst>
          </p:cNvPr>
          <p:cNvGrpSpPr/>
          <p:nvPr/>
        </p:nvGrpSpPr>
        <p:grpSpPr>
          <a:xfrm>
            <a:off x="1439661" y="228600"/>
            <a:ext cx="9312678" cy="1775851"/>
            <a:chOff x="2419349" y="169534"/>
            <a:chExt cx="9312678" cy="177585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3455CC3-4BBA-4E8A-B4F1-EAA158DB6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9349" y="169534"/>
              <a:ext cx="9312678" cy="177585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36A2DE-8B13-4710-A117-EF59EB5F710B}"/>
                </a:ext>
              </a:extLst>
            </p:cNvPr>
            <p:cNvSpPr txBox="1"/>
            <p:nvPr/>
          </p:nvSpPr>
          <p:spPr>
            <a:xfrm>
              <a:off x="3871744" y="390339"/>
              <a:ext cx="6790371" cy="12659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MỖI NGÀY EM CẦN UỐNG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BAO NHIÊU LÍT NƯỚC ?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139B59AB-9A92-4AEF-AAD8-C5DE26C437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4904" y="2686050"/>
            <a:ext cx="1827922" cy="3042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CE1267F-B109-414D-B60B-A4A85E69267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400" y="2722904"/>
            <a:ext cx="2157814" cy="2968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814BA63-B03A-4F7A-9C01-295BEB4911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5516" y="2667000"/>
            <a:ext cx="1504884" cy="3044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064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F25F9B1-AA16-4E78-A12C-EBA8EB63C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69" b="51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4FA7C8-D45C-40AF-94A3-1A7C5ED14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97" y="3396706"/>
            <a:ext cx="2676734" cy="346129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D6E6247-992C-4787-8436-7FC3EB7A2085}"/>
              </a:ext>
            </a:extLst>
          </p:cNvPr>
          <p:cNvGrpSpPr/>
          <p:nvPr/>
        </p:nvGrpSpPr>
        <p:grpSpPr>
          <a:xfrm>
            <a:off x="1439660" y="228600"/>
            <a:ext cx="9990339" cy="3131288"/>
            <a:chOff x="2419349" y="169534"/>
            <a:chExt cx="9312678" cy="177585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3455CC3-4BBA-4E8A-B4F1-EAA158DB6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9349" y="169534"/>
              <a:ext cx="9312678" cy="177585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36A2DE-8B13-4710-A117-EF59EB5F710B}"/>
                </a:ext>
              </a:extLst>
            </p:cNvPr>
            <p:cNvSpPr txBox="1"/>
            <p:nvPr/>
          </p:nvSpPr>
          <p:spPr>
            <a:xfrm>
              <a:off x="2980320" y="257679"/>
              <a:ext cx="8365166" cy="16215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Nước rất cần thiết cho đời sống hằng ngày của chúng ta. Các em cần biết sử dụng nước một cách tiết kiệm và cung cấp đủ cho cơ thể 1 ngày 2 lít nước.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670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F14090-15A9-4456-8175-C7CCD10ECE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"/>
          <a:stretch/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610DC0-F3D8-4CBB-8610-804463D7F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00" y="533400"/>
            <a:ext cx="2895851" cy="1060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4CBB31-11F6-4690-B8F1-C2DDF5A08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239" y="542109"/>
            <a:ext cx="1956572" cy="716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6B18CE-A4D8-4465-A66E-C1B41D1EF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819539" y="149398"/>
            <a:ext cx="3944128" cy="1444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214137-C041-48B5-A68A-96C2DF565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591601" y="2712591"/>
            <a:ext cx="2504399" cy="917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C8A154-DAEB-430B-9233-F4150A904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8536" y="2591001"/>
            <a:ext cx="1429252" cy="5235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FD7EBA-9F3B-461C-A95E-804AB184BE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3786" y="533400"/>
            <a:ext cx="2483477" cy="23557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1FC2A1-1D85-9B1A-5B47-E87679D8D0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0040" y="2403507"/>
            <a:ext cx="9455716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4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00078 0.0118 " pathEditMode="relative" rAng="0" ptsTypes="AA">
                                      <p:cBhvr>
                                        <p:cTn id="11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57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375 -0.03287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16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9375 0.00047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9375 0.00047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10156 -0.02037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101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11276 -0.00023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76DCD5-B269-4F23-8D52-099E7287F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0883F2D-FF00-4094-ABC3-6990E8E20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281" y="0"/>
            <a:ext cx="6656430" cy="605259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0F721E5-7095-4AB7-BE46-5935DA15D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422" y="0"/>
            <a:ext cx="6656430" cy="6052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7A81CB-E715-486C-B483-647EFD4813C8}"/>
              </a:ext>
            </a:extLst>
          </p:cNvPr>
          <p:cNvSpPr txBox="1"/>
          <p:nvPr/>
        </p:nvSpPr>
        <p:spPr>
          <a:xfrm>
            <a:off x="3013842" y="304800"/>
            <a:ext cx="616431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........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.....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......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85E6C7-17F1-494A-B8B3-8ED15459CACE}"/>
              </a:ext>
            </a:extLst>
          </p:cNvPr>
          <p:cNvGrpSpPr/>
          <p:nvPr/>
        </p:nvGrpSpPr>
        <p:grpSpPr>
          <a:xfrm>
            <a:off x="3428998" y="1147762"/>
            <a:ext cx="5334002" cy="4735844"/>
            <a:chOff x="3428998" y="1147762"/>
            <a:chExt cx="5334002" cy="473584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458797A-F1F7-45C0-91B5-42480DC51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8998" y="1771636"/>
              <a:ext cx="5334002" cy="411197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0E65770-072E-423F-BB46-0AAF43382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41279" y="1147762"/>
              <a:ext cx="3509440" cy="1219198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F5AD13B-0883-404A-9C5D-F6FB539E11A9}"/>
              </a:ext>
            </a:extLst>
          </p:cNvPr>
          <p:cNvSpPr txBox="1"/>
          <p:nvPr/>
        </p:nvSpPr>
        <p:spPr>
          <a:xfrm>
            <a:off x="5406772" y="1418807"/>
            <a:ext cx="137845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TOÁN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30B3419-6220-4127-8220-4122F4ED5B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597" y="2508744"/>
            <a:ext cx="3352804" cy="26770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945633A-63A6-4A8D-82E7-B2AF7FE6B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8460" y="928135"/>
            <a:ext cx="3917136" cy="3940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E21740-39CA-C663-1B3C-665F609316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770" y="1192186"/>
            <a:ext cx="2847079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5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0612 0.2872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ECEF16-183D-4DD5-98BC-7EA484F90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90E84EB-AA52-5A8C-F9F8-6393947C833D}"/>
              </a:ext>
            </a:extLst>
          </p:cNvPr>
          <p:cNvGrpSpPr/>
          <p:nvPr/>
        </p:nvGrpSpPr>
        <p:grpSpPr>
          <a:xfrm>
            <a:off x="353121" y="133815"/>
            <a:ext cx="11485758" cy="6501161"/>
            <a:chOff x="1184815" y="475217"/>
            <a:chExt cx="9619270" cy="51672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54F0D0-8A34-CFE9-9B92-95C90E06C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</a:blip>
            <a:stretch>
              <a:fillRect/>
            </a:stretch>
          </p:blipFill>
          <p:spPr>
            <a:xfrm>
              <a:off x="1184815" y="891791"/>
              <a:ext cx="9619270" cy="475071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7DC55A1-B504-0535-F082-8401C4ECD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6589" y="475217"/>
              <a:ext cx="5376106" cy="114089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7C2654B-A051-058B-903C-BFD0EBE0F356}"/>
              </a:ext>
            </a:extLst>
          </p:cNvPr>
          <p:cNvGrpSpPr/>
          <p:nvPr/>
        </p:nvGrpSpPr>
        <p:grpSpPr>
          <a:xfrm>
            <a:off x="794704" y="2360430"/>
            <a:ext cx="10652169" cy="1569660"/>
            <a:chOff x="699454" y="1541280"/>
            <a:chExt cx="10652169" cy="15696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5CD258-353D-7AE2-E928-CAC0487C3A1B}"/>
                </a:ext>
              </a:extLst>
            </p:cNvPr>
            <p:cNvSpPr txBox="1"/>
            <p:nvPr/>
          </p:nvSpPr>
          <p:spPr>
            <a:xfrm>
              <a:off x="1344017" y="1541280"/>
              <a:ext cx="1000760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srgbClr val="251C00"/>
                  </a:solidFill>
                  <a:latin typeface="Arial" panose="020B0604020202020204" pitchFamily="34" charset="0"/>
                </a:rPr>
                <a:t>N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51C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hận biết, cảm nhận về dung tích (so sánh lượng nước chứa trong đồ vật), về biểu tượng đơn vị đo lít.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>
                  <a:ln>
                    <a:noFill/>
                  </a:ln>
                  <a:solidFill>
                    <a:srgbClr val="251C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Biết 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51C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đọc, viết đơn vị đo lít.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9908C0F-6E92-794A-A02F-EE72DFFEB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9454" y="1569215"/>
              <a:ext cx="582885" cy="58288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FAC2150-6433-D508-A8FE-3A594B62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4504" y="2488428"/>
              <a:ext cx="582885" cy="582885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F49DAFD5-F12E-C129-327F-5C8B43D34D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9278" y="534121"/>
            <a:ext cx="5895343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9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F14090-15A9-4456-8175-C7CCD10EC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"/>
          <a:stretch/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610DC0-F3D8-4CBB-8610-804463D7F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533400"/>
            <a:ext cx="2895851" cy="1060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4CBB31-11F6-4690-B8F1-C2DDF5A08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0" y="347074"/>
            <a:ext cx="1956572" cy="7167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4A29E8-3A0A-44C6-ACAE-B91130D7B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561" y="705436"/>
            <a:ext cx="2483477" cy="2355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6B18CE-A4D8-4465-A66E-C1B41D1EF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819539" y="149398"/>
            <a:ext cx="3944128" cy="1444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214137-C041-48B5-A68A-96C2DF565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91601" y="2712591"/>
            <a:ext cx="2504399" cy="917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C8A154-DAEB-430B-9233-F4150A904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536" y="2591001"/>
            <a:ext cx="1429252" cy="5235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AB6298-D222-33A5-263F-CCB3E2B45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1671" y="1551945"/>
            <a:ext cx="7236579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5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0078 0.0118 " pathEditMode="relative" rAng="0" ptsTypes="AA">
                                      <p:cBhvr>
                                        <p:cTn id="11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57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375 -0.03287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16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9375 0.00047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9375 0.00047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10156 -0.02037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101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1276 -0.00023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522319" y="858371"/>
            <a:ext cx="5515897" cy="1077218"/>
            <a:chOff x="5796116" y="2418735"/>
            <a:chExt cx="5515897" cy="1077218"/>
          </a:xfrm>
        </p:grpSpPr>
        <p:sp>
          <p:nvSpPr>
            <p:cNvPr id="13" name="Rectangle 12"/>
            <p:cNvSpPr/>
            <p:nvPr/>
          </p:nvSpPr>
          <p:spPr>
            <a:xfrm>
              <a:off x="5796116" y="2418735"/>
              <a:ext cx="5515897" cy="106188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39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96116" y="2418735"/>
              <a:ext cx="551589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4446"/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dạng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cốc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22318" y="2262991"/>
            <a:ext cx="5515897" cy="870155"/>
            <a:chOff x="5389585" y="2212258"/>
            <a:chExt cx="5515897" cy="870155"/>
          </a:xfrm>
        </p:grpSpPr>
        <p:sp>
          <p:nvSpPr>
            <p:cNvPr id="15" name="Rounded Rectangle 14"/>
            <p:cNvSpPr/>
            <p:nvPr/>
          </p:nvSpPr>
          <p:spPr>
            <a:xfrm>
              <a:off x="5389585" y="2212258"/>
              <a:ext cx="5515897" cy="870155"/>
            </a:xfrm>
            <a:prstGeom prst="roundRect">
              <a:avLst/>
            </a:prstGeom>
            <a:solidFill>
              <a:srgbClr val="00B0F0">
                <a:alpha val="44000"/>
              </a:srgbClr>
            </a:solidFill>
            <a:ln w="28575">
              <a:solidFill>
                <a:srgbClr val="3399FF"/>
              </a:solidFill>
              <a:prstDash val="sysDash"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03297" y="2356871"/>
              <a:ext cx="4488473" cy="5809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914446">
                <a:lnSpc>
                  <a:spcPct val="107000"/>
                </a:lnSpc>
              </a:pPr>
              <a:r>
                <a:rPr lang="en-US" sz="32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32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sz="32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to </a:t>
              </a:r>
              <a:r>
                <a:rPr lang="en-US" sz="32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32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32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32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048000" y="3086472"/>
            <a:ext cx="6096000" cy="3740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14446">
              <a:lnSpc>
                <a:spcPct val="107000"/>
              </a:lnSpc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522317" y="3460549"/>
            <a:ext cx="5515897" cy="1061883"/>
            <a:chOff x="5796116" y="2418735"/>
            <a:chExt cx="5515897" cy="1061883"/>
          </a:xfrm>
        </p:grpSpPr>
        <p:sp>
          <p:nvSpPr>
            <p:cNvPr id="49" name="Rectangle 48"/>
            <p:cNvSpPr/>
            <p:nvPr/>
          </p:nvSpPr>
          <p:spPr>
            <a:xfrm>
              <a:off x="5796116" y="2418735"/>
              <a:ext cx="5515897" cy="106188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796116" y="2509665"/>
              <a:ext cx="551589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4446"/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đựng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đựng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ít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522316" y="4849833"/>
            <a:ext cx="5515898" cy="1061884"/>
            <a:chOff x="5389584" y="2181135"/>
            <a:chExt cx="5515898" cy="629526"/>
          </a:xfrm>
        </p:grpSpPr>
        <p:sp>
          <p:nvSpPr>
            <p:cNvPr id="55" name="Rounded Rectangle 54"/>
            <p:cNvSpPr/>
            <p:nvPr/>
          </p:nvSpPr>
          <p:spPr>
            <a:xfrm>
              <a:off x="5389585" y="2212258"/>
              <a:ext cx="5515897" cy="598403"/>
            </a:xfrm>
            <a:prstGeom prst="roundRect">
              <a:avLst/>
            </a:prstGeom>
            <a:solidFill>
              <a:srgbClr val="FF0066">
                <a:alpha val="44000"/>
              </a:srgbClr>
            </a:solidFill>
            <a:ln w="28575">
              <a:solidFill>
                <a:srgbClr val="FF0066"/>
              </a:solidFill>
              <a:prstDash val="sysDash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en-US">
                <a:solidFill>
                  <a:srgbClr val="FF0000"/>
                </a:solidFill>
                <a:latin typeface="等线" panose="020F0502020204030204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389584" y="2181135"/>
              <a:ext cx="5515897" cy="5814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4446">
                <a:lnSpc>
                  <a:spcPct val="107000"/>
                </a:lnSpc>
              </a:pPr>
              <a:r>
                <a:rPr lang="en-US" sz="28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28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đựng</a:t>
              </a:r>
              <a:r>
                <a:rPr lang="en-US" sz="28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US" sz="28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8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hơn</a:t>
              </a:r>
              <a:r>
                <a:rPr lang="en-US" sz="28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cốc</a:t>
              </a:r>
              <a:endParaRPr lang="en-US" sz="2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 defTabSz="914446">
                <a:lnSpc>
                  <a:spcPct val="107000"/>
                </a:lnSpc>
              </a:pPr>
              <a:r>
                <a:rPr lang="en-US" sz="28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28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đựng</a:t>
              </a:r>
              <a:r>
                <a:rPr lang="en-US" sz="28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ít</a:t>
              </a:r>
              <a:r>
                <a:rPr lang="en-US" sz="28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8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8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bình</a:t>
              </a:r>
              <a:endPara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592826" y="442871"/>
            <a:ext cx="1233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72221618-0E8B-B3B7-2C8A-19E359B2E50B}"/>
              </a:ext>
            </a:extLst>
          </p:cNvPr>
          <p:cNvSpPr/>
          <p:nvPr/>
        </p:nvSpPr>
        <p:spPr>
          <a:xfrm>
            <a:off x="1066800" y="2311400"/>
            <a:ext cx="2184400" cy="2844800"/>
          </a:xfrm>
          <a:custGeom>
            <a:avLst/>
            <a:gdLst/>
            <a:ahLst/>
            <a:cxnLst/>
            <a:rect l="l" t="t" r="r" b="b"/>
            <a:pathLst>
              <a:path w="3688238" h="5203863">
                <a:moveTo>
                  <a:pt x="0" y="0"/>
                </a:moveTo>
                <a:lnTo>
                  <a:pt x="3688238" y="0"/>
                </a:lnTo>
                <a:lnTo>
                  <a:pt x="3688238" y="5203863"/>
                </a:lnTo>
                <a:lnTo>
                  <a:pt x="0" y="52038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8681E22D-82E1-D2D9-354F-B36FAE3DECFD}"/>
              </a:ext>
            </a:extLst>
          </p:cNvPr>
          <p:cNvSpPr/>
          <p:nvPr/>
        </p:nvSpPr>
        <p:spPr>
          <a:xfrm>
            <a:off x="3352800" y="3683001"/>
            <a:ext cx="1117600" cy="1444171"/>
          </a:xfrm>
          <a:custGeom>
            <a:avLst/>
            <a:gdLst/>
            <a:ahLst/>
            <a:cxnLst/>
            <a:rect l="l" t="t" r="r" b="b"/>
            <a:pathLst>
              <a:path w="2628328" h="4114800">
                <a:moveTo>
                  <a:pt x="0" y="0"/>
                </a:moveTo>
                <a:lnTo>
                  <a:pt x="2628328" y="0"/>
                </a:lnTo>
                <a:lnTo>
                  <a:pt x="26283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1990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9">
            <a:extLst>
              <a:ext uri="{FF2B5EF4-FFF2-40B4-BE49-F238E27FC236}">
                <a16:creationId xmlns:a16="http://schemas.microsoft.com/office/drawing/2014/main" id="{2CA27807-6298-A24C-9761-94FE3C28B44B}"/>
              </a:ext>
            </a:extLst>
          </p:cNvPr>
          <p:cNvSpPr/>
          <p:nvPr/>
        </p:nvSpPr>
        <p:spPr>
          <a:xfrm>
            <a:off x="1930400" y="3784601"/>
            <a:ext cx="1066800" cy="1524000"/>
          </a:xfrm>
          <a:custGeom>
            <a:avLst/>
            <a:gdLst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262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262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102 w 10000"/>
              <a:gd name="connsiteY1" fmla="*/ 571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 stroke="0" extrusionOk="0">
                <a:moveTo>
                  <a:pt x="0" y="1667"/>
                </a:moveTo>
                <a:cubicBezTo>
                  <a:pt x="0" y="746"/>
                  <a:pt x="2239" y="0"/>
                  <a:pt x="5000" y="0"/>
                </a:cubicBezTo>
                <a:cubicBezTo>
                  <a:pt x="7761" y="0"/>
                  <a:pt x="10000" y="746"/>
                  <a:pt x="10000" y="1667"/>
                </a:cubicBezTo>
                <a:lnTo>
                  <a:pt x="10000" y="8333"/>
                </a:lnTo>
                <a:cubicBezTo>
                  <a:pt x="10000" y="9254"/>
                  <a:pt x="7761" y="10000"/>
                  <a:pt x="5000" y="10000"/>
                </a:cubicBezTo>
                <a:cubicBezTo>
                  <a:pt x="2239" y="10000"/>
                  <a:pt x="0" y="9254"/>
                  <a:pt x="0" y="8333"/>
                </a:cubicBezTo>
                <a:lnTo>
                  <a:pt x="0" y="1667"/>
                </a:lnTo>
                <a:close/>
              </a:path>
              <a:path w="10000" h="10000" fill="none" extrusionOk="0">
                <a:moveTo>
                  <a:pt x="10000" y="1667"/>
                </a:moveTo>
                <a:cubicBezTo>
                  <a:pt x="10000" y="2588"/>
                  <a:pt x="7761" y="2620"/>
                  <a:pt x="5000" y="2620"/>
                </a:cubicBezTo>
                <a:cubicBezTo>
                  <a:pt x="2239" y="2620"/>
                  <a:pt x="0" y="2588"/>
                  <a:pt x="0" y="1667"/>
                </a:cubicBezTo>
              </a:path>
              <a:path w="10000" h="10000" fill="none">
                <a:moveTo>
                  <a:pt x="0" y="1667"/>
                </a:moveTo>
                <a:cubicBezTo>
                  <a:pt x="0" y="746"/>
                  <a:pt x="2341" y="571"/>
                  <a:pt x="5102" y="571"/>
                </a:cubicBezTo>
                <a:cubicBezTo>
                  <a:pt x="7863" y="571"/>
                  <a:pt x="10000" y="746"/>
                  <a:pt x="10000" y="1667"/>
                </a:cubicBezTo>
                <a:lnTo>
                  <a:pt x="9388" y="8639"/>
                </a:lnTo>
                <a:cubicBezTo>
                  <a:pt x="9388" y="9560"/>
                  <a:pt x="7761" y="10000"/>
                  <a:pt x="5000" y="10000"/>
                </a:cubicBezTo>
                <a:cubicBezTo>
                  <a:pt x="2239" y="10000"/>
                  <a:pt x="714" y="9331"/>
                  <a:pt x="714" y="8410"/>
                </a:cubicBezTo>
                <a:cubicBezTo>
                  <a:pt x="714" y="6188"/>
                  <a:pt x="0" y="3889"/>
                  <a:pt x="0" y="1667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5" name="Flowchart: Magnetic Disk 9">
            <a:extLst>
              <a:ext uri="{FF2B5EF4-FFF2-40B4-BE49-F238E27FC236}">
                <a16:creationId xmlns:a16="http://schemas.microsoft.com/office/drawing/2014/main" id="{FEEAC361-A65E-AED4-D66F-0E4D2815283D}"/>
              </a:ext>
            </a:extLst>
          </p:cNvPr>
          <p:cNvSpPr/>
          <p:nvPr/>
        </p:nvSpPr>
        <p:spPr>
          <a:xfrm>
            <a:off x="1981200" y="4191001"/>
            <a:ext cx="965200" cy="1066800"/>
          </a:xfrm>
          <a:custGeom>
            <a:avLst/>
            <a:gdLst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113 w 10000"/>
              <a:gd name="connsiteY1" fmla="*/ 1755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226 w 10000"/>
              <a:gd name="connsiteY1" fmla="*/ 277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226 w 10000"/>
              <a:gd name="connsiteY1" fmla="*/ 277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113 w 10000"/>
              <a:gd name="connsiteY1" fmla="*/ 564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 stroke="0" extrusionOk="0">
                <a:moveTo>
                  <a:pt x="0" y="1667"/>
                </a:moveTo>
                <a:cubicBezTo>
                  <a:pt x="0" y="746"/>
                  <a:pt x="2239" y="0"/>
                  <a:pt x="5000" y="0"/>
                </a:cubicBezTo>
                <a:cubicBezTo>
                  <a:pt x="7761" y="0"/>
                  <a:pt x="10000" y="746"/>
                  <a:pt x="10000" y="1667"/>
                </a:cubicBezTo>
                <a:lnTo>
                  <a:pt x="10000" y="8333"/>
                </a:lnTo>
                <a:cubicBezTo>
                  <a:pt x="10000" y="9254"/>
                  <a:pt x="7761" y="10000"/>
                  <a:pt x="5000" y="10000"/>
                </a:cubicBezTo>
                <a:cubicBezTo>
                  <a:pt x="2239" y="10000"/>
                  <a:pt x="0" y="9254"/>
                  <a:pt x="0" y="8333"/>
                </a:cubicBezTo>
                <a:lnTo>
                  <a:pt x="0" y="1667"/>
                </a:lnTo>
                <a:close/>
              </a:path>
              <a:path w="10000" h="10000" fill="none" extrusionOk="0">
                <a:moveTo>
                  <a:pt x="10000" y="1667"/>
                </a:moveTo>
                <a:cubicBezTo>
                  <a:pt x="10000" y="2588"/>
                  <a:pt x="7987" y="2770"/>
                  <a:pt x="5226" y="2770"/>
                </a:cubicBezTo>
                <a:cubicBezTo>
                  <a:pt x="2465" y="2770"/>
                  <a:pt x="0" y="2588"/>
                  <a:pt x="0" y="1667"/>
                </a:cubicBezTo>
              </a:path>
              <a:path w="10000" h="10000" fill="none">
                <a:moveTo>
                  <a:pt x="0" y="1667"/>
                </a:moveTo>
                <a:cubicBezTo>
                  <a:pt x="0" y="746"/>
                  <a:pt x="2352" y="564"/>
                  <a:pt x="5113" y="564"/>
                </a:cubicBezTo>
                <a:cubicBezTo>
                  <a:pt x="7874" y="564"/>
                  <a:pt x="10000" y="746"/>
                  <a:pt x="10000" y="1667"/>
                </a:cubicBezTo>
                <a:lnTo>
                  <a:pt x="9388" y="8639"/>
                </a:lnTo>
                <a:cubicBezTo>
                  <a:pt x="9388" y="9560"/>
                  <a:pt x="7761" y="10000"/>
                  <a:pt x="5000" y="10000"/>
                </a:cubicBezTo>
                <a:cubicBezTo>
                  <a:pt x="2239" y="10000"/>
                  <a:pt x="714" y="9331"/>
                  <a:pt x="714" y="8410"/>
                </a:cubicBezTo>
                <a:cubicBezTo>
                  <a:pt x="714" y="6188"/>
                  <a:pt x="0" y="3889"/>
                  <a:pt x="0" y="1667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8B8CB1F4-4F5C-C958-D5D6-8732EA33DFE6}"/>
              </a:ext>
            </a:extLst>
          </p:cNvPr>
          <p:cNvSpPr/>
          <p:nvPr/>
        </p:nvSpPr>
        <p:spPr>
          <a:xfrm flipH="1">
            <a:off x="1828800" y="2768601"/>
            <a:ext cx="1016000" cy="1473200"/>
          </a:xfrm>
          <a:custGeom>
            <a:avLst/>
            <a:gdLst/>
            <a:ahLst/>
            <a:cxnLst/>
            <a:rect l="l" t="t" r="r" b="b"/>
            <a:pathLst>
              <a:path w="2605223" h="3791713">
                <a:moveTo>
                  <a:pt x="0" y="0"/>
                </a:moveTo>
                <a:lnTo>
                  <a:pt x="2605222" y="0"/>
                </a:lnTo>
                <a:lnTo>
                  <a:pt x="2605222" y="3791713"/>
                </a:lnTo>
                <a:lnTo>
                  <a:pt x="0" y="37917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8206" b="-72185"/>
            </a:stretch>
          </a:blipFill>
        </p:spPr>
        <p:txBody>
          <a:bodyPr/>
          <a:lstStyle/>
          <a:p>
            <a:pPr defTabSz="609630"/>
            <a:endParaRPr lang="en-US" sz="1200" dirty="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8744C492-46CC-9E5C-6D68-702E12CBF850}"/>
              </a:ext>
            </a:extLst>
          </p:cNvPr>
          <p:cNvSpPr/>
          <p:nvPr/>
        </p:nvSpPr>
        <p:spPr>
          <a:xfrm rot="16942996" flipV="1">
            <a:off x="430442" y="1412925"/>
            <a:ext cx="1632014" cy="2506015"/>
          </a:xfrm>
          <a:custGeom>
            <a:avLst/>
            <a:gdLst/>
            <a:ahLst/>
            <a:cxnLst/>
            <a:rect l="l" t="t" r="r" b="b"/>
            <a:pathLst>
              <a:path w="3688238" h="5203863">
                <a:moveTo>
                  <a:pt x="0" y="0"/>
                </a:moveTo>
                <a:lnTo>
                  <a:pt x="3688238" y="0"/>
                </a:lnTo>
                <a:lnTo>
                  <a:pt x="3688238" y="5203863"/>
                </a:lnTo>
                <a:lnTo>
                  <a:pt x="0" y="52038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8" name="Flowchart: Magnetic Disk 9">
            <a:extLst>
              <a:ext uri="{FF2B5EF4-FFF2-40B4-BE49-F238E27FC236}">
                <a16:creationId xmlns:a16="http://schemas.microsoft.com/office/drawing/2014/main" id="{663562D8-50C6-F727-EEB6-BA6F077D335D}"/>
              </a:ext>
            </a:extLst>
          </p:cNvPr>
          <p:cNvSpPr/>
          <p:nvPr/>
        </p:nvSpPr>
        <p:spPr>
          <a:xfrm>
            <a:off x="3251200" y="3835401"/>
            <a:ext cx="1066800" cy="1524000"/>
          </a:xfrm>
          <a:custGeom>
            <a:avLst/>
            <a:gdLst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262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262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102 w 10000"/>
              <a:gd name="connsiteY1" fmla="*/ 571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 stroke="0" extrusionOk="0">
                <a:moveTo>
                  <a:pt x="0" y="1667"/>
                </a:moveTo>
                <a:cubicBezTo>
                  <a:pt x="0" y="746"/>
                  <a:pt x="2239" y="0"/>
                  <a:pt x="5000" y="0"/>
                </a:cubicBezTo>
                <a:cubicBezTo>
                  <a:pt x="7761" y="0"/>
                  <a:pt x="10000" y="746"/>
                  <a:pt x="10000" y="1667"/>
                </a:cubicBezTo>
                <a:lnTo>
                  <a:pt x="10000" y="8333"/>
                </a:lnTo>
                <a:cubicBezTo>
                  <a:pt x="10000" y="9254"/>
                  <a:pt x="7761" y="10000"/>
                  <a:pt x="5000" y="10000"/>
                </a:cubicBezTo>
                <a:cubicBezTo>
                  <a:pt x="2239" y="10000"/>
                  <a:pt x="0" y="9254"/>
                  <a:pt x="0" y="8333"/>
                </a:cubicBezTo>
                <a:lnTo>
                  <a:pt x="0" y="1667"/>
                </a:lnTo>
                <a:close/>
              </a:path>
              <a:path w="10000" h="10000" fill="none" extrusionOk="0">
                <a:moveTo>
                  <a:pt x="10000" y="1667"/>
                </a:moveTo>
                <a:cubicBezTo>
                  <a:pt x="10000" y="2588"/>
                  <a:pt x="7761" y="2620"/>
                  <a:pt x="5000" y="2620"/>
                </a:cubicBezTo>
                <a:cubicBezTo>
                  <a:pt x="2239" y="2620"/>
                  <a:pt x="0" y="2588"/>
                  <a:pt x="0" y="1667"/>
                </a:cubicBezTo>
              </a:path>
              <a:path w="10000" h="10000" fill="none">
                <a:moveTo>
                  <a:pt x="0" y="1667"/>
                </a:moveTo>
                <a:cubicBezTo>
                  <a:pt x="0" y="746"/>
                  <a:pt x="2341" y="571"/>
                  <a:pt x="5102" y="571"/>
                </a:cubicBezTo>
                <a:cubicBezTo>
                  <a:pt x="7863" y="571"/>
                  <a:pt x="10000" y="746"/>
                  <a:pt x="10000" y="1667"/>
                </a:cubicBezTo>
                <a:lnTo>
                  <a:pt x="9388" y="8639"/>
                </a:lnTo>
                <a:cubicBezTo>
                  <a:pt x="9388" y="9560"/>
                  <a:pt x="7761" y="10000"/>
                  <a:pt x="5000" y="10000"/>
                </a:cubicBezTo>
                <a:cubicBezTo>
                  <a:pt x="2239" y="10000"/>
                  <a:pt x="714" y="9331"/>
                  <a:pt x="714" y="8410"/>
                </a:cubicBezTo>
                <a:cubicBezTo>
                  <a:pt x="714" y="6188"/>
                  <a:pt x="0" y="3889"/>
                  <a:pt x="0" y="1667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9" name="Flowchart: Magnetic Disk 9">
            <a:extLst>
              <a:ext uri="{FF2B5EF4-FFF2-40B4-BE49-F238E27FC236}">
                <a16:creationId xmlns:a16="http://schemas.microsoft.com/office/drawing/2014/main" id="{ABEEB2FC-81E7-4B2E-13E0-36423B73A66E}"/>
              </a:ext>
            </a:extLst>
          </p:cNvPr>
          <p:cNvSpPr/>
          <p:nvPr/>
        </p:nvSpPr>
        <p:spPr>
          <a:xfrm>
            <a:off x="3302000" y="4241801"/>
            <a:ext cx="965200" cy="1066800"/>
          </a:xfrm>
          <a:custGeom>
            <a:avLst/>
            <a:gdLst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113 w 10000"/>
              <a:gd name="connsiteY1" fmla="*/ 1755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226 w 10000"/>
              <a:gd name="connsiteY1" fmla="*/ 277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226 w 10000"/>
              <a:gd name="connsiteY1" fmla="*/ 277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113 w 10000"/>
              <a:gd name="connsiteY1" fmla="*/ 564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 stroke="0" extrusionOk="0">
                <a:moveTo>
                  <a:pt x="0" y="1667"/>
                </a:moveTo>
                <a:cubicBezTo>
                  <a:pt x="0" y="746"/>
                  <a:pt x="2239" y="0"/>
                  <a:pt x="5000" y="0"/>
                </a:cubicBezTo>
                <a:cubicBezTo>
                  <a:pt x="7761" y="0"/>
                  <a:pt x="10000" y="746"/>
                  <a:pt x="10000" y="1667"/>
                </a:cubicBezTo>
                <a:lnTo>
                  <a:pt x="10000" y="8333"/>
                </a:lnTo>
                <a:cubicBezTo>
                  <a:pt x="10000" y="9254"/>
                  <a:pt x="7761" y="10000"/>
                  <a:pt x="5000" y="10000"/>
                </a:cubicBezTo>
                <a:cubicBezTo>
                  <a:pt x="2239" y="10000"/>
                  <a:pt x="0" y="9254"/>
                  <a:pt x="0" y="8333"/>
                </a:cubicBezTo>
                <a:lnTo>
                  <a:pt x="0" y="1667"/>
                </a:lnTo>
                <a:close/>
              </a:path>
              <a:path w="10000" h="10000" fill="none" extrusionOk="0">
                <a:moveTo>
                  <a:pt x="10000" y="1667"/>
                </a:moveTo>
                <a:cubicBezTo>
                  <a:pt x="10000" y="2588"/>
                  <a:pt x="7987" y="2770"/>
                  <a:pt x="5226" y="2770"/>
                </a:cubicBezTo>
                <a:cubicBezTo>
                  <a:pt x="2465" y="2770"/>
                  <a:pt x="0" y="2588"/>
                  <a:pt x="0" y="1667"/>
                </a:cubicBezTo>
              </a:path>
              <a:path w="10000" h="10000" fill="none">
                <a:moveTo>
                  <a:pt x="0" y="1667"/>
                </a:moveTo>
                <a:cubicBezTo>
                  <a:pt x="0" y="746"/>
                  <a:pt x="2352" y="564"/>
                  <a:pt x="5113" y="564"/>
                </a:cubicBezTo>
                <a:cubicBezTo>
                  <a:pt x="7874" y="564"/>
                  <a:pt x="10000" y="746"/>
                  <a:pt x="10000" y="1667"/>
                </a:cubicBezTo>
                <a:lnTo>
                  <a:pt x="9388" y="8639"/>
                </a:lnTo>
                <a:cubicBezTo>
                  <a:pt x="9388" y="9560"/>
                  <a:pt x="7761" y="10000"/>
                  <a:pt x="5000" y="10000"/>
                </a:cubicBezTo>
                <a:cubicBezTo>
                  <a:pt x="2239" y="10000"/>
                  <a:pt x="714" y="9331"/>
                  <a:pt x="714" y="8410"/>
                </a:cubicBezTo>
                <a:cubicBezTo>
                  <a:pt x="714" y="6188"/>
                  <a:pt x="0" y="3889"/>
                  <a:pt x="0" y="1667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F8523C13-A0DC-1AE1-66B0-C16AE718CA2D}"/>
              </a:ext>
            </a:extLst>
          </p:cNvPr>
          <p:cNvSpPr/>
          <p:nvPr/>
        </p:nvSpPr>
        <p:spPr>
          <a:xfrm flipH="1">
            <a:off x="3149600" y="2819401"/>
            <a:ext cx="1016000" cy="1473200"/>
          </a:xfrm>
          <a:custGeom>
            <a:avLst/>
            <a:gdLst/>
            <a:ahLst/>
            <a:cxnLst/>
            <a:rect l="l" t="t" r="r" b="b"/>
            <a:pathLst>
              <a:path w="2605223" h="3791713">
                <a:moveTo>
                  <a:pt x="0" y="0"/>
                </a:moveTo>
                <a:lnTo>
                  <a:pt x="2605222" y="0"/>
                </a:lnTo>
                <a:lnTo>
                  <a:pt x="2605222" y="3791713"/>
                </a:lnTo>
                <a:lnTo>
                  <a:pt x="0" y="37917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8206" b="-72185"/>
            </a:stretch>
          </a:blipFill>
        </p:spPr>
        <p:txBody>
          <a:bodyPr/>
          <a:lstStyle/>
          <a:p>
            <a:pPr defTabSz="609630"/>
            <a:endParaRPr lang="en-US" sz="1200" dirty="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0ECBF2E5-7639-FD07-2416-E4CC185FE155}"/>
              </a:ext>
            </a:extLst>
          </p:cNvPr>
          <p:cNvSpPr/>
          <p:nvPr/>
        </p:nvSpPr>
        <p:spPr>
          <a:xfrm rot="16942996" flipV="1">
            <a:off x="1751242" y="1463725"/>
            <a:ext cx="1632014" cy="2506015"/>
          </a:xfrm>
          <a:custGeom>
            <a:avLst/>
            <a:gdLst/>
            <a:ahLst/>
            <a:cxnLst/>
            <a:rect l="l" t="t" r="r" b="b"/>
            <a:pathLst>
              <a:path w="3688238" h="5203863">
                <a:moveTo>
                  <a:pt x="0" y="0"/>
                </a:moveTo>
                <a:lnTo>
                  <a:pt x="3688238" y="0"/>
                </a:lnTo>
                <a:lnTo>
                  <a:pt x="3688238" y="5203863"/>
                </a:lnTo>
                <a:lnTo>
                  <a:pt x="0" y="52038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19" name="Flowchart: Magnetic Disk 9">
            <a:extLst>
              <a:ext uri="{FF2B5EF4-FFF2-40B4-BE49-F238E27FC236}">
                <a16:creationId xmlns:a16="http://schemas.microsoft.com/office/drawing/2014/main" id="{75090F96-75D6-B16B-A658-9D1470CFBD27}"/>
              </a:ext>
            </a:extLst>
          </p:cNvPr>
          <p:cNvSpPr/>
          <p:nvPr/>
        </p:nvSpPr>
        <p:spPr>
          <a:xfrm>
            <a:off x="4521200" y="3835400"/>
            <a:ext cx="1066800" cy="1524000"/>
          </a:xfrm>
          <a:custGeom>
            <a:avLst/>
            <a:gdLst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262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262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102 w 10000"/>
              <a:gd name="connsiteY1" fmla="*/ 571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 stroke="0" extrusionOk="0">
                <a:moveTo>
                  <a:pt x="0" y="1667"/>
                </a:moveTo>
                <a:cubicBezTo>
                  <a:pt x="0" y="746"/>
                  <a:pt x="2239" y="0"/>
                  <a:pt x="5000" y="0"/>
                </a:cubicBezTo>
                <a:cubicBezTo>
                  <a:pt x="7761" y="0"/>
                  <a:pt x="10000" y="746"/>
                  <a:pt x="10000" y="1667"/>
                </a:cubicBezTo>
                <a:lnTo>
                  <a:pt x="10000" y="8333"/>
                </a:lnTo>
                <a:cubicBezTo>
                  <a:pt x="10000" y="9254"/>
                  <a:pt x="7761" y="10000"/>
                  <a:pt x="5000" y="10000"/>
                </a:cubicBezTo>
                <a:cubicBezTo>
                  <a:pt x="2239" y="10000"/>
                  <a:pt x="0" y="9254"/>
                  <a:pt x="0" y="8333"/>
                </a:cubicBezTo>
                <a:lnTo>
                  <a:pt x="0" y="1667"/>
                </a:lnTo>
                <a:close/>
              </a:path>
              <a:path w="10000" h="10000" fill="none" extrusionOk="0">
                <a:moveTo>
                  <a:pt x="10000" y="1667"/>
                </a:moveTo>
                <a:cubicBezTo>
                  <a:pt x="10000" y="2588"/>
                  <a:pt x="7761" y="2620"/>
                  <a:pt x="5000" y="2620"/>
                </a:cubicBezTo>
                <a:cubicBezTo>
                  <a:pt x="2239" y="2620"/>
                  <a:pt x="0" y="2588"/>
                  <a:pt x="0" y="1667"/>
                </a:cubicBezTo>
              </a:path>
              <a:path w="10000" h="10000" fill="none">
                <a:moveTo>
                  <a:pt x="0" y="1667"/>
                </a:moveTo>
                <a:cubicBezTo>
                  <a:pt x="0" y="746"/>
                  <a:pt x="2341" y="571"/>
                  <a:pt x="5102" y="571"/>
                </a:cubicBezTo>
                <a:cubicBezTo>
                  <a:pt x="7863" y="571"/>
                  <a:pt x="10000" y="746"/>
                  <a:pt x="10000" y="1667"/>
                </a:cubicBezTo>
                <a:lnTo>
                  <a:pt x="9388" y="8639"/>
                </a:lnTo>
                <a:cubicBezTo>
                  <a:pt x="9388" y="9560"/>
                  <a:pt x="7761" y="10000"/>
                  <a:pt x="5000" y="10000"/>
                </a:cubicBezTo>
                <a:cubicBezTo>
                  <a:pt x="2239" y="10000"/>
                  <a:pt x="714" y="9331"/>
                  <a:pt x="714" y="8410"/>
                </a:cubicBezTo>
                <a:cubicBezTo>
                  <a:pt x="714" y="6188"/>
                  <a:pt x="0" y="3889"/>
                  <a:pt x="0" y="1667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21" name="Flowchart: Magnetic Disk 9">
            <a:extLst>
              <a:ext uri="{FF2B5EF4-FFF2-40B4-BE49-F238E27FC236}">
                <a16:creationId xmlns:a16="http://schemas.microsoft.com/office/drawing/2014/main" id="{C5E51792-A698-4FC3-2FC9-D29F0308CB1D}"/>
              </a:ext>
            </a:extLst>
          </p:cNvPr>
          <p:cNvSpPr/>
          <p:nvPr/>
        </p:nvSpPr>
        <p:spPr>
          <a:xfrm>
            <a:off x="4572000" y="4241800"/>
            <a:ext cx="965200" cy="1066800"/>
          </a:xfrm>
          <a:custGeom>
            <a:avLst/>
            <a:gdLst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113 w 10000"/>
              <a:gd name="connsiteY1" fmla="*/ 1755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226 w 10000"/>
              <a:gd name="connsiteY1" fmla="*/ 277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226 w 10000"/>
              <a:gd name="connsiteY1" fmla="*/ 277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113 w 10000"/>
              <a:gd name="connsiteY1" fmla="*/ 564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 stroke="0" extrusionOk="0">
                <a:moveTo>
                  <a:pt x="0" y="1667"/>
                </a:moveTo>
                <a:cubicBezTo>
                  <a:pt x="0" y="746"/>
                  <a:pt x="2239" y="0"/>
                  <a:pt x="5000" y="0"/>
                </a:cubicBezTo>
                <a:cubicBezTo>
                  <a:pt x="7761" y="0"/>
                  <a:pt x="10000" y="746"/>
                  <a:pt x="10000" y="1667"/>
                </a:cubicBezTo>
                <a:lnTo>
                  <a:pt x="10000" y="8333"/>
                </a:lnTo>
                <a:cubicBezTo>
                  <a:pt x="10000" y="9254"/>
                  <a:pt x="7761" y="10000"/>
                  <a:pt x="5000" y="10000"/>
                </a:cubicBezTo>
                <a:cubicBezTo>
                  <a:pt x="2239" y="10000"/>
                  <a:pt x="0" y="9254"/>
                  <a:pt x="0" y="8333"/>
                </a:cubicBezTo>
                <a:lnTo>
                  <a:pt x="0" y="1667"/>
                </a:lnTo>
                <a:close/>
              </a:path>
              <a:path w="10000" h="10000" fill="none" extrusionOk="0">
                <a:moveTo>
                  <a:pt x="10000" y="1667"/>
                </a:moveTo>
                <a:cubicBezTo>
                  <a:pt x="10000" y="2588"/>
                  <a:pt x="7987" y="2770"/>
                  <a:pt x="5226" y="2770"/>
                </a:cubicBezTo>
                <a:cubicBezTo>
                  <a:pt x="2465" y="2770"/>
                  <a:pt x="0" y="2588"/>
                  <a:pt x="0" y="1667"/>
                </a:cubicBezTo>
              </a:path>
              <a:path w="10000" h="10000" fill="none">
                <a:moveTo>
                  <a:pt x="0" y="1667"/>
                </a:moveTo>
                <a:cubicBezTo>
                  <a:pt x="0" y="746"/>
                  <a:pt x="2352" y="564"/>
                  <a:pt x="5113" y="564"/>
                </a:cubicBezTo>
                <a:cubicBezTo>
                  <a:pt x="7874" y="564"/>
                  <a:pt x="10000" y="746"/>
                  <a:pt x="10000" y="1667"/>
                </a:cubicBezTo>
                <a:lnTo>
                  <a:pt x="9388" y="8639"/>
                </a:lnTo>
                <a:cubicBezTo>
                  <a:pt x="9388" y="9560"/>
                  <a:pt x="7761" y="10000"/>
                  <a:pt x="5000" y="10000"/>
                </a:cubicBezTo>
                <a:cubicBezTo>
                  <a:pt x="2239" y="10000"/>
                  <a:pt x="714" y="9331"/>
                  <a:pt x="714" y="8410"/>
                </a:cubicBezTo>
                <a:cubicBezTo>
                  <a:pt x="714" y="6188"/>
                  <a:pt x="0" y="3889"/>
                  <a:pt x="0" y="1667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8FE4E551-C1CB-9526-F31C-6E17AAB828AA}"/>
              </a:ext>
            </a:extLst>
          </p:cNvPr>
          <p:cNvSpPr/>
          <p:nvPr/>
        </p:nvSpPr>
        <p:spPr>
          <a:xfrm flipH="1">
            <a:off x="4419600" y="2819400"/>
            <a:ext cx="1016000" cy="1473200"/>
          </a:xfrm>
          <a:custGeom>
            <a:avLst/>
            <a:gdLst/>
            <a:ahLst/>
            <a:cxnLst/>
            <a:rect l="l" t="t" r="r" b="b"/>
            <a:pathLst>
              <a:path w="2605223" h="3791713">
                <a:moveTo>
                  <a:pt x="0" y="0"/>
                </a:moveTo>
                <a:lnTo>
                  <a:pt x="2605222" y="0"/>
                </a:lnTo>
                <a:lnTo>
                  <a:pt x="2605222" y="3791713"/>
                </a:lnTo>
                <a:lnTo>
                  <a:pt x="0" y="37917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8206" b="-72185"/>
            </a:stretch>
          </a:blipFill>
        </p:spPr>
        <p:txBody>
          <a:bodyPr/>
          <a:lstStyle/>
          <a:p>
            <a:pPr defTabSz="609630"/>
            <a:endParaRPr lang="en-US" sz="1200" dirty="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23" name="Freeform 2">
            <a:extLst>
              <a:ext uri="{FF2B5EF4-FFF2-40B4-BE49-F238E27FC236}">
                <a16:creationId xmlns:a16="http://schemas.microsoft.com/office/drawing/2014/main" id="{D5201F92-5F10-3441-46F5-0FD9DB2C4E2F}"/>
              </a:ext>
            </a:extLst>
          </p:cNvPr>
          <p:cNvSpPr/>
          <p:nvPr/>
        </p:nvSpPr>
        <p:spPr>
          <a:xfrm rot="16942996" flipV="1">
            <a:off x="3021242" y="1463724"/>
            <a:ext cx="1632014" cy="2506015"/>
          </a:xfrm>
          <a:custGeom>
            <a:avLst/>
            <a:gdLst/>
            <a:ahLst/>
            <a:cxnLst/>
            <a:rect l="l" t="t" r="r" b="b"/>
            <a:pathLst>
              <a:path w="3688238" h="5203863">
                <a:moveTo>
                  <a:pt x="0" y="0"/>
                </a:moveTo>
                <a:lnTo>
                  <a:pt x="3688238" y="0"/>
                </a:lnTo>
                <a:lnTo>
                  <a:pt x="3688238" y="5203863"/>
                </a:lnTo>
                <a:lnTo>
                  <a:pt x="0" y="52038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24" name="Flowchart: Magnetic Disk 9">
            <a:extLst>
              <a:ext uri="{FF2B5EF4-FFF2-40B4-BE49-F238E27FC236}">
                <a16:creationId xmlns:a16="http://schemas.microsoft.com/office/drawing/2014/main" id="{D029E3C5-8509-4BE3-2A5E-BE2DF9277DF1}"/>
              </a:ext>
            </a:extLst>
          </p:cNvPr>
          <p:cNvSpPr/>
          <p:nvPr/>
        </p:nvSpPr>
        <p:spPr>
          <a:xfrm>
            <a:off x="5740400" y="3784601"/>
            <a:ext cx="1066800" cy="1524000"/>
          </a:xfrm>
          <a:custGeom>
            <a:avLst/>
            <a:gdLst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262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262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102 w 10000"/>
              <a:gd name="connsiteY1" fmla="*/ 571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 stroke="0" extrusionOk="0">
                <a:moveTo>
                  <a:pt x="0" y="1667"/>
                </a:moveTo>
                <a:cubicBezTo>
                  <a:pt x="0" y="746"/>
                  <a:pt x="2239" y="0"/>
                  <a:pt x="5000" y="0"/>
                </a:cubicBezTo>
                <a:cubicBezTo>
                  <a:pt x="7761" y="0"/>
                  <a:pt x="10000" y="746"/>
                  <a:pt x="10000" y="1667"/>
                </a:cubicBezTo>
                <a:lnTo>
                  <a:pt x="10000" y="8333"/>
                </a:lnTo>
                <a:cubicBezTo>
                  <a:pt x="10000" y="9254"/>
                  <a:pt x="7761" y="10000"/>
                  <a:pt x="5000" y="10000"/>
                </a:cubicBezTo>
                <a:cubicBezTo>
                  <a:pt x="2239" y="10000"/>
                  <a:pt x="0" y="9254"/>
                  <a:pt x="0" y="8333"/>
                </a:cubicBezTo>
                <a:lnTo>
                  <a:pt x="0" y="1667"/>
                </a:lnTo>
                <a:close/>
              </a:path>
              <a:path w="10000" h="10000" fill="none" extrusionOk="0">
                <a:moveTo>
                  <a:pt x="10000" y="1667"/>
                </a:moveTo>
                <a:cubicBezTo>
                  <a:pt x="10000" y="2588"/>
                  <a:pt x="7761" y="2620"/>
                  <a:pt x="5000" y="2620"/>
                </a:cubicBezTo>
                <a:cubicBezTo>
                  <a:pt x="2239" y="2620"/>
                  <a:pt x="0" y="2588"/>
                  <a:pt x="0" y="1667"/>
                </a:cubicBezTo>
              </a:path>
              <a:path w="10000" h="10000" fill="none">
                <a:moveTo>
                  <a:pt x="0" y="1667"/>
                </a:moveTo>
                <a:cubicBezTo>
                  <a:pt x="0" y="746"/>
                  <a:pt x="2341" y="571"/>
                  <a:pt x="5102" y="571"/>
                </a:cubicBezTo>
                <a:cubicBezTo>
                  <a:pt x="7863" y="571"/>
                  <a:pt x="10000" y="746"/>
                  <a:pt x="10000" y="1667"/>
                </a:cubicBezTo>
                <a:lnTo>
                  <a:pt x="9388" y="8639"/>
                </a:lnTo>
                <a:cubicBezTo>
                  <a:pt x="9388" y="9560"/>
                  <a:pt x="7761" y="10000"/>
                  <a:pt x="5000" y="10000"/>
                </a:cubicBezTo>
                <a:cubicBezTo>
                  <a:pt x="2239" y="10000"/>
                  <a:pt x="714" y="9331"/>
                  <a:pt x="714" y="8410"/>
                </a:cubicBezTo>
                <a:cubicBezTo>
                  <a:pt x="714" y="6188"/>
                  <a:pt x="0" y="3889"/>
                  <a:pt x="0" y="1667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25" name="Flowchart: Magnetic Disk 9">
            <a:extLst>
              <a:ext uri="{FF2B5EF4-FFF2-40B4-BE49-F238E27FC236}">
                <a16:creationId xmlns:a16="http://schemas.microsoft.com/office/drawing/2014/main" id="{B64E5959-81A5-66B4-75F4-92B951CA3F64}"/>
              </a:ext>
            </a:extLst>
          </p:cNvPr>
          <p:cNvSpPr/>
          <p:nvPr/>
        </p:nvSpPr>
        <p:spPr>
          <a:xfrm>
            <a:off x="5791200" y="4191001"/>
            <a:ext cx="965200" cy="1066800"/>
          </a:xfrm>
          <a:custGeom>
            <a:avLst/>
            <a:gdLst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113 w 10000"/>
              <a:gd name="connsiteY1" fmla="*/ 1755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226 w 10000"/>
              <a:gd name="connsiteY1" fmla="*/ 277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226 w 10000"/>
              <a:gd name="connsiteY1" fmla="*/ 277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113 w 10000"/>
              <a:gd name="connsiteY1" fmla="*/ 564 h 10000"/>
              <a:gd name="connsiteX2" fmla="*/ 10000 w 10000"/>
              <a:gd name="connsiteY2" fmla="*/ 1667 h 10000"/>
              <a:gd name="connsiteX3" fmla="*/ 9388 w 10000"/>
              <a:gd name="connsiteY3" fmla="*/ 8639 h 10000"/>
              <a:gd name="connsiteX4" fmla="*/ 5000 w 10000"/>
              <a:gd name="connsiteY4" fmla="*/ 10000 h 10000"/>
              <a:gd name="connsiteX5" fmla="*/ 714 w 10000"/>
              <a:gd name="connsiteY5" fmla="*/ 8410 h 10000"/>
              <a:gd name="connsiteX6" fmla="*/ 0 w 10000"/>
              <a:gd name="connsiteY6" fmla="*/ 16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 stroke="0" extrusionOk="0">
                <a:moveTo>
                  <a:pt x="0" y="1667"/>
                </a:moveTo>
                <a:cubicBezTo>
                  <a:pt x="0" y="746"/>
                  <a:pt x="2239" y="0"/>
                  <a:pt x="5000" y="0"/>
                </a:cubicBezTo>
                <a:cubicBezTo>
                  <a:pt x="7761" y="0"/>
                  <a:pt x="10000" y="746"/>
                  <a:pt x="10000" y="1667"/>
                </a:cubicBezTo>
                <a:lnTo>
                  <a:pt x="10000" y="8333"/>
                </a:lnTo>
                <a:cubicBezTo>
                  <a:pt x="10000" y="9254"/>
                  <a:pt x="7761" y="10000"/>
                  <a:pt x="5000" y="10000"/>
                </a:cubicBezTo>
                <a:cubicBezTo>
                  <a:pt x="2239" y="10000"/>
                  <a:pt x="0" y="9254"/>
                  <a:pt x="0" y="8333"/>
                </a:cubicBezTo>
                <a:lnTo>
                  <a:pt x="0" y="1667"/>
                </a:lnTo>
                <a:close/>
              </a:path>
              <a:path w="10000" h="10000" fill="none" extrusionOk="0">
                <a:moveTo>
                  <a:pt x="10000" y="1667"/>
                </a:moveTo>
                <a:cubicBezTo>
                  <a:pt x="10000" y="2588"/>
                  <a:pt x="7987" y="2770"/>
                  <a:pt x="5226" y="2770"/>
                </a:cubicBezTo>
                <a:cubicBezTo>
                  <a:pt x="2465" y="2770"/>
                  <a:pt x="0" y="2588"/>
                  <a:pt x="0" y="1667"/>
                </a:cubicBezTo>
              </a:path>
              <a:path w="10000" h="10000" fill="none">
                <a:moveTo>
                  <a:pt x="0" y="1667"/>
                </a:moveTo>
                <a:cubicBezTo>
                  <a:pt x="0" y="746"/>
                  <a:pt x="2352" y="564"/>
                  <a:pt x="5113" y="564"/>
                </a:cubicBezTo>
                <a:cubicBezTo>
                  <a:pt x="7874" y="564"/>
                  <a:pt x="10000" y="746"/>
                  <a:pt x="10000" y="1667"/>
                </a:cubicBezTo>
                <a:lnTo>
                  <a:pt x="9388" y="8639"/>
                </a:lnTo>
                <a:cubicBezTo>
                  <a:pt x="9388" y="9560"/>
                  <a:pt x="7761" y="10000"/>
                  <a:pt x="5000" y="10000"/>
                </a:cubicBezTo>
                <a:cubicBezTo>
                  <a:pt x="2239" y="10000"/>
                  <a:pt x="714" y="9331"/>
                  <a:pt x="714" y="8410"/>
                </a:cubicBezTo>
                <a:cubicBezTo>
                  <a:pt x="714" y="6188"/>
                  <a:pt x="0" y="3889"/>
                  <a:pt x="0" y="1667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CD5D67A4-0F19-E681-14BF-DC92B1331394}"/>
              </a:ext>
            </a:extLst>
          </p:cNvPr>
          <p:cNvSpPr/>
          <p:nvPr/>
        </p:nvSpPr>
        <p:spPr>
          <a:xfrm flipH="1">
            <a:off x="5638800" y="2768601"/>
            <a:ext cx="1016000" cy="1473200"/>
          </a:xfrm>
          <a:custGeom>
            <a:avLst/>
            <a:gdLst/>
            <a:ahLst/>
            <a:cxnLst/>
            <a:rect l="l" t="t" r="r" b="b"/>
            <a:pathLst>
              <a:path w="2605223" h="3791713">
                <a:moveTo>
                  <a:pt x="0" y="0"/>
                </a:moveTo>
                <a:lnTo>
                  <a:pt x="2605222" y="0"/>
                </a:lnTo>
                <a:lnTo>
                  <a:pt x="2605222" y="3791713"/>
                </a:lnTo>
                <a:lnTo>
                  <a:pt x="0" y="37917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8206" b="-72185"/>
            </a:stretch>
          </a:blipFill>
        </p:spPr>
        <p:txBody>
          <a:bodyPr/>
          <a:lstStyle/>
          <a:p>
            <a:pPr defTabSz="609630"/>
            <a:endParaRPr lang="en-US" sz="1200" dirty="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27" name="Freeform 2">
            <a:extLst>
              <a:ext uri="{FF2B5EF4-FFF2-40B4-BE49-F238E27FC236}">
                <a16:creationId xmlns:a16="http://schemas.microsoft.com/office/drawing/2014/main" id="{6998E3D2-3EF7-47C2-D709-C148A5E479E5}"/>
              </a:ext>
            </a:extLst>
          </p:cNvPr>
          <p:cNvSpPr/>
          <p:nvPr/>
        </p:nvSpPr>
        <p:spPr>
          <a:xfrm rot="16942996" flipV="1">
            <a:off x="4240442" y="1412925"/>
            <a:ext cx="1632014" cy="2506015"/>
          </a:xfrm>
          <a:custGeom>
            <a:avLst/>
            <a:gdLst/>
            <a:ahLst/>
            <a:cxnLst/>
            <a:rect l="l" t="t" r="r" b="b"/>
            <a:pathLst>
              <a:path w="3688238" h="5203863">
                <a:moveTo>
                  <a:pt x="0" y="0"/>
                </a:moveTo>
                <a:lnTo>
                  <a:pt x="3688238" y="0"/>
                </a:lnTo>
                <a:lnTo>
                  <a:pt x="3688238" y="5203863"/>
                </a:lnTo>
                <a:lnTo>
                  <a:pt x="0" y="52038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等线" panose="020F0502020204030204"/>
            </a:endParaRPr>
          </a:p>
        </p:txBody>
      </p:sp>
      <p:pic>
        <p:nvPicPr>
          <p:cNvPr id="28" name="am-thanh-tieng-rot-nuoc-keu-www.tiengdong.com">
            <a:hlinkClick r:id="" action="ppaction://media"/>
            <a:extLst>
              <a:ext uri="{FF2B5EF4-FFF2-40B4-BE49-F238E27FC236}">
                <a16:creationId xmlns:a16="http://schemas.microsoft.com/office/drawing/2014/main" id="{A1DA2E34-832E-60D6-6F4C-8FFB524C9A0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60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9600" y="228600"/>
            <a:ext cx="270933" cy="270933"/>
          </a:xfrm>
          <a:prstGeom prst="rect">
            <a:avLst/>
          </a:prstGeom>
        </p:spPr>
      </p:pic>
      <p:pic>
        <p:nvPicPr>
          <p:cNvPr id="29" name="am-thanh-tieng-rot-nuoc-keu-www.tiengdong.com">
            <a:hlinkClick r:id="" action="ppaction://media"/>
            <a:extLst>
              <a:ext uri="{FF2B5EF4-FFF2-40B4-BE49-F238E27FC236}">
                <a16:creationId xmlns:a16="http://schemas.microsoft.com/office/drawing/2014/main" id="{92886D97-6582-6DF6-B611-FF6D171EA51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60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508000" y="635000"/>
            <a:ext cx="270933" cy="270933"/>
          </a:xfrm>
          <a:prstGeom prst="rect">
            <a:avLst/>
          </a:prstGeom>
        </p:spPr>
      </p:pic>
      <p:pic>
        <p:nvPicPr>
          <p:cNvPr id="30" name="am-thanh-tieng-rot-nuoc-keu-www.tiengdong.com">
            <a:hlinkClick r:id="" action="ppaction://media"/>
            <a:extLst>
              <a:ext uri="{FF2B5EF4-FFF2-40B4-BE49-F238E27FC236}">
                <a16:creationId xmlns:a16="http://schemas.microsoft.com/office/drawing/2014/main" id="{102EE531-1517-4439-1CFF-4ACB8B1BE8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60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508000" y="990600"/>
            <a:ext cx="270933" cy="270933"/>
          </a:xfrm>
          <a:prstGeom prst="rect">
            <a:avLst/>
          </a:prstGeom>
        </p:spPr>
      </p:pic>
      <p:pic>
        <p:nvPicPr>
          <p:cNvPr id="31" name="am-thanh-tieng-rot-nuoc-keu-www.tiengdong.com">
            <a:hlinkClick r:id="" action="ppaction://media"/>
            <a:extLst>
              <a:ext uri="{FF2B5EF4-FFF2-40B4-BE49-F238E27FC236}">
                <a16:creationId xmlns:a16="http://schemas.microsoft.com/office/drawing/2014/main" id="{5F596922-6A01-CD4D-5C7D-0A3C3CB5029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60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406400" y="1346200"/>
            <a:ext cx="270933" cy="270933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8F8696AF-24C5-B65C-FDF3-A151D1473E18}"/>
              </a:ext>
            </a:extLst>
          </p:cNvPr>
          <p:cNvGrpSpPr/>
          <p:nvPr/>
        </p:nvGrpSpPr>
        <p:grpSpPr>
          <a:xfrm>
            <a:off x="7264400" y="1295400"/>
            <a:ext cx="3728065" cy="853888"/>
            <a:chOff x="5796116" y="2404985"/>
            <a:chExt cx="5592097" cy="108074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F65CA87-5787-C8A8-4A2D-D2DD89A406CE}"/>
                </a:ext>
              </a:extLst>
            </p:cNvPr>
            <p:cNvSpPr/>
            <p:nvPr/>
          </p:nvSpPr>
          <p:spPr>
            <a:xfrm>
              <a:off x="5796116" y="2418735"/>
              <a:ext cx="5515897" cy="106188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39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333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EC437C6-F8FC-DF86-B150-4EF8503D6F07}"/>
                </a:ext>
              </a:extLst>
            </p:cNvPr>
            <p:cNvSpPr/>
            <p:nvPr/>
          </p:nvSpPr>
          <p:spPr>
            <a:xfrm>
              <a:off x="5872316" y="2404985"/>
              <a:ext cx="5515897" cy="1080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07000"/>
                </a:lnSpc>
              </a:pPr>
              <a:r>
                <a:rPr lang="en-US" sz="2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2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sz="2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rót</a:t>
              </a:r>
              <a:r>
                <a:rPr lang="en-US" sz="2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2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2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  <a:endParaRPr 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99D069F-D498-EE16-1B04-A8259F883D31}"/>
              </a:ext>
            </a:extLst>
          </p:cNvPr>
          <p:cNvGrpSpPr/>
          <p:nvPr/>
        </p:nvGrpSpPr>
        <p:grpSpPr>
          <a:xfrm>
            <a:off x="7264400" y="2385445"/>
            <a:ext cx="3677265" cy="580103"/>
            <a:chOff x="5389585" y="2212258"/>
            <a:chExt cx="5515897" cy="870155"/>
          </a:xfrm>
        </p:grpSpPr>
        <p:sp>
          <p:nvSpPr>
            <p:cNvPr id="36" name="Rounded Rectangle 17">
              <a:extLst>
                <a:ext uri="{FF2B5EF4-FFF2-40B4-BE49-F238E27FC236}">
                  <a16:creationId xmlns:a16="http://schemas.microsoft.com/office/drawing/2014/main" id="{97A3A663-AB3A-DF48-8748-C8E6D4DE2F63}"/>
                </a:ext>
              </a:extLst>
            </p:cNvPr>
            <p:cNvSpPr/>
            <p:nvPr/>
          </p:nvSpPr>
          <p:spPr>
            <a:xfrm>
              <a:off x="5389585" y="2212258"/>
              <a:ext cx="5515897" cy="870155"/>
            </a:xfrm>
            <a:prstGeom prst="roundRect">
              <a:avLst/>
            </a:prstGeom>
            <a:solidFill>
              <a:srgbClr val="00B0F0">
                <a:alpha val="44000"/>
              </a:srgbClr>
            </a:solidFill>
            <a:ln w="28575">
              <a:solidFill>
                <a:srgbClr val="3399FF"/>
              </a:solidFill>
              <a:prstDash val="sysDash"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333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A0D45A1-64C7-D916-3D65-A16DF2769AAF}"/>
                </a:ext>
              </a:extLst>
            </p:cNvPr>
            <p:cNvSpPr/>
            <p:nvPr/>
          </p:nvSpPr>
          <p:spPr>
            <a:xfrm>
              <a:off x="6577198" y="2271847"/>
              <a:ext cx="3140667" cy="810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609630">
                <a:lnSpc>
                  <a:spcPct val="107000"/>
                </a:lnSpc>
              </a:pPr>
              <a:r>
                <a:rPr lang="en-US" sz="2933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933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 </a:t>
              </a:r>
              <a:r>
                <a:rPr lang="en-US" sz="2933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cốc</a:t>
              </a:r>
              <a:endParaRPr lang="en-US" sz="2933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7222E6C-0E4C-9BFC-8E29-EC6207134680}"/>
              </a:ext>
            </a:extLst>
          </p:cNvPr>
          <p:cNvGrpSpPr/>
          <p:nvPr/>
        </p:nvGrpSpPr>
        <p:grpSpPr>
          <a:xfrm>
            <a:off x="7264399" y="3183817"/>
            <a:ext cx="3677265" cy="1137646"/>
            <a:chOff x="5796116" y="2418735"/>
            <a:chExt cx="5515897" cy="170646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89E399F-7EC8-1F33-D424-A781A9484A2E}"/>
                </a:ext>
              </a:extLst>
            </p:cNvPr>
            <p:cNvSpPr/>
            <p:nvPr/>
          </p:nvSpPr>
          <p:spPr>
            <a:xfrm>
              <a:off x="5796116" y="2418735"/>
              <a:ext cx="5515897" cy="16631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333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FAD1F4D-6B39-69D1-F888-45AA2AE1E4D3}"/>
                </a:ext>
              </a:extLst>
            </p:cNvPr>
            <p:cNvSpPr/>
            <p:nvPr/>
          </p:nvSpPr>
          <p:spPr>
            <a:xfrm>
              <a:off x="5796116" y="2509665"/>
              <a:ext cx="5515897" cy="1615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/>
              <a:r>
                <a:rPr lang="en-US" sz="2133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Vậy</a:t>
              </a:r>
              <a:r>
                <a:rPr lang="en-US" sz="2133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33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lượng</a:t>
              </a:r>
              <a:r>
                <a:rPr lang="en-US" sz="2133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33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133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33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133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33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2133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33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2133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33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sz="2133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33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2133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33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133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33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lượng</a:t>
              </a:r>
              <a:r>
                <a:rPr lang="en-US" sz="2133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33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133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ở 4 </a:t>
              </a:r>
              <a:r>
                <a:rPr lang="en-US" sz="2133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cốc</a:t>
              </a:r>
              <a:r>
                <a:rPr lang="en-US" sz="2133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2667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21DFED2-218C-8D08-A2AB-7B93331ACE85}"/>
              </a:ext>
            </a:extLst>
          </p:cNvPr>
          <p:cNvGrpSpPr/>
          <p:nvPr/>
        </p:nvGrpSpPr>
        <p:grpSpPr>
          <a:xfrm>
            <a:off x="7264400" y="4493143"/>
            <a:ext cx="3677265" cy="925684"/>
            <a:chOff x="5389584" y="2212258"/>
            <a:chExt cx="5515898" cy="598403"/>
          </a:xfrm>
        </p:grpSpPr>
        <p:sp>
          <p:nvSpPr>
            <p:cNvPr id="42" name="Rounded Rectangle 24">
              <a:extLst>
                <a:ext uri="{FF2B5EF4-FFF2-40B4-BE49-F238E27FC236}">
                  <a16:creationId xmlns:a16="http://schemas.microsoft.com/office/drawing/2014/main" id="{09BF2C0B-3591-0E53-DBD5-4EB10951B911}"/>
                </a:ext>
              </a:extLst>
            </p:cNvPr>
            <p:cNvSpPr/>
            <p:nvPr/>
          </p:nvSpPr>
          <p:spPr>
            <a:xfrm>
              <a:off x="5389585" y="2212258"/>
              <a:ext cx="5515897" cy="598403"/>
            </a:xfrm>
            <a:prstGeom prst="roundRect">
              <a:avLst/>
            </a:prstGeom>
            <a:solidFill>
              <a:srgbClr val="FF0066">
                <a:alpha val="44000"/>
              </a:srgbClr>
            </a:solidFill>
            <a:ln w="28575">
              <a:solidFill>
                <a:srgbClr val="FF0066"/>
              </a:solidFill>
              <a:prstDash val="sysDash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333">
                <a:solidFill>
                  <a:srgbClr val="FF0000"/>
                </a:solidFill>
                <a:latin typeface="等线" panose="020F0502020204030204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9D75647-7895-4C3A-EF21-AC32C3629CB9}"/>
                </a:ext>
              </a:extLst>
            </p:cNvPr>
            <p:cNvSpPr/>
            <p:nvPr/>
          </p:nvSpPr>
          <p:spPr>
            <a:xfrm>
              <a:off x="5389584" y="2246814"/>
              <a:ext cx="5515896" cy="4971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07000"/>
                </a:lnSpc>
              </a:pPr>
              <a:r>
                <a:rPr lang="en-US" sz="2133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Lượng</a:t>
              </a:r>
              <a:r>
                <a:rPr lang="en-US" sz="2133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33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133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33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133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33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2133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33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2133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33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lượng</a:t>
              </a:r>
              <a:r>
                <a:rPr lang="en-US" sz="2133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33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133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ở 4 </a:t>
              </a:r>
              <a:r>
                <a:rPr lang="en-US" sz="2133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cốc</a:t>
              </a:r>
              <a:r>
                <a:rPr lang="en-US" sz="2133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214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24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47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24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324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47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3247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9" grpId="0" animBg="1"/>
      <p:bldP spid="10" grpId="0" animBg="1"/>
      <p:bldP spid="10" grpId="1" animBg="1"/>
      <p:bldP spid="11" grpId="0" animBg="1"/>
      <p:bldP spid="11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25" grpId="0" animBg="1"/>
      <p:bldP spid="26" grpId="0" animBg="1"/>
      <p:bldP spid="26" grpId="1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5FFACD-2645-43EF-8BBB-573507965D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38F2CF-9EB9-4970-AFD4-3D6D583BC8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69" y="304800"/>
            <a:ext cx="8325634" cy="21832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032FE6-2054-4A7F-9FF0-025EE06781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1295" y="3479800"/>
            <a:ext cx="2750352" cy="2859654"/>
          </a:xfrm>
          <a:prstGeom prst="rect">
            <a:avLst/>
          </a:prstGeom>
        </p:spPr>
      </p:pic>
      <p:pic>
        <p:nvPicPr>
          <p:cNvPr id="13" name="y2mate.com - Tập viết lớp 1 l Tập viết chữ l_480p">
            <a:hlinkClick r:id="" action="ppaction://media"/>
            <a:extLst>
              <a:ext uri="{FF2B5EF4-FFF2-40B4-BE49-F238E27FC236}">
                <a16:creationId xmlns:a16="http://schemas.microsoft.com/office/drawing/2014/main" id="{23FF5F5B-CE07-4364-AF68-1FD42A316ED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9"/>
          <a:srcRect l="9764" t="347" r="44217" b="-347"/>
          <a:stretch/>
        </p:blipFill>
        <p:spPr>
          <a:xfrm>
            <a:off x="9671508" y="438843"/>
            <a:ext cx="1731834" cy="25660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844289-19BA-47C3-AEE4-49197C71EC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19154" y="430825"/>
            <a:ext cx="1836542" cy="272080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E7F9566-CC70-49D3-A808-2543D17F9587}"/>
              </a:ext>
            </a:extLst>
          </p:cNvPr>
          <p:cNvGrpSpPr/>
          <p:nvPr/>
        </p:nvGrpSpPr>
        <p:grpSpPr>
          <a:xfrm>
            <a:off x="609600" y="2787208"/>
            <a:ext cx="2253693" cy="2685247"/>
            <a:chOff x="1219200" y="2731272"/>
            <a:chExt cx="2819401" cy="348002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03398CA6-56A8-4BBE-84C4-FA5BFBFB446A}"/>
                </a:ext>
              </a:extLst>
            </p:cNvPr>
            <p:cNvSpPr/>
            <p:nvPr/>
          </p:nvSpPr>
          <p:spPr>
            <a:xfrm>
              <a:off x="1352547" y="2846566"/>
              <a:ext cx="2686054" cy="33647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5D9AD46-B82B-4742-BFDC-34C3698C2437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1352547" y="2846566"/>
              <a:ext cx="2686054" cy="3364728"/>
            </a:xfrm>
            <a:prstGeom prst="roundRect">
              <a:avLst/>
            </a:prstGeom>
            <a:blipFill dpi="0" rotWithShape="0">
              <a:blip r:embed="rId11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316" t="5043" r="-6316" b="504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9D93475-4D42-4D96-984A-60EFA2365A09}"/>
                </a:ext>
              </a:extLst>
            </p:cNvPr>
            <p:cNvSpPr/>
            <p:nvPr/>
          </p:nvSpPr>
          <p:spPr>
            <a:xfrm>
              <a:off x="1219200" y="2731272"/>
              <a:ext cx="2686054" cy="3364728"/>
            </a:xfrm>
            <a:prstGeom prst="roundRect">
              <a:avLst/>
            </a:prstGeom>
            <a:noFill/>
            <a:ln w="76200">
              <a:solidFill>
                <a:srgbClr val="FFCC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74EEBAE-D133-48EE-B12E-C85CA98253B7}"/>
              </a:ext>
            </a:extLst>
          </p:cNvPr>
          <p:cNvGrpSpPr/>
          <p:nvPr/>
        </p:nvGrpSpPr>
        <p:grpSpPr>
          <a:xfrm>
            <a:off x="726829" y="5605443"/>
            <a:ext cx="2125825" cy="698004"/>
            <a:chOff x="1644665" y="5797301"/>
            <a:chExt cx="2533655" cy="831913"/>
          </a:xfrm>
        </p:grpSpPr>
        <p:sp>
          <p:nvSpPr>
            <p:cNvPr id="22" name="Rectangle: Diagonal Corners Rounded 21">
              <a:extLst>
                <a:ext uri="{FF2B5EF4-FFF2-40B4-BE49-F238E27FC236}">
                  <a16:creationId xmlns:a16="http://schemas.microsoft.com/office/drawing/2014/main" id="{60F48492-04FA-4B05-A222-3AFA0ECF6545}"/>
                </a:ext>
              </a:extLst>
            </p:cNvPr>
            <p:cNvSpPr/>
            <p:nvPr/>
          </p:nvSpPr>
          <p:spPr>
            <a:xfrm>
              <a:off x="1644665" y="5797301"/>
              <a:ext cx="2533655" cy="831913"/>
            </a:xfrm>
            <a:prstGeom prst="round2DiagRect">
              <a:avLst>
                <a:gd name="adj1" fmla="val 50000"/>
                <a:gd name="adj2" fmla="val 1176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832C3F3-CB83-42F0-A00D-5034618445F8}"/>
                </a:ext>
              </a:extLst>
            </p:cNvPr>
            <p:cNvSpPr txBox="1"/>
            <p:nvPr/>
          </p:nvSpPr>
          <p:spPr>
            <a:xfrm>
              <a:off x="1824034" y="6031468"/>
              <a:ext cx="2042227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Bình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nước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19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lít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CA5EFF48-5756-4C85-87A9-AEA114B97715}"/>
              </a:ext>
            </a:extLst>
          </p:cNvPr>
          <p:cNvSpPr>
            <a:spLocks noChangeAspect="1"/>
          </p:cNvSpPr>
          <p:nvPr/>
        </p:nvSpPr>
        <p:spPr>
          <a:xfrm>
            <a:off x="910545" y="4102431"/>
            <a:ext cx="879196" cy="879196"/>
          </a:xfrm>
          <a:prstGeom prst="ellipse">
            <a:avLst/>
          </a:prstGeom>
          <a:blipFill dpi="0" rotWithShape="0">
            <a:blip r:embed="rId11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5706" t="-325589" r="-311114" b="-141229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B8BA5B-6460-4F89-AD6A-02DAD60B764E}"/>
              </a:ext>
            </a:extLst>
          </p:cNvPr>
          <p:cNvGrpSpPr/>
          <p:nvPr/>
        </p:nvGrpSpPr>
        <p:grpSpPr>
          <a:xfrm>
            <a:off x="3559453" y="2743200"/>
            <a:ext cx="2253693" cy="2685247"/>
            <a:chOff x="3559453" y="2743200"/>
            <a:chExt cx="2253693" cy="2685247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5F27494-6EAB-4B1D-95DB-93CC6006330B}"/>
                </a:ext>
              </a:extLst>
            </p:cNvPr>
            <p:cNvSpPr/>
            <p:nvPr/>
          </p:nvSpPr>
          <p:spPr>
            <a:xfrm>
              <a:off x="3666044" y="2832163"/>
              <a:ext cx="2147102" cy="25962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AC2AE79-AA27-4C36-AABF-5E762AFC88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66044" y="2832163"/>
              <a:ext cx="2147102" cy="2596284"/>
            </a:xfrm>
            <a:prstGeom prst="roundRect">
              <a:avLst/>
            </a:prstGeom>
            <a:blipFill dpi="0" rotWithShape="0">
              <a:blip r:embed="rId12" cstate="hq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14523" t="16571" r="14523" b="234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13B5AA4-8DA8-4593-97B1-4AD3CF56576A}"/>
                </a:ext>
              </a:extLst>
            </p:cNvPr>
            <p:cNvSpPr/>
            <p:nvPr/>
          </p:nvSpPr>
          <p:spPr>
            <a:xfrm>
              <a:off x="3559453" y="2743200"/>
              <a:ext cx="2147102" cy="2596284"/>
            </a:xfrm>
            <a:prstGeom prst="roundRect">
              <a:avLst/>
            </a:prstGeom>
            <a:noFill/>
            <a:ln w="76200">
              <a:solidFill>
                <a:srgbClr val="FFCC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DD402C4-C02C-4267-8830-5BA3970C71B5}"/>
              </a:ext>
            </a:extLst>
          </p:cNvPr>
          <p:cNvGrpSpPr/>
          <p:nvPr/>
        </p:nvGrpSpPr>
        <p:grpSpPr>
          <a:xfrm>
            <a:off x="3666044" y="5561435"/>
            <a:ext cx="2125825" cy="698004"/>
            <a:chOff x="1644665" y="5797301"/>
            <a:chExt cx="2533655" cy="831913"/>
          </a:xfrm>
        </p:grpSpPr>
        <p:sp>
          <p:nvSpPr>
            <p:cNvPr id="33" name="Rectangle: Diagonal Corners Rounded 32">
              <a:extLst>
                <a:ext uri="{FF2B5EF4-FFF2-40B4-BE49-F238E27FC236}">
                  <a16:creationId xmlns:a16="http://schemas.microsoft.com/office/drawing/2014/main" id="{EFE2D700-9ED9-4C5D-9D97-E55ACFB1CC8C}"/>
                </a:ext>
              </a:extLst>
            </p:cNvPr>
            <p:cNvSpPr/>
            <p:nvPr/>
          </p:nvSpPr>
          <p:spPr>
            <a:xfrm>
              <a:off x="1644665" y="5797301"/>
              <a:ext cx="2533655" cy="831913"/>
            </a:xfrm>
            <a:prstGeom prst="round2DiagRect">
              <a:avLst>
                <a:gd name="adj1" fmla="val 50000"/>
                <a:gd name="adj2" fmla="val 1176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C808C0F-73F4-4B80-A598-162EDF38A2B8}"/>
                </a:ext>
              </a:extLst>
            </p:cNvPr>
            <p:cNvSpPr txBox="1"/>
            <p:nvPr/>
          </p:nvSpPr>
          <p:spPr>
            <a:xfrm>
              <a:off x="1968126" y="6049630"/>
              <a:ext cx="1886735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Bình nước 6 lít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00FD0E87-BDEA-4C95-8EC8-EB9BE5C12F77}"/>
              </a:ext>
            </a:extLst>
          </p:cNvPr>
          <p:cNvSpPr>
            <a:spLocks noChangeAspect="1"/>
          </p:cNvSpPr>
          <p:nvPr/>
        </p:nvSpPr>
        <p:spPr>
          <a:xfrm>
            <a:off x="4500990" y="3766151"/>
            <a:ext cx="879196" cy="879196"/>
          </a:xfrm>
          <a:prstGeom prst="ellipse">
            <a:avLst/>
          </a:prstGeom>
          <a:blipFill dpi="0" rotWithShape="0">
            <a:blip r:embed="rId1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41012" t="-368224" r="-203088" b="-190418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04604E-D4BE-469E-A75B-1CF74CA242B8}"/>
              </a:ext>
            </a:extLst>
          </p:cNvPr>
          <p:cNvGrpSpPr/>
          <p:nvPr/>
        </p:nvGrpSpPr>
        <p:grpSpPr>
          <a:xfrm>
            <a:off x="6509307" y="2693316"/>
            <a:ext cx="2253693" cy="2685248"/>
            <a:chOff x="6509307" y="2693316"/>
            <a:chExt cx="2253693" cy="2685248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B910CA2-9B24-416E-977C-62BCD6B6083F}"/>
                </a:ext>
              </a:extLst>
            </p:cNvPr>
            <p:cNvSpPr/>
            <p:nvPr/>
          </p:nvSpPr>
          <p:spPr>
            <a:xfrm>
              <a:off x="6615898" y="2782279"/>
              <a:ext cx="2147102" cy="259628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FE498A34-6020-467F-B0A4-DAC3272FA5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15898" y="2782279"/>
              <a:ext cx="2147102" cy="2596285"/>
            </a:xfrm>
            <a:prstGeom prst="roundRect">
              <a:avLst/>
            </a:prstGeom>
            <a:blipFill dpi="0" rotWithShape="0">
              <a:blip r:embed="rId14" cstate="hq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31712" t="33960" r="31712" b="3579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1ECDA650-01A2-474F-BDC9-43C4334C4D23}"/>
                </a:ext>
              </a:extLst>
            </p:cNvPr>
            <p:cNvSpPr/>
            <p:nvPr/>
          </p:nvSpPr>
          <p:spPr>
            <a:xfrm>
              <a:off x="6509307" y="2693316"/>
              <a:ext cx="2147102" cy="2596285"/>
            </a:xfrm>
            <a:prstGeom prst="roundRect">
              <a:avLst/>
            </a:prstGeom>
            <a:noFill/>
            <a:ln w="76200">
              <a:solidFill>
                <a:srgbClr val="FFCC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CD2E807D-1EFA-46CA-A96E-5DDD49F69F57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249851" y="4018863"/>
            <a:ext cx="879196" cy="879196"/>
          </a:xfrm>
          <a:prstGeom prst="ellipse">
            <a:avLst/>
          </a:prstGeom>
          <a:blipFill dpi="0" rotWithShape="0">
            <a:blip r:embed="rId1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7547" t="-217733" r="-138010" b="12176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17D6530-712B-4867-A9DD-4B4CEF1A703A}"/>
              </a:ext>
            </a:extLst>
          </p:cNvPr>
          <p:cNvGrpSpPr/>
          <p:nvPr/>
        </p:nvGrpSpPr>
        <p:grpSpPr>
          <a:xfrm>
            <a:off x="6626536" y="5556033"/>
            <a:ext cx="2125825" cy="698004"/>
            <a:chOff x="1644665" y="5797301"/>
            <a:chExt cx="2533655" cy="831913"/>
          </a:xfrm>
        </p:grpSpPr>
        <p:sp>
          <p:nvSpPr>
            <p:cNvPr id="41" name="Rectangle: Diagonal Corners Rounded 40">
              <a:extLst>
                <a:ext uri="{FF2B5EF4-FFF2-40B4-BE49-F238E27FC236}">
                  <a16:creationId xmlns:a16="http://schemas.microsoft.com/office/drawing/2014/main" id="{60BB7B83-A474-4752-B06B-9E65C45EB9A4}"/>
                </a:ext>
              </a:extLst>
            </p:cNvPr>
            <p:cNvSpPr/>
            <p:nvPr/>
          </p:nvSpPr>
          <p:spPr>
            <a:xfrm>
              <a:off x="1644665" y="5797301"/>
              <a:ext cx="2533655" cy="831913"/>
            </a:xfrm>
            <a:prstGeom prst="round2DiagRect">
              <a:avLst>
                <a:gd name="adj1" fmla="val 50000"/>
                <a:gd name="adj2" fmla="val 1176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893C203-37BC-4630-8F67-20BFB91044A0}"/>
                </a:ext>
              </a:extLst>
            </p:cNvPr>
            <p:cNvSpPr txBox="1"/>
            <p:nvPr/>
          </p:nvSpPr>
          <p:spPr>
            <a:xfrm>
              <a:off x="1968130" y="6031468"/>
              <a:ext cx="1886735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Bình nước 1 lít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31D334-E4AC-4745-B81B-CBFE1D45E5AE}"/>
              </a:ext>
            </a:extLst>
          </p:cNvPr>
          <p:cNvGrpSpPr/>
          <p:nvPr/>
        </p:nvGrpSpPr>
        <p:grpSpPr>
          <a:xfrm>
            <a:off x="1366999" y="603963"/>
            <a:ext cx="6268555" cy="677108"/>
            <a:chOff x="1366999" y="603963"/>
            <a:chExt cx="6268555" cy="67710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B6DD29-1983-435C-B96F-ED44EE4F4BCD}"/>
                </a:ext>
              </a:extLst>
            </p:cNvPr>
            <p:cNvSpPr txBox="1"/>
            <p:nvPr/>
          </p:nvSpPr>
          <p:spPr>
            <a:xfrm>
              <a:off x="1880773" y="603963"/>
              <a:ext cx="5754781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13B6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Lít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 một đơn vị đo dung tích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0815404-F1DE-467C-A01B-442DAB850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366999" y="674608"/>
              <a:ext cx="429978" cy="535818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9FB237-A68D-40C1-A666-4BD75867FD48}"/>
              </a:ext>
            </a:extLst>
          </p:cNvPr>
          <p:cNvGrpSpPr/>
          <p:nvPr/>
        </p:nvGrpSpPr>
        <p:grpSpPr>
          <a:xfrm>
            <a:off x="1366999" y="1546004"/>
            <a:ext cx="5179410" cy="677108"/>
            <a:chOff x="1366999" y="1546004"/>
            <a:chExt cx="5179410" cy="67710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404FB4-CDFF-4314-AB7A-E2630E6DC79E}"/>
                </a:ext>
              </a:extLst>
            </p:cNvPr>
            <p:cNvSpPr txBox="1"/>
            <p:nvPr/>
          </p:nvSpPr>
          <p:spPr>
            <a:xfrm>
              <a:off x="1880773" y="1546004"/>
              <a:ext cx="4665636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B6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Lít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tắt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3B6FF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Calibri" panose="020F0502020204030204" pitchFamily="34" charset="0"/>
                </a:rPr>
                <a:t>l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lít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B549192-B711-46F0-8191-EDA1FE9CC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366999" y="1580234"/>
              <a:ext cx="429978" cy="535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613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0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5953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1" grpId="0" animBg="1"/>
      <p:bldP spid="32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F14090-15A9-4456-8175-C7CCD10EC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"/>
          <a:stretch/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610DC0-F3D8-4CBB-8610-804463D7F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533400"/>
            <a:ext cx="2895851" cy="1060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4CBB31-11F6-4690-B8F1-C2DDF5A08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0" y="347074"/>
            <a:ext cx="1956572" cy="7167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4A29E8-3A0A-44C6-ACAE-B91130D7B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561" y="705436"/>
            <a:ext cx="2483477" cy="2355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6B18CE-A4D8-4465-A66E-C1B41D1EF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819539" y="149398"/>
            <a:ext cx="3944128" cy="1444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214137-C041-48B5-A68A-96C2DF565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43274" y="2814577"/>
            <a:ext cx="2504399" cy="917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C8A154-DAEB-430B-9233-F4150A904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536" y="2591001"/>
            <a:ext cx="1429252" cy="5235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883676-1133-7995-57D0-E8CB177938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4960" y="2233691"/>
            <a:ext cx="9345978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4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0078 0.0118 " pathEditMode="relative" rAng="0" ptsTypes="AA">
                                      <p:cBhvr>
                                        <p:cTn id="11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57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375 -0.03287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16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9375 0.00047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09375 0.00047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10156 -0.02037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101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1276 -0.00023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4B61C-65CF-4A3D-BE46-BBD4F9B1D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25DDED-DA73-4F7F-8212-579440124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23" y="1602658"/>
            <a:ext cx="11434915" cy="502428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0093046-28FE-48AD-A019-AFF59DFD028F}"/>
              </a:ext>
            </a:extLst>
          </p:cNvPr>
          <p:cNvGrpSpPr/>
          <p:nvPr/>
        </p:nvGrpSpPr>
        <p:grpSpPr>
          <a:xfrm>
            <a:off x="907896" y="143722"/>
            <a:ext cx="1149097" cy="1035886"/>
            <a:chOff x="1143000" y="838200"/>
            <a:chExt cx="1149096" cy="1035886"/>
          </a:xfrm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B671F07-DCC6-4811-99C1-F55FFE8F7904}"/>
                </a:ext>
              </a:extLst>
            </p:cNvPr>
            <p:cNvSpPr/>
            <p:nvPr/>
          </p:nvSpPr>
          <p:spPr>
            <a:xfrm>
              <a:off x="1143000" y="838200"/>
              <a:ext cx="1149096" cy="990600"/>
            </a:xfrm>
            <a:prstGeom prst="triangl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AC92F90-00F4-424D-A8AB-CCA34AE3CEE5}"/>
                </a:ext>
              </a:extLst>
            </p:cNvPr>
            <p:cNvSpPr txBox="1"/>
            <p:nvPr/>
          </p:nvSpPr>
          <p:spPr>
            <a:xfrm>
              <a:off x="1561256" y="1135422"/>
              <a:ext cx="312586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A2731A4-2F9D-4C91-9D94-1DCE9494DDCE}"/>
              </a:ext>
            </a:extLst>
          </p:cNvPr>
          <p:cNvGrpSpPr/>
          <p:nvPr/>
        </p:nvGrpSpPr>
        <p:grpSpPr>
          <a:xfrm>
            <a:off x="2175170" y="172312"/>
            <a:ext cx="9352345" cy="1105882"/>
            <a:chOff x="2169010" y="301155"/>
            <a:chExt cx="9486901" cy="158336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7F69560-28BB-4EFE-9001-2CFEDBCED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9010" y="301155"/>
              <a:ext cx="9486901" cy="158336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F5CC0B5-63EF-4C63-9A48-3DB635C52497}"/>
                </a:ext>
              </a:extLst>
            </p:cNvPr>
            <p:cNvSpPr txBox="1"/>
            <p:nvPr/>
          </p:nvSpPr>
          <p:spPr>
            <a:xfrm>
              <a:off x="2809046" y="518996"/>
              <a:ext cx="8054946" cy="75083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Quan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sát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tranh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rồi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chọn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đúng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20EFEB3-8B74-76AD-2C65-E32197920A7A}"/>
              </a:ext>
            </a:extLst>
          </p:cNvPr>
          <p:cNvSpPr txBox="1"/>
          <p:nvPr/>
        </p:nvSpPr>
        <p:spPr>
          <a:xfrm>
            <a:off x="1092595" y="1931216"/>
            <a:ext cx="5780599" cy="396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 err="1"/>
              <a:t>Đổ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ca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đầy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chai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BCB0D44-E57A-7DFB-FD03-CCFD35D2E17E}"/>
              </a:ext>
            </a:extLst>
          </p:cNvPr>
          <p:cNvSpPr/>
          <p:nvPr/>
        </p:nvSpPr>
        <p:spPr>
          <a:xfrm>
            <a:off x="998904" y="4548524"/>
            <a:ext cx="485768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47B6D8-AC8D-52CD-3AD3-1F1DCE6311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2097" y="2810999"/>
            <a:ext cx="2686916" cy="273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5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382</Words>
  <Application>Microsoft Office PowerPoint</Application>
  <PresentationFormat>Widescreen</PresentationFormat>
  <Paragraphs>73</Paragraphs>
  <Slides>17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等线</vt:lpstr>
      <vt:lpstr>等线 Light</vt:lpstr>
      <vt:lpstr>#9Slide02 Noi dung dai</vt:lpstr>
      <vt:lpstr>Arial</vt:lpstr>
      <vt:lpstr>Book Antiqua</vt:lpstr>
      <vt:lpstr>Calibri</vt:lpstr>
      <vt:lpstr>Cambria</vt:lpstr>
      <vt:lpstr>HP001 4 hàng</vt:lpstr>
      <vt:lpstr>iCiel Cadena</vt:lpstr>
      <vt:lpstr>Times New Roman</vt:lpstr>
      <vt:lpstr>Wingdings</vt:lpstr>
      <vt:lpstr>思源宋体 CN Heavy</vt:lpstr>
      <vt:lpstr>思源宋体 CN Medium</vt:lpstr>
      <vt:lpstr>1_Office Theme</vt:lpstr>
      <vt:lpstr>2_Office Theme</vt:lpstr>
      <vt:lpstr>3_Office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22</cp:revision>
  <dcterms:created xsi:type="dcterms:W3CDTF">2024-05-07T02:29:23Z</dcterms:created>
  <dcterms:modified xsi:type="dcterms:W3CDTF">2025-11-21T07:32:10Z</dcterms:modified>
</cp:coreProperties>
</file>