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37" r:id="rId3"/>
    <p:sldMasterId id="2147483749" r:id="rId4"/>
    <p:sldMasterId id="2147483762" r:id="rId5"/>
    <p:sldMasterId id="2147483767" r:id="rId6"/>
    <p:sldMasterId id="2147483779" r:id="rId7"/>
  </p:sldMasterIdLst>
  <p:notesMasterIdLst>
    <p:notesMasterId r:id="rId42"/>
  </p:notesMasterIdLst>
  <p:sldIdLst>
    <p:sldId id="359" r:id="rId8"/>
    <p:sldId id="280" r:id="rId9"/>
    <p:sldId id="263" r:id="rId10"/>
    <p:sldId id="357" r:id="rId11"/>
    <p:sldId id="360" r:id="rId12"/>
    <p:sldId id="354" r:id="rId13"/>
    <p:sldId id="275" r:id="rId14"/>
    <p:sldId id="409" r:id="rId15"/>
    <p:sldId id="2007577197" r:id="rId16"/>
    <p:sldId id="2007577196" r:id="rId17"/>
    <p:sldId id="2007577175" r:id="rId18"/>
    <p:sldId id="2007577177" r:id="rId19"/>
    <p:sldId id="2007577176" r:id="rId20"/>
    <p:sldId id="424" r:id="rId21"/>
    <p:sldId id="2007577186" r:id="rId22"/>
    <p:sldId id="2007577198" r:id="rId23"/>
    <p:sldId id="408" r:id="rId24"/>
    <p:sldId id="2007577188" r:id="rId25"/>
    <p:sldId id="361" r:id="rId26"/>
    <p:sldId id="2007577191" r:id="rId27"/>
    <p:sldId id="267" r:id="rId28"/>
    <p:sldId id="268" r:id="rId29"/>
    <p:sldId id="269" r:id="rId30"/>
    <p:sldId id="2007577192" r:id="rId31"/>
    <p:sldId id="287" r:id="rId32"/>
    <p:sldId id="274" r:id="rId33"/>
    <p:sldId id="271" r:id="rId34"/>
    <p:sldId id="288" r:id="rId35"/>
    <p:sldId id="276" r:id="rId36"/>
    <p:sldId id="2007577193" r:id="rId37"/>
    <p:sldId id="2007577194" r:id="rId38"/>
    <p:sldId id="2007577195" r:id="rId39"/>
    <p:sldId id="2007577183" r:id="rId40"/>
    <p:sldId id="36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F480F-313E-4EBA-9E68-46ADE92E07E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AFC64-59C3-41F0-8A35-D6D8569A6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6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120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766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03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53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28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443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380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263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05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394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789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967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855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07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08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30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96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1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65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1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32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07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58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62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3805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46600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19870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362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83594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41127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3629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846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60026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47010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4742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57840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70234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857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855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513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71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8E91-BC42-BE3D-B9EE-1BE32BD96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A2160-4E6F-352A-242F-24607FD28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2D8DF-A1AE-4143-2EE8-775CAEF1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A890B-6D84-BA3E-347F-21F479CC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A3A42-F396-1AF7-78C8-9DA5CE83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730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D582E-E491-1B39-07BE-D46A3783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6D9BB-7EBA-3E1E-623D-70A81EFF9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255E8-7AA2-F31D-741A-7213FD77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2DD79-0E19-DD94-43BE-DFCD7876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E64C-91DF-AE35-09FC-79177D68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17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60AD-596C-796E-2EC3-632236E7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97443-E07F-2ABC-105A-5B0ECEBD1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9D5D7-0F28-5931-29AC-AFAABDAA3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56819-7463-7F55-1F16-3BCE7B78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15D3C-C82D-6AC7-290D-F08FFD2F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30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A1CB-9072-12E1-F5BB-935FEAFC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6BC17-4C8F-5FA6-5393-A6B422A75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90D4D-2D33-5AF1-509E-2100F957D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FE1C4-EB73-9DDC-4F17-2544DA72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311FD-0C27-9148-F4E8-14A59EB6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44215-8BF8-ECF5-66B0-16BE63F9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357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1ACE-1A2D-5A79-6016-47E673B4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F3B7F-6290-D763-4141-6F249346C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485D3-07D7-303B-0532-A63985449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2E909-BC7D-B7D2-8F7D-6D1E1A064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834D32-7157-20FD-CB4B-EA21AC34B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6B910C-8C8C-92FA-C892-26EB59F2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CFCEA-1AF9-31FE-7A5C-1BC3A377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932EC-9B28-B0CE-3935-B401B8ED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3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D075-A0EA-6AD5-E5F8-E3F3089B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02AF9D-3768-71CC-26F1-83AB735F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E663D-FDED-FD44-CB55-99E7E5564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A7A70-AE35-197C-AA06-D8A8C260E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165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3F9F0-EAB6-F392-EE8C-58AFFB60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84F70-07AF-578A-F491-8A5CEC78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F7258-2ADD-4E4E-0DD2-B1018316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19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DA4D0A1-4DCE-B787-6891-33690B414DA2}"/>
              </a:ext>
            </a:extLst>
          </p:cNvPr>
          <p:cNvSpPr txBox="1">
            <a:spLocks/>
          </p:cNvSpPr>
          <p:nvPr userDrawn="1"/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867C356-D307-D788-06F2-88B6AEC365F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A99C12B-3215-58BC-3CAF-F203A43216FB}"/>
              </a:ext>
            </a:extLst>
          </p:cNvPr>
          <p:cNvSpPr txBox="1">
            <a:spLocks/>
          </p:cNvSpPr>
          <p:nvPr userDrawn="1"/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718E56A-5E18-C478-A1D3-CD63B466EC00}"/>
              </a:ext>
            </a:extLst>
          </p:cNvPr>
          <p:cNvSpPr txBox="1">
            <a:spLocks/>
          </p:cNvSpPr>
          <p:nvPr userDrawn="1"/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46622691-7F53-D942-F420-4D6E999D9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1EA58A6A-6158-FE49-696D-153EAF022B53}"/>
              </a:ext>
            </a:extLst>
          </p:cNvPr>
          <p:cNvSpPr/>
          <p:nvPr userDrawn="1"/>
        </p:nvSpPr>
        <p:spPr>
          <a:xfrm>
            <a:off x="181864" y="228599"/>
            <a:ext cx="11828272" cy="643615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501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5F741-BB28-2650-68C8-6B0B05BD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174D-57C1-C126-B618-544C11B6D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396C8-F0CC-8416-B019-4527D25AC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1AF30-EE2F-05A5-FC23-DD423D0E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6934C-FDFF-C942-6BCB-78810BD5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367A9-5365-BFE8-B209-A2E13EC2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44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471A7-0CD0-A6B0-4B3F-5C31D226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6DEBE-3920-B3BC-336D-30841ADB7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5265E-8251-654B-2735-584A893BF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F422F-CE6B-447D-D04F-7EB3CF6F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505BA-8AF3-D799-ED74-937D8B896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1516D-903B-3801-9353-705F3B40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88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D5D0-F0A2-9E92-E9C9-1111B5DF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11C86-D657-A14E-AFEB-31CA88304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1344-4779-3987-23BC-9FA712AC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7BF6-1AD3-8D04-6E70-6988BB67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767B0-172F-0714-EFBC-C3324B84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690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DB8E71-0AE1-C56C-2629-0E4AC9E695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CE18B-7984-1746-0349-1A6E094F5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E94D-1127-F8DA-D6C8-AF8BD616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01CAE-75D1-3569-CDCB-69A4EC26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774EB-9100-10F6-F1ED-5D4EC904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668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1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6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0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127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0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8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7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946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7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435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9DE2C58-6648-65C0-6CFB-E9B581A557B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2" y="133648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0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950ABE-F49F-FABD-1AAA-2DE3BE56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630E0-3C57-0644-8F27-6DDA8DE46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EDFC6-4E08-F1E7-2E1A-ACFB4E149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59565-6AC7-7CAE-34C5-7EA6E44D2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657F-BBEC-C0AC-2F6B-ECAC90E2E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3AF02D2D-5C3D-165F-DCC0-25CC9BB717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D661702D-B0E7-E83F-15E2-E0DBE827F6C4}"/>
              </a:ext>
            </a:extLst>
          </p:cNvPr>
          <p:cNvSpPr/>
          <p:nvPr userDrawn="1"/>
        </p:nvSpPr>
        <p:spPr>
          <a:xfrm>
            <a:off x="181864" y="228599"/>
            <a:ext cx="11828272" cy="643615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6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0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4481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4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D76B91-CFA0-2E7A-63E6-72210FC124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009" y="114863"/>
            <a:ext cx="1687432" cy="16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9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1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5.jp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1" Type="http://schemas.microsoft.com/office/2007/relationships/media" Target="../media/media3.mp3"/><Relationship Id="rId6" Type="http://schemas.openxmlformats.org/officeDocument/2006/relationships/image" Target="../media/image48.jpg"/><Relationship Id="rId11" Type="http://schemas.openxmlformats.org/officeDocument/2006/relationships/slide" Target="slide22.xml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slide" Target="slide23.xml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microsoft.com/office/2007/relationships/media" Target="../media/media5.mp3"/><Relationship Id="rId7" Type="http://schemas.openxmlformats.org/officeDocument/2006/relationships/image" Target="../media/image55.jpg"/><Relationship Id="rId12" Type="http://schemas.openxmlformats.org/officeDocument/2006/relationships/slide" Target="slide2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media" Target="../media/media7.mp3"/><Relationship Id="rId7" Type="http://schemas.openxmlformats.org/officeDocument/2006/relationships/image" Target="../media/image55.jpg"/><Relationship Id="rId12" Type="http://schemas.openxmlformats.org/officeDocument/2006/relationships/slide" Target="slide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53.png"/><Relationship Id="rId10" Type="http://schemas.openxmlformats.org/officeDocument/2006/relationships/image" Target="../media/image61.png"/><Relationship Id="rId4" Type="http://schemas.openxmlformats.org/officeDocument/2006/relationships/audio" Target="../media/media7.mp3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12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pn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slide" Target="slide25.xml"/><Relationship Id="rId4" Type="http://schemas.openxmlformats.org/officeDocument/2006/relationships/image" Target="../media/image48.jp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microsoft.com/office/2007/relationships/media" Target="../media/media5.mp3"/><Relationship Id="rId7" Type="http://schemas.openxmlformats.org/officeDocument/2006/relationships/image" Target="../media/image55.jpg"/><Relationship Id="rId12" Type="http://schemas.openxmlformats.org/officeDocument/2006/relationships/slide" Target="slide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media" Target="../media/media7.mp3"/><Relationship Id="rId7" Type="http://schemas.openxmlformats.org/officeDocument/2006/relationships/image" Target="../media/image55.jpg"/><Relationship Id="rId12" Type="http://schemas.openxmlformats.org/officeDocument/2006/relationships/slide" Target="slide2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53.png"/><Relationship Id="rId10" Type="http://schemas.openxmlformats.org/officeDocument/2006/relationships/image" Target="../media/image61.png"/><Relationship Id="rId4" Type="http://schemas.openxmlformats.org/officeDocument/2006/relationships/audio" Target="../media/media7.mp3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jpg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slide" Target="slide28.xml"/><Relationship Id="rId11" Type="http://schemas.microsoft.com/office/2007/relationships/hdphoto" Target="../media/hdphoto4.wdp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microsoft.com/office/2007/relationships/media" Target="../media/media5.mp3"/><Relationship Id="rId7" Type="http://schemas.openxmlformats.org/officeDocument/2006/relationships/image" Target="../media/image55.jpg"/><Relationship Id="rId12" Type="http://schemas.openxmlformats.org/officeDocument/2006/relationships/slide" Target="slide2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media" Target="../media/media7.mp3"/><Relationship Id="rId7" Type="http://schemas.openxmlformats.org/officeDocument/2006/relationships/image" Target="../media/image55.jpg"/><Relationship Id="rId12" Type="http://schemas.openxmlformats.org/officeDocument/2006/relationships/slide" Target="slide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53.png"/><Relationship Id="rId10" Type="http://schemas.openxmlformats.org/officeDocument/2006/relationships/image" Target="../media/image61.png"/><Relationship Id="rId4" Type="http://schemas.openxmlformats.org/officeDocument/2006/relationships/audio" Target="../media/media7.mp3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17" Type="http://schemas.openxmlformats.org/officeDocument/2006/relationships/slide" Target="slide22.xml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1" Type="http://schemas.microsoft.com/office/2007/relationships/media" Target="../media/media3.mp3"/><Relationship Id="rId6" Type="http://schemas.openxmlformats.org/officeDocument/2006/relationships/image" Target="../media/image48.jpg"/><Relationship Id="rId11" Type="http://schemas.openxmlformats.org/officeDocument/2006/relationships/slide" Target="slide31.xml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slide" Target="slide32.xml"/><Relationship Id="rId1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microsoft.com/office/2007/relationships/media" Target="../media/media5.mp3"/><Relationship Id="rId7" Type="http://schemas.openxmlformats.org/officeDocument/2006/relationships/image" Target="../media/image55.jpg"/><Relationship Id="rId12" Type="http://schemas.openxmlformats.org/officeDocument/2006/relationships/slide" Target="slide2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media" Target="../media/media7.mp3"/><Relationship Id="rId7" Type="http://schemas.openxmlformats.org/officeDocument/2006/relationships/image" Target="../media/image55.jpg"/><Relationship Id="rId12" Type="http://schemas.openxmlformats.org/officeDocument/2006/relationships/slide" Target="slide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53.png"/><Relationship Id="rId10" Type="http://schemas.openxmlformats.org/officeDocument/2006/relationships/image" Target="../media/image61.png"/><Relationship Id="rId4" Type="http://schemas.openxmlformats.org/officeDocument/2006/relationships/audio" Target="../media/media7.mp3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8">
            <a:extLst>
              <a:ext uri="{FF2B5EF4-FFF2-40B4-BE49-F238E27FC236}">
                <a16:creationId xmlns:a16="http://schemas.microsoft.com/office/drawing/2014/main" id="{19E5016D-4111-7837-F91B-87EA22DFD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665E95-EE57-33B1-AF03-A481EAC172EA}"/>
              </a:ext>
            </a:extLst>
          </p:cNvPr>
          <p:cNvSpPr/>
          <p:nvPr/>
        </p:nvSpPr>
        <p:spPr>
          <a:xfrm>
            <a:off x="1381760" y="550369"/>
            <a:ext cx="9702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đố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5FDE68B2-69B8-3892-54D2-74FEBD8DDED6}"/>
              </a:ext>
            </a:extLst>
          </p:cNvPr>
          <p:cNvSpPr txBox="1">
            <a:spLocks/>
          </p:cNvSpPr>
          <p:nvPr/>
        </p:nvSpPr>
        <p:spPr>
          <a:xfrm>
            <a:off x="628855" y="121629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em đi ngủ, nhắc em học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chạy những bước dài thật nhanh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D20AAC8-9C94-9654-9D9C-F04DA28A04D5}"/>
              </a:ext>
            </a:extLst>
          </p:cNvPr>
          <p:cNvSpPr txBox="1">
            <a:spLocks/>
          </p:cNvSpPr>
          <p:nvPr/>
        </p:nvSpPr>
        <p:spPr>
          <a:xfrm>
            <a:off x="649175" y="326765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0FBF73B7-E77B-9BB4-781C-A8A3F0CE22B0}"/>
              </a:ext>
            </a:extLst>
          </p:cNvPr>
          <p:cNvSpPr txBox="1">
            <a:spLocks/>
          </p:cNvSpPr>
          <p:nvPr/>
        </p:nvSpPr>
        <p:spPr>
          <a:xfrm>
            <a:off x="679655" y="43180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6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21D2FE-DD09-4171-8ABB-C71B64EBF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1188227" y="478465"/>
            <a:ext cx="10188609" cy="5399231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208F08D5-661B-44DD-AA07-58F2DE004FF5}"/>
              </a:ext>
            </a:extLst>
          </p:cNvPr>
          <p:cNvGrpSpPr/>
          <p:nvPr/>
        </p:nvGrpSpPr>
        <p:grpSpPr>
          <a:xfrm>
            <a:off x="6708187" y="125572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F7A39E9D-2BA5-4283-AF30-26BCA95EC68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8FDFCBC4-B15A-403E-BF6B-B2F8782039F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87DA5790-50F9-446F-BF52-332BD8E5B95F}"/>
              </a:ext>
            </a:extLst>
          </p:cNvPr>
          <p:cNvGrpSpPr/>
          <p:nvPr/>
        </p:nvGrpSpPr>
        <p:grpSpPr>
          <a:xfrm>
            <a:off x="3986852" y="1196067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7F3ECCDF-5BEE-49C9-B315-DF19B50B071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8594BB9A-A664-483F-A57C-3CE7E14D3D1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D6EC0D-1B71-453D-A5EF-256DDA4A12C1}"/>
              </a:ext>
            </a:extLst>
          </p:cNvPr>
          <p:cNvSpPr txBox="1"/>
          <p:nvPr/>
        </p:nvSpPr>
        <p:spPr>
          <a:xfrm>
            <a:off x="1508051" y="2233301"/>
            <a:ext cx="8713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 đôi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vòng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phút,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Digit 120">
            <a:extLst>
              <a:ext uri="{FF2B5EF4-FFF2-40B4-BE49-F238E27FC236}">
                <a16:creationId xmlns:a16="http://schemas.microsoft.com/office/drawing/2014/main" id="{1C13E464-4E49-44A4-8A23-03ED06D0A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30" y="4349529"/>
            <a:ext cx="2171700" cy="11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335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21D2FE-DD09-4171-8ABB-C71B64EBF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1188228" y="1141617"/>
            <a:ext cx="6807456" cy="47360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BB26BA1-5E75-4442-989C-76C1ED3BF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71" y="1313180"/>
            <a:ext cx="5383727" cy="5383727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208F08D5-661B-44DD-AA07-58F2DE004FF5}"/>
              </a:ext>
            </a:extLst>
          </p:cNvPr>
          <p:cNvGrpSpPr/>
          <p:nvPr/>
        </p:nvGrpSpPr>
        <p:grpSpPr>
          <a:xfrm>
            <a:off x="6708187" y="125572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F7A39E9D-2BA5-4283-AF30-26BCA95EC68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8FDFCBC4-B15A-403E-BF6B-B2F8782039F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87DA5790-50F9-446F-BF52-332BD8E5B95F}"/>
              </a:ext>
            </a:extLst>
          </p:cNvPr>
          <p:cNvGrpSpPr/>
          <p:nvPr/>
        </p:nvGrpSpPr>
        <p:grpSpPr>
          <a:xfrm>
            <a:off x="3986852" y="1196067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7F3ECCDF-5BEE-49C9-B315-DF19B50B071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8594BB9A-A664-483F-A57C-3CE7E14D3D1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D6EC0D-1B71-453D-A5EF-256DDA4A12C1}"/>
              </a:ext>
            </a:extLst>
          </p:cNvPr>
          <p:cNvSpPr txBox="1"/>
          <p:nvPr/>
        </p:nvSpPr>
        <p:spPr>
          <a:xfrm>
            <a:off x="1828800" y="2860158"/>
            <a:ext cx="5347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59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4A0A7ACE-7D51-4F1A-9A83-AA1644A72EB4}"/>
              </a:ext>
            </a:extLst>
          </p:cNvPr>
          <p:cNvSpPr txBox="1">
            <a:spLocks/>
          </p:cNvSpPr>
          <p:nvPr/>
        </p:nvSpPr>
        <p:spPr>
          <a:xfrm>
            <a:off x="699975" y="93057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 đêm,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 em đi ngủ, nhắc em học bài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chậm bước khoan thai,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chạy những bước dài thật nhanh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Là cái gì?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64F85DF4-DD76-4B2B-B2E5-0AC1F67F3D68}"/>
              </a:ext>
            </a:extLst>
          </p:cNvPr>
          <p:cNvSpPr txBox="1">
            <a:spLocks/>
          </p:cNvSpPr>
          <p:nvPr/>
        </p:nvSpPr>
        <p:spPr>
          <a:xfrm>
            <a:off x="587835" y="310624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CB45FC2E-52B0-4F3C-8BAC-3EA46A5AF199}"/>
              </a:ext>
            </a:extLst>
          </p:cNvPr>
          <p:cNvSpPr txBox="1">
            <a:spLocks/>
          </p:cNvSpPr>
          <p:nvPr/>
        </p:nvSpPr>
        <p:spPr>
          <a:xfrm>
            <a:off x="550455" y="44180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kẹo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Dẻo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giầy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组合 11">
            <a:extLst>
              <a:ext uri="{FF2B5EF4-FFF2-40B4-BE49-F238E27FC236}">
                <a16:creationId xmlns:a16="http://schemas.microsoft.com/office/drawing/2014/main" id="{B19E8FE2-A734-4415-A2F4-EFFDAE4BB2E2}"/>
              </a:ext>
            </a:extLst>
          </p:cNvPr>
          <p:cNvGrpSpPr/>
          <p:nvPr/>
        </p:nvGrpSpPr>
        <p:grpSpPr>
          <a:xfrm>
            <a:off x="9856330" y="467235"/>
            <a:ext cx="2718490" cy="1345749"/>
            <a:chOff x="10618590" y="782288"/>
            <a:chExt cx="2718490" cy="1345749"/>
          </a:xfrm>
        </p:grpSpPr>
        <p:pic>
          <p:nvPicPr>
            <p:cNvPr id="23" name="图片 12">
              <a:extLst>
                <a:ext uri="{FF2B5EF4-FFF2-40B4-BE49-F238E27FC236}">
                  <a16:creationId xmlns:a16="http://schemas.microsoft.com/office/drawing/2014/main" id="{AA13F49C-4C72-45BA-849A-791BC88A3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24" name="图片 13">
              <a:extLst>
                <a:ext uri="{FF2B5EF4-FFF2-40B4-BE49-F238E27FC236}">
                  <a16:creationId xmlns:a16="http://schemas.microsoft.com/office/drawing/2014/main" id="{45853395-FAAE-4234-8C46-821857343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76A6D9-CEC6-4825-AC62-CC5B544A7714}"/>
              </a:ext>
            </a:extLst>
          </p:cNvPr>
          <p:cNvCxnSpPr/>
          <p:nvPr/>
        </p:nvCxnSpPr>
        <p:spPr>
          <a:xfrm>
            <a:off x="4913522" y="2390660"/>
            <a:ext cx="7821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E6D147-4632-4F84-BED5-A23DD860CAAB}"/>
              </a:ext>
            </a:extLst>
          </p:cNvPr>
          <p:cNvCxnSpPr>
            <a:cxnSpLocks/>
          </p:cNvCxnSpPr>
          <p:nvPr/>
        </p:nvCxnSpPr>
        <p:spPr>
          <a:xfrm>
            <a:off x="6797406" y="2379643"/>
            <a:ext cx="160846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4BAEE-0EA5-4930-B9AB-7275E9381F71}"/>
              </a:ext>
            </a:extLst>
          </p:cNvPr>
          <p:cNvCxnSpPr>
            <a:cxnSpLocks/>
          </p:cNvCxnSpPr>
          <p:nvPr/>
        </p:nvCxnSpPr>
        <p:spPr>
          <a:xfrm>
            <a:off x="6973676" y="2897436"/>
            <a:ext cx="47372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0134C1-F2EF-4194-A057-9FD8F62B2056}"/>
              </a:ext>
            </a:extLst>
          </p:cNvPr>
          <p:cNvCxnSpPr>
            <a:cxnSpLocks/>
          </p:cNvCxnSpPr>
          <p:nvPr/>
        </p:nvCxnSpPr>
        <p:spPr>
          <a:xfrm>
            <a:off x="8284683" y="2875403"/>
            <a:ext cx="9474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012A08-6621-4B1B-89DF-D379A400C4E4}"/>
              </a:ext>
            </a:extLst>
          </p:cNvPr>
          <p:cNvCxnSpPr>
            <a:cxnSpLocks/>
          </p:cNvCxnSpPr>
          <p:nvPr/>
        </p:nvCxnSpPr>
        <p:spPr>
          <a:xfrm>
            <a:off x="4860803" y="3536415"/>
            <a:ext cx="5925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80322E-D777-4A91-A888-7F29F9BA8278}"/>
              </a:ext>
            </a:extLst>
          </p:cNvPr>
          <p:cNvCxnSpPr>
            <a:cxnSpLocks/>
          </p:cNvCxnSpPr>
          <p:nvPr/>
        </p:nvCxnSpPr>
        <p:spPr>
          <a:xfrm>
            <a:off x="4712075" y="4869456"/>
            <a:ext cx="5925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1094F2-9B2C-49F4-AC94-F8BB37C02810}"/>
              </a:ext>
            </a:extLst>
          </p:cNvPr>
          <p:cNvCxnSpPr>
            <a:cxnSpLocks/>
          </p:cNvCxnSpPr>
          <p:nvPr/>
        </p:nvCxnSpPr>
        <p:spPr>
          <a:xfrm>
            <a:off x="4320976" y="5376232"/>
            <a:ext cx="5925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88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2">
            <a:extLst>
              <a:ext uri="{FF2B5EF4-FFF2-40B4-BE49-F238E27FC236}">
                <a16:creationId xmlns:a16="http://schemas.microsoft.com/office/drawing/2014/main" id="{F3C3AE75-A041-DB82-246B-3CD138C453C9}"/>
              </a:ext>
            </a:extLst>
          </p:cNvPr>
          <p:cNvSpPr/>
          <p:nvPr/>
        </p:nvSpPr>
        <p:spPr>
          <a:xfrm>
            <a:off x="2105025" y="711201"/>
            <a:ext cx="9467850" cy="1651000"/>
          </a:xfrm>
          <a:custGeom>
            <a:avLst/>
            <a:gdLst>
              <a:gd name="connsiteX0" fmla="*/ 0 w 11632744"/>
              <a:gd name="connsiteY0" fmla="*/ 1052126 h 6312631"/>
              <a:gd name="connsiteX1" fmla="*/ 1052126 w 11632744"/>
              <a:gd name="connsiteY1" fmla="*/ 0 h 6312631"/>
              <a:gd name="connsiteX2" fmla="*/ 1542163 w 11632744"/>
              <a:gd name="connsiteY2" fmla="*/ 0 h 6312631"/>
              <a:gd name="connsiteX3" fmla="*/ 2222769 w 11632744"/>
              <a:gd name="connsiteY3" fmla="*/ 0 h 6312631"/>
              <a:gd name="connsiteX4" fmla="*/ 3093946 w 11632744"/>
              <a:gd name="connsiteY4" fmla="*/ 0 h 6312631"/>
              <a:gd name="connsiteX5" fmla="*/ 3774552 w 11632744"/>
              <a:gd name="connsiteY5" fmla="*/ 0 h 6312631"/>
              <a:gd name="connsiteX6" fmla="*/ 4550444 w 11632744"/>
              <a:gd name="connsiteY6" fmla="*/ 0 h 6312631"/>
              <a:gd name="connsiteX7" fmla="*/ 5135765 w 11632744"/>
              <a:gd name="connsiteY7" fmla="*/ 0 h 6312631"/>
              <a:gd name="connsiteX8" fmla="*/ 5911657 w 11632744"/>
              <a:gd name="connsiteY8" fmla="*/ 0 h 6312631"/>
              <a:gd name="connsiteX9" fmla="*/ 6306409 w 11632744"/>
              <a:gd name="connsiteY9" fmla="*/ 0 h 6312631"/>
              <a:gd name="connsiteX10" fmla="*/ 6701161 w 11632744"/>
              <a:gd name="connsiteY10" fmla="*/ 0 h 6312631"/>
              <a:gd name="connsiteX11" fmla="*/ 7477052 w 11632744"/>
              <a:gd name="connsiteY11" fmla="*/ 0 h 6312631"/>
              <a:gd name="connsiteX12" fmla="*/ 8157659 w 11632744"/>
              <a:gd name="connsiteY12" fmla="*/ 0 h 6312631"/>
              <a:gd name="connsiteX13" fmla="*/ 8552410 w 11632744"/>
              <a:gd name="connsiteY13" fmla="*/ 0 h 6312631"/>
              <a:gd name="connsiteX14" fmla="*/ 9328302 w 11632744"/>
              <a:gd name="connsiteY14" fmla="*/ 0 h 6312631"/>
              <a:gd name="connsiteX15" fmla="*/ 9818339 w 11632744"/>
              <a:gd name="connsiteY15" fmla="*/ 0 h 6312631"/>
              <a:gd name="connsiteX16" fmla="*/ 10580618 w 11632744"/>
              <a:gd name="connsiteY16" fmla="*/ 0 h 6312631"/>
              <a:gd name="connsiteX17" fmla="*/ 11632744 w 11632744"/>
              <a:gd name="connsiteY17" fmla="*/ 1052126 h 6312631"/>
              <a:gd name="connsiteX18" fmla="*/ 11632744 w 11632744"/>
              <a:gd name="connsiteY18" fmla="*/ 1611239 h 6312631"/>
              <a:gd name="connsiteX19" fmla="*/ 11632744 w 11632744"/>
              <a:gd name="connsiteY19" fmla="*/ 2254520 h 6312631"/>
              <a:gd name="connsiteX20" fmla="*/ 11632744 w 11632744"/>
              <a:gd name="connsiteY20" fmla="*/ 2855717 h 6312631"/>
              <a:gd name="connsiteX21" fmla="*/ 11632744 w 11632744"/>
              <a:gd name="connsiteY21" fmla="*/ 3372746 h 6312631"/>
              <a:gd name="connsiteX22" fmla="*/ 11632744 w 11632744"/>
              <a:gd name="connsiteY22" fmla="*/ 3973943 h 6312631"/>
              <a:gd name="connsiteX23" fmla="*/ 11632744 w 11632744"/>
              <a:gd name="connsiteY23" fmla="*/ 4448889 h 6312631"/>
              <a:gd name="connsiteX24" fmla="*/ 11632744 w 11632744"/>
              <a:gd name="connsiteY24" fmla="*/ 5260505 h 6312631"/>
              <a:gd name="connsiteX25" fmla="*/ 10580618 w 11632744"/>
              <a:gd name="connsiteY25" fmla="*/ 6312631 h 6312631"/>
              <a:gd name="connsiteX26" fmla="*/ 10185866 w 11632744"/>
              <a:gd name="connsiteY26" fmla="*/ 6312631 h 6312631"/>
              <a:gd name="connsiteX27" fmla="*/ 9409975 w 11632744"/>
              <a:gd name="connsiteY27" fmla="*/ 6312631 h 6312631"/>
              <a:gd name="connsiteX28" fmla="*/ 8919938 w 11632744"/>
              <a:gd name="connsiteY28" fmla="*/ 6312631 h 6312631"/>
              <a:gd name="connsiteX29" fmla="*/ 8144046 w 11632744"/>
              <a:gd name="connsiteY29" fmla="*/ 6312631 h 6312631"/>
              <a:gd name="connsiteX30" fmla="*/ 7272870 w 11632744"/>
              <a:gd name="connsiteY30" fmla="*/ 6312631 h 6312631"/>
              <a:gd name="connsiteX31" fmla="*/ 6782833 w 11632744"/>
              <a:gd name="connsiteY31" fmla="*/ 6312631 h 6312631"/>
              <a:gd name="connsiteX32" fmla="*/ 6197512 w 11632744"/>
              <a:gd name="connsiteY32" fmla="*/ 6312631 h 6312631"/>
              <a:gd name="connsiteX33" fmla="*/ 5707475 w 11632744"/>
              <a:gd name="connsiteY33" fmla="*/ 6312631 h 6312631"/>
              <a:gd name="connsiteX34" fmla="*/ 5026868 w 11632744"/>
              <a:gd name="connsiteY34" fmla="*/ 6312631 h 6312631"/>
              <a:gd name="connsiteX35" fmla="*/ 4155692 w 11632744"/>
              <a:gd name="connsiteY35" fmla="*/ 6312631 h 6312631"/>
              <a:gd name="connsiteX36" fmla="*/ 3665655 w 11632744"/>
              <a:gd name="connsiteY36" fmla="*/ 6312631 h 6312631"/>
              <a:gd name="connsiteX37" fmla="*/ 3080334 w 11632744"/>
              <a:gd name="connsiteY37" fmla="*/ 6312631 h 6312631"/>
              <a:gd name="connsiteX38" fmla="*/ 2399727 w 11632744"/>
              <a:gd name="connsiteY38" fmla="*/ 6312631 h 6312631"/>
              <a:gd name="connsiteX39" fmla="*/ 1052126 w 11632744"/>
              <a:gd name="connsiteY39" fmla="*/ 6312631 h 6312631"/>
              <a:gd name="connsiteX40" fmla="*/ 0 w 11632744"/>
              <a:gd name="connsiteY40" fmla="*/ 5260505 h 6312631"/>
              <a:gd name="connsiteX41" fmla="*/ 0 w 11632744"/>
              <a:gd name="connsiteY41" fmla="*/ 4701392 h 6312631"/>
              <a:gd name="connsiteX42" fmla="*/ 0 w 11632744"/>
              <a:gd name="connsiteY42" fmla="*/ 4184362 h 6312631"/>
              <a:gd name="connsiteX43" fmla="*/ 0 w 11632744"/>
              <a:gd name="connsiteY43" fmla="*/ 3709417 h 6312631"/>
              <a:gd name="connsiteX44" fmla="*/ 0 w 11632744"/>
              <a:gd name="connsiteY44" fmla="*/ 3108220 h 6312631"/>
              <a:gd name="connsiteX45" fmla="*/ 0 w 11632744"/>
              <a:gd name="connsiteY45" fmla="*/ 2633274 h 6312631"/>
              <a:gd name="connsiteX46" fmla="*/ 0 w 11632744"/>
              <a:gd name="connsiteY46" fmla="*/ 2032077 h 6312631"/>
              <a:gd name="connsiteX47" fmla="*/ 0 w 11632744"/>
              <a:gd name="connsiteY47" fmla="*/ 1052126 h 631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32744" h="6312631" fill="none" extrusionOk="0">
                <a:moveTo>
                  <a:pt x="0" y="1052126"/>
                </a:moveTo>
                <a:cubicBezTo>
                  <a:pt x="-47619" y="413682"/>
                  <a:pt x="493051" y="-32069"/>
                  <a:pt x="1052126" y="0"/>
                </a:cubicBezTo>
                <a:cubicBezTo>
                  <a:pt x="1249813" y="-24472"/>
                  <a:pt x="1425949" y="14812"/>
                  <a:pt x="1542163" y="0"/>
                </a:cubicBezTo>
                <a:cubicBezTo>
                  <a:pt x="1658377" y="-14812"/>
                  <a:pt x="1914998" y="6801"/>
                  <a:pt x="2222769" y="0"/>
                </a:cubicBezTo>
                <a:cubicBezTo>
                  <a:pt x="2530540" y="-6801"/>
                  <a:pt x="2822634" y="-32837"/>
                  <a:pt x="3093946" y="0"/>
                </a:cubicBezTo>
                <a:cubicBezTo>
                  <a:pt x="3365258" y="32837"/>
                  <a:pt x="3631660" y="14193"/>
                  <a:pt x="3774552" y="0"/>
                </a:cubicBezTo>
                <a:cubicBezTo>
                  <a:pt x="3917444" y="-14193"/>
                  <a:pt x="4205831" y="-31149"/>
                  <a:pt x="4550444" y="0"/>
                </a:cubicBezTo>
                <a:cubicBezTo>
                  <a:pt x="4895057" y="31149"/>
                  <a:pt x="4985995" y="24910"/>
                  <a:pt x="5135765" y="0"/>
                </a:cubicBezTo>
                <a:cubicBezTo>
                  <a:pt x="5285535" y="-24910"/>
                  <a:pt x="5589875" y="-3672"/>
                  <a:pt x="5911657" y="0"/>
                </a:cubicBezTo>
                <a:cubicBezTo>
                  <a:pt x="6233439" y="3672"/>
                  <a:pt x="6124462" y="-10269"/>
                  <a:pt x="6306409" y="0"/>
                </a:cubicBezTo>
                <a:cubicBezTo>
                  <a:pt x="6488356" y="10269"/>
                  <a:pt x="6531874" y="-1971"/>
                  <a:pt x="6701161" y="0"/>
                </a:cubicBezTo>
                <a:cubicBezTo>
                  <a:pt x="6870448" y="1971"/>
                  <a:pt x="7220012" y="9224"/>
                  <a:pt x="7477052" y="0"/>
                </a:cubicBezTo>
                <a:cubicBezTo>
                  <a:pt x="7734092" y="-9224"/>
                  <a:pt x="7860283" y="3719"/>
                  <a:pt x="8157659" y="0"/>
                </a:cubicBezTo>
                <a:cubicBezTo>
                  <a:pt x="8455035" y="-3719"/>
                  <a:pt x="8437487" y="-10768"/>
                  <a:pt x="8552410" y="0"/>
                </a:cubicBezTo>
                <a:cubicBezTo>
                  <a:pt x="8667333" y="10768"/>
                  <a:pt x="9080967" y="-37446"/>
                  <a:pt x="9328302" y="0"/>
                </a:cubicBezTo>
                <a:cubicBezTo>
                  <a:pt x="9575637" y="37446"/>
                  <a:pt x="9676821" y="16186"/>
                  <a:pt x="9818339" y="0"/>
                </a:cubicBezTo>
                <a:cubicBezTo>
                  <a:pt x="9959857" y="-16186"/>
                  <a:pt x="10282460" y="-18705"/>
                  <a:pt x="10580618" y="0"/>
                </a:cubicBezTo>
                <a:cubicBezTo>
                  <a:pt x="11180938" y="-74101"/>
                  <a:pt x="11572993" y="477221"/>
                  <a:pt x="11632744" y="1052126"/>
                </a:cubicBezTo>
                <a:cubicBezTo>
                  <a:pt x="11619306" y="1177048"/>
                  <a:pt x="11619374" y="1385893"/>
                  <a:pt x="11632744" y="1611239"/>
                </a:cubicBezTo>
                <a:cubicBezTo>
                  <a:pt x="11646114" y="1836585"/>
                  <a:pt x="11638335" y="1965390"/>
                  <a:pt x="11632744" y="2254520"/>
                </a:cubicBezTo>
                <a:cubicBezTo>
                  <a:pt x="11627153" y="2543650"/>
                  <a:pt x="11618924" y="2624464"/>
                  <a:pt x="11632744" y="2855717"/>
                </a:cubicBezTo>
                <a:cubicBezTo>
                  <a:pt x="11646564" y="3086970"/>
                  <a:pt x="11612574" y="3115730"/>
                  <a:pt x="11632744" y="3372746"/>
                </a:cubicBezTo>
                <a:cubicBezTo>
                  <a:pt x="11652914" y="3629762"/>
                  <a:pt x="11647313" y="3823405"/>
                  <a:pt x="11632744" y="3973943"/>
                </a:cubicBezTo>
                <a:cubicBezTo>
                  <a:pt x="11618175" y="4124481"/>
                  <a:pt x="11627085" y="4233171"/>
                  <a:pt x="11632744" y="4448889"/>
                </a:cubicBezTo>
                <a:cubicBezTo>
                  <a:pt x="11638403" y="4664607"/>
                  <a:pt x="11654363" y="4867835"/>
                  <a:pt x="11632744" y="5260505"/>
                </a:cubicBezTo>
                <a:cubicBezTo>
                  <a:pt x="11546862" y="5819228"/>
                  <a:pt x="11140749" y="6312066"/>
                  <a:pt x="10580618" y="6312631"/>
                </a:cubicBezTo>
                <a:cubicBezTo>
                  <a:pt x="10460938" y="6316637"/>
                  <a:pt x="10299901" y="6315768"/>
                  <a:pt x="10185866" y="6312631"/>
                </a:cubicBezTo>
                <a:cubicBezTo>
                  <a:pt x="10071831" y="6309494"/>
                  <a:pt x="9579962" y="6310244"/>
                  <a:pt x="9409975" y="6312631"/>
                </a:cubicBezTo>
                <a:cubicBezTo>
                  <a:pt x="9239988" y="6315018"/>
                  <a:pt x="9020283" y="6306786"/>
                  <a:pt x="8919938" y="6312631"/>
                </a:cubicBezTo>
                <a:cubicBezTo>
                  <a:pt x="8819593" y="6318476"/>
                  <a:pt x="8474618" y="6342094"/>
                  <a:pt x="8144046" y="6312631"/>
                </a:cubicBezTo>
                <a:cubicBezTo>
                  <a:pt x="7813474" y="6283168"/>
                  <a:pt x="7691707" y="6285565"/>
                  <a:pt x="7272870" y="6312631"/>
                </a:cubicBezTo>
                <a:cubicBezTo>
                  <a:pt x="6854033" y="6339697"/>
                  <a:pt x="6972412" y="6327391"/>
                  <a:pt x="6782833" y="6312631"/>
                </a:cubicBezTo>
                <a:cubicBezTo>
                  <a:pt x="6593254" y="6297871"/>
                  <a:pt x="6414821" y="6339582"/>
                  <a:pt x="6197512" y="6312631"/>
                </a:cubicBezTo>
                <a:cubicBezTo>
                  <a:pt x="5980203" y="6285680"/>
                  <a:pt x="5830599" y="6328532"/>
                  <a:pt x="5707475" y="6312631"/>
                </a:cubicBezTo>
                <a:cubicBezTo>
                  <a:pt x="5584351" y="6296730"/>
                  <a:pt x="5341780" y="6304605"/>
                  <a:pt x="5026868" y="6312631"/>
                </a:cubicBezTo>
                <a:cubicBezTo>
                  <a:pt x="4711956" y="6320657"/>
                  <a:pt x="4582434" y="6340594"/>
                  <a:pt x="4155692" y="6312631"/>
                </a:cubicBezTo>
                <a:cubicBezTo>
                  <a:pt x="3728950" y="6284668"/>
                  <a:pt x="3902267" y="6306196"/>
                  <a:pt x="3665655" y="6312631"/>
                </a:cubicBezTo>
                <a:cubicBezTo>
                  <a:pt x="3429043" y="6319066"/>
                  <a:pt x="3266504" y="6286759"/>
                  <a:pt x="3080334" y="6312631"/>
                </a:cubicBezTo>
                <a:cubicBezTo>
                  <a:pt x="2894164" y="6338503"/>
                  <a:pt x="2606003" y="6344726"/>
                  <a:pt x="2399727" y="6312631"/>
                </a:cubicBezTo>
                <a:cubicBezTo>
                  <a:pt x="2193451" y="6280536"/>
                  <a:pt x="1433217" y="6272145"/>
                  <a:pt x="1052126" y="6312631"/>
                </a:cubicBezTo>
                <a:cubicBezTo>
                  <a:pt x="559436" y="6223593"/>
                  <a:pt x="104645" y="5805417"/>
                  <a:pt x="0" y="5260505"/>
                </a:cubicBezTo>
                <a:cubicBezTo>
                  <a:pt x="-21418" y="4988872"/>
                  <a:pt x="11331" y="4855126"/>
                  <a:pt x="0" y="4701392"/>
                </a:cubicBezTo>
                <a:cubicBezTo>
                  <a:pt x="-11331" y="4547658"/>
                  <a:pt x="6921" y="4314140"/>
                  <a:pt x="0" y="4184362"/>
                </a:cubicBezTo>
                <a:cubicBezTo>
                  <a:pt x="-6921" y="4054584"/>
                  <a:pt x="1085" y="3855998"/>
                  <a:pt x="0" y="3709417"/>
                </a:cubicBezTo>
                <a:cubicBezTo>
                  <a:pt x="-1085" y="3562837"/>
                  <a:pt x="-24517" y="3335865"/>
                  <a:pt x="0" y="3108220"/>
                </a:cubicBezTo>
                <a:cubicBezTo>
                  <a:pt x="24517" y="2880575"/>
                  <a:pt x="12495" y="2750938"/>
                  <a:pt x="0" y="2633274"/>
                </a:cubicBezTo>
                <a:cubicBezTo>
                  <a:pt x="-12495" y="2515610"/>
                  <a:pt x="22428" y="2283580"/>
                  <a:pt x="0" y="2032077"/>
                </a:cubicBezTo>
                <a:cubicBezTo>
                  <a:pt x="-22428" y="1780574"/>
                  <a:pt x="18989" y="1462556"/>
                  <a:pt x="0" y="1052126"/>
                </a:cubicBezTo>
                <a:close/>
              </a:path>
              <a:path w="11632744" h="6312631" stroke="0" extrusionOk="0">
                <a:moveTo>
                  <a:pt x="0" y="1052126"/>
                </a:moveTo>
                <a:cubicBezTo>
                  <a:pt x="88571" y="502946"/>
                  <a:pt x="461126" y="-57178"/>
                  <a:pt x="1052126" y="0"/>
                </a:cubicBezTo>
                <a:cubicBezTo>
                  <a:pt x="1164994" y="-13810"/>
                  <a:pt x="1443144" y="12348"/>
                  <a:pt x="1542163" y="0"/>
                </a:cubicBezTo>
                <a:cubicBezTo>
                  <a:pt x="1641182" y="-12348"/>
                  <a:pt x="1849447" y="17479"/>
                  <a:pt x="2032199" y="0"/>
                </a:cubicBezTo>
                <a:cubicBezTo>
                  <a:pt x="2214951" y="-17479"/>
                  <a:pt x="2487032" y="21309"/>
                  <a:pt x="2808091" y="0"/>
                </a:cubicBezTo>
                <a:cubicBezTo>
                  <a:pt x="3129150" y="-21309"/>
                  <a:pt x="3455160" y="-8732"/>
                  <a:pt x="3679267" y="0"/>
                </a:cubicBezTo>
                <a:cubicBezTo>
                  <a:pt x="3903374" y="8732"/>
                  <a:pt x="4168219" y="-13226"/>
                  <a:pt x="4359874" y="0"/>
                </a:cubicBezTo>
                <a:cubicBezTo>
                  <a:pt x="4551529" y="13226"/>
                  <a:pt x="4816136" y="-26039"/>
                  <a:pt x="4945196" y="0"/>
                </a:cubicBezTo>
                <a:cubicBezTo>
                  <a:pt x="5074256" y="26039"/>
                  <a:pt x="5254933" y="8632"/>
                  <a:pt x="5339947" y="0"/>
                </a:cubicBezTo>
                <a:cubicBezTo>
                  <a:pt x="5424961" y="-8632"/>
                  <a:pt x="5743445" y="18504"/>
                  <a:pt x="6020554" y="0"/>
                </a:cubicBezTo>
                <a:cubicBezTo>
                  <a:pt x="6297663" y="-18504"/>
                  <a:pt x="6438556" y="27350"/>
                  <a:pt x="6701161" y="0"/>
                </a:cubicBezTo>
                <a:cubicBezTo>
                  <a:pt x="6963766" y="-27350"/>
                  <a:pt x="6956017" y="-10878"/>
                  <a:pt x="7191197" y="0"/>
                </a:cubicBezTo>
                <a:cubicBezTo>
                  <a:pt x="7426377" y="10878"/>
                  <a:pt x="7432993" y="-15931"/>
                  <a:pt x="7585949" y="0"/>
                </a:cubicBezTo>
                <a:cubicBezTo>
                  <a:pt x="7738905" y="15931"/>
                  <a:pt x="7802443" y="90"/>
                  <a:pt x="7980701" y="0"/>
                </a:cubicBezTo>
                <a:cubicBezTo>
                  <a:pt x="8158959" y="-90"/>
                  <a:pt x="8476320" y="15410"/>
                  <a:pt x="8851877" y="0"/>
                </a:cubicBezTo>
                <a:cubicBezTo>
                  <a:pt x="9227434" y="-15410"/>
                  <a:pt x="9200742" y="7343"/>
                  <a:pt x="9437199" y="0"/>
                </a:cubicBezTo>
                <a:cubicBezTo>
                  <a:pt x="9673656" y="-7343"/>
                  <a:pt x="9811597" y="-7246"/>
                  <a:pt x="9927236" y="0"/>
                </a:cubicBezTo>
                <a:cubicBezTo>
                  <a:pt x="10042875" y="7246"/>
                  <a:pt x="10292408" y="18081"/>
                  <a:pt x="10580618" y="0"/>
                </a:cubicBezTo>
                <a:cubicBezTo>
                  <a:pt x="11223541" y="19433"/>
                  <a:pt x="11597964" y="463930"/>
                  <a:pt x="11632744" y="1052126"/>
                </a:cubicBezTo>
                <a:cubicBezTo>
                  <a:pt x="11642767" y="1338635"/>
                  <a:pt x="11661586" y="1474600"/>
                  <a:pt x="11632744" y="1737491"/>
                </a:cubicBezTo>
                <a:cubicBezTo>
                  <a:pt x="11603902" y="2000382"/>
                  <a:pt x="11619919" y="2248164"/>
                  <a:pt x="11632744" y="2422855"/>
                </a:cubicBezTo>
                <a:cubicBezTo>
                  <a:pt x="11645569" y="2597546"/>
                  <a:pt x="11633758" y="2814424"/>
                  <a:pt x="11632744" y="2939885"/>
                </a:cubicBezTo>
                <a:cubicBezTo>
                  <a:pt x="11631731" y="3065346"/>
                  <a:pt x="11646268" y="3351552"/>
                  <a:pt x="11632744" y="3583165"/>
                </a:cubicBezTo>
                <a:cubicBezTo>
                  <a:pt x="11619220" y="3814778"/>
                  <a:pt x="11625264" y="3920040"/>
                  <a:pt x="11632744" y="4058111"/>
                </a:cubicBezTo>
                <a:cubicBezTo>
                  <a:pt x="11640224" y="4196182"/>
                  <a:pt x="11660813" y="4464490"/>
                  <a:pt x="11632744" y="4743476"/>
                </a:cubicBezTo>
                <a:cubicBezTo>
                  <a:pt x="11604675" y="5022462"/>
                  <a:pt x="11656431" y="5059165"/>
                  <a:pt x="11632744" y="5260505"/>
                </a:cubicBezTo>
                <a:cubicBezTo>
                  <a:pt x="11659207" y="5787041"/>
                  <a:pt x="11240008" y="6416790"/>
                  <a:pt x="10580618" y="6312631"/>
                </a:cubicBezTo>
                <a:cubicBezTo>
                  <a:pt x="10315677" y="6332876"/>
                  <a:pt x="10143403" y="6287226"/>
                  <a:pt x="9900011" y="6312631"/>
                </a:cubicBezTo>
                <a:cubicBezTo>
                  <a:pt x="9656619" y="6338036"/>
                  <a:pt x="9441826" y="6322924"/>
                  <a:pt x="9314690" y="6312631"/>
                </a:cubicBezTo>
                <a:cubicBezTo>
                  <a:pt x="9187554" y="6302338"/>
                  <a:pt x="8682613" y="6283731"/>
                  <a:pt x="8443513" y="6312631"/>
                </a:cubicBezTo>
                <a:cubicBezTo>
                  <a:pt x="8204413" y="6341531"/>
                  <a:pt x="8133974" y="6324006"/>
                  <a:pt x="8048762" y="6312631"/>
                </a:cubicBezTo>
                <a:cubicBezTo>
                  <a:pt x="7963550" y="6301256"/>
                  <a:pt x="7798310" y="6325339"/>
                  <a:pt x="7558725" y="6312631"/>
                </a:cubicBezTo>
                <a:cubicBezTo>
                  <a:pt x="7319140" y="6299923"/>
                  <a:pt x="7115297" y="6304316"/>
                  <a:pt x="6878118" y="6312631"/>
                </a:cubicBezTo>
                <a:cubicBezTo>
                  <a:pt x="6640939" y="6320946"/>
                  <a:pt x="6452739" y="6307578"/>
                  <a:pt x="6292797" y="6312631"/>
                </a:cubicBezTo>
                <a:cubicBezTo>
                  <a:pt x="6132855" y="6317684"/>
                  <a:pt x="6021048" y="6308611"/>
                  <a:pt x="5802760" y="6312631"/>
                </a:cubicBezTo>
                <a:cubicBezTo>
                  <a:pt x="5584472" y="6316651"/>
                  <a:pt x="5181677" y="6306604"/>
                  <a:pt x="4931583" y="6312631"/>
                </a:cubicBezTo>
                <a:cubicBezTo>
                  <a:pt x="4681489" y="6318658"/>
                  <a:pt x="4680300" y="6319951"/>
                  <a:pt x="4536832" y="6312631"/>
                </a:cubicBezTo>
                <a:cubicBezTo>
                  <a:pt x="4393364" y="6305311"/>
                  <a:pt x="4277954" y="6302199"/>
                  <a:pt x="4046795" y="6312631"/>
                </a:cubicBezTo>
                <a:cubicBezTo>
                  <a:pt x="3815636" y="6323063"/>
                  <a:pt x="3749184" y="6307084"/>
                  <a:pt x="3652043" y="6312631"/>
                </a:cubicBezTo>
                <a:cubicBezTo>
                  <a:pt x="3554902" y="6318178"/>
                  <a:pt x="3220842" y="6336013"/>
                  <a:pt x="2876152" y="6312631"/>
                </a:cubicBezTo>
                <a:cubicBezTo>
                  <a:pt x="2531462" y="6289249"/>
                  <a:pt x="2380414" y="6283945"/>
                  <a:pt x="2004975" y="6312631"/>
                </a:cubicBezTo>
                <a:cubicBezTo>
                  <a:pt x="1629536" y="6341317"/>
                  <a:pt x="1463084" y="6309772"/>
                  <a:pt x="1052126" y="6312631"/>
                </a:cubicBezTo>
                <a:cubicBezTo>
                  <a:pt x="406058" y="6259521"/>
                  <a:pt x="96166" y="5906731"/>
                  <a:pt x="0" y="5260505"/>
                </a:cubicBezTo>
                <a:cubicBezTo>
                  <a:pt x="2071" y="5097039"/>
                  <a:pt x="-4393" y="4875448"/>
                  <a:pt x="0" y="4743476"/>
                </a:cubicBezTo>
                <a:cubicBezTo>
                  <a:pt x="4393" y="4611504"/>
                  <a:pt x="-21367" y="4345439"/>
                  <a:pt x="0" y="4142279"/>
                </a:cubicBezTo>
                <a:cubicBezTo>
                  <a:pt x="21367" y="3939119"/>
                  <a:pt x="-26746" y="3779664"/>
                  <a:pt x="0" y="3498998"/>
                </a:cubicBezTo>
                <a:cubicBezTo>
                  <a:pt x="26746" y="3218332"/>
                  <a:pt x="8917" y="3094582"/>
                  <a:pt x="0" y="2981968"/>
                </a:cubicBezTo>
                <a:cubicBezTo>
                  <a:pt x="-8917" y="2869354"/>
                  <a:pt x="-13684" y="2640936"/>
                  <a:pt x="0" y="2380771"/>
                </a:cubicBezTo>
                <a:cubicBezTo>
                  <a:pt x="13684" y="2120606"/>
                  <a:pt x="11649" y="2031189"/>
                  <a:pt x="0" y="1905826"/>
                </a:cubicBezTo>
                <a:cubicBezTo>
                  <a:pt x="-11649" y="1780464"/>
                  <a:pt x="13820" y="1406661"/>
                  <a:pt x="0" y="1052126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custGeom>
                    <a:avLst/>
                    <a:gdLst>
                      <a:gd name="connsiteX0" fmla="*/ 0 w 9467850"/>
                      <a:gd name="connsiteY0" fmla="*/ 275172 h 1651000"/>
                      <a:gd name="connsiteX1" fmla="*/ 856321 w 9467850"/>
                      <a:gd name="connsiteY1" fmla="*/ 0 h 1651000"/>
                      <a:gd name="connsiteX2" fmla="*/ 1255161 w 9467850"/>
                      <a:gd name="connsiteY2" fmla="*/ 0 h 1651000"/>
                      <a:gd name="connsiteX3" fmla="*/ 1809103 w 9467850"/>
                      <a:gd name="connsiteY3" fmla="*/ 0 h 1651000"/>
                      <a:gd name="connsiteX4" fmla="*/ 2518151 w 9467850"/>
                      <a:gd name="connsiteY4" fmla="*/ 0 h 1651000"/>
                      <a:gd name="connsiteX5" fmla="*/ 3072094 w 9467850"/>
                      <a:gd name="connsiteY5" fmla="*/ 0 h 1651000"/>
                      <a:gd name="connsiteX6" fmla="*/ 3703590 w 9467850"/>
                      <a:gd name="connsiteY6" fmla="*/ 0 h 1651000"/>
                      <a:gd name="connsiteX7" fmla="*/ 4179981 w 9467850"/>
                      <a:gd name="connsiteY7" fmla="*/ 0 h 1651000"/>
                      <a:gd name="connsiteX8" fmla="*/ 4811477 w 9467850"/>
                      <a:gd name="connsiteY8" fmla="*/ 0 h 1651000"/>
                      <a:gd name="connsiteX9" fmla="*/ 5132764 w 9467850"/>
                      <a:gd name="connsiteY9" fmla="*/ 0 h 1651000"/>
                      <a:gd name="connsiteX10" fmla="*/ 5454051 w 9467850"/>
                      <a:gd name="connsiteY10" fmla="*/ 0 h 1651000"/>
                      <a:gd name="connsiteX11" fmla="*/ 6085546 w 9467850"/>
                      <a:gd name="connsiteY11" fmla="*/ 0 h 1651000"/>
                      <a:gd name="connsiteX12" fmla="*/ 6639490 w 9467850"/>
                      <a:gd name="connsiteY12" fmla="*/ 0 h 1651000"/>
                      <a:gd name="connsiteX13" fmla="*/ 6960776 w 9467850"/>
                      <a:gd name="connsiteY13" fmla="*/ 0 h 1651000"/>
                      <a:gd name="connsiteX14" fmla="*/ 7592272 w 9467850"/>
                      <a:gd name="connsiteY14" fmla="*/ 0 h 1651000"/>
                      <a:gd name="connsiteX15" fmla="*/ 7991112 w 9467850"/>
                      <a:gd name="connsiteY15" fmla="*/ 0 h 1651000"/>
                      <a:gd name="connsiteX16" fmla="*/ 8611528 w 9467850"/>
                      <a:gd name="connsiteY16" fmla="*/ 0 h 1651000"/>
                      <a:gd name="connsiteX17" fmla="*/ 9467850 w 9467850"/>
                      <a:gd name="connsiteY17" fmla="*/ 275172 h 1651000"/>
                      <a:gd name="connsiteX18" fmla="*/ 9467850 w 9467850"/>
                      <a:gd name="connsiteY18" fmla="*/ 421402 h 1651000"/>
                      <a:gd name="connsiteX19" fmla="*/ 9467850 w 9467850"/>
                      <a:gd name="connsiteY19" fmla="*/ 589645 h 1651000"/>
                      <a:gd name="connsiteX20" fmla="*/ 9467850 w 9467850"/>
                      <a:gd name="connsiteY20" fmla="*/ 746881 h 1651000"/>
                      <a:gd name="connsiteX21" fmla="*/ 9467850 w 9467850"/>
                      <a:gd name="connsiteY21" fmla="*/ 882105 h 1651000"/>
                      <a:gd name="connsiteX22" fmla="*/ 9467850 w 9467850"/>
                      <a:gd name="connsiteY22" fmla="*/ 1039341 h 1651000"/>
                      <a:gd name="connsiteX23" fmla="*/ 9467850 w 9467850"/>
                      <a:gd name="connsiteY23" fmla="*/ 1163558 h 1651000"/>
                      <a:gd name="connsiteX24" fmla="*/ 9467850 w 9467850"/>
                      <a:gd name="connsiteY24" fmla="*/ 1375827 h 1651000"/>
                      <a:gd name="connsiteX25" fmla="*/ 8611528 w 9467850"/>
                      <a:gd name="connsiteY25" fmla="*/ 1651000 h 1651000"/>
                      <a:gd name="connsiteX26" fmla="*/ 8290241 w 9467850"/>
                      <a:gd name="connsiteY26" fmla="*/ 1651000 h 1651000"/>
                      <a:gd name="connsiteX27" fmla="*/ 7658746 w 9467850"/>
                      <a:gd name="connsiteY27" fmla="*/ 1651000 h 1651000"/>
                      <a:gd name="connsiteX28" fmla="*/ 7259906 w 9467850"/>
                      <a:gd name="connsiteY28" fmla="*/ 1651000 h 1651000"/>
                      <a:gd name="connsiteX29" fmla="*/ 6628410 w 9467850"/>
                      <a:gd name="connsiteY29" fmla="*/ 1651000 h 1651000"/>
                      <a:gd name="connsiteX30" fmla="*/ 5919363 w 9467850"/>
                      <a:gd name="connsiteY30" fmla="*/ 1651000 h 1651000"/>
                      <a:gd name="connsiteX31" fmla="*/ 5520524 w 9467850"/>
                      <a:gd name="connsiteY31" fmla="*/ 1651000 h 1651000"/>
                      <a:gd name="connsiteX32" fmla="*/ 5044133 w 9467850"/>
                      <a:gd name="connsiteY32" fmla="*/ 1651000 h 1651000"/>
                      <a:gd name="connsiteX33" fmla="*/ 4645294 w 9467850"/>
                      <a:gd name="connsiteY33" fmla="*/ 1651000 h 1651000"/>
                      <a:gd name="connsiteX34" fmla="*/ 4091350 w 9467850"/>
                      <a:gd name="connsiteY34" fmla="*/ 1651000 h 1651000"/>
                      <a:gd name="connsiteX35" fmla="*/ 3382303 w 9467850"/>
                      <a:gd name="connsiteY35" fmla="*/ 1651000 h 1651000"/>
                      <a:gd name="connsiteX36" fmla="*/ 2983463 w 9467850"/>
                      <a:gd name="connsiteY36" fmla="*/ 1651000 h 1651000"/>
                      <a:gd name="connsiteX37" fmla="*/ 2507073 w 9467850"/>
                      <a:gd name="connsiteY37" fmla="*/ 1651000 h 1651000"/>
                      <a:gd name="connsiteX38" fmla="*/ 1953129 w 9467850"/>
                      <a:gd name="connsiteY38" fmla="*/ 1651000 h 1651000"/>
                      <a:gd name="connsiteX39" fmla="*/ 856321 w 9467850"/>
                      <a:gd name="connsiteY39" fmla="*/ 1651000 h 1651000"/>
                      <a:gd name="connsiteX40" fmla="*/ 0 w 9467850"/>
                      <a:gd name="connsiteY40" fmla="*/ 1375827 h 1651000"/>
                      <a:gd name="connsiteX41" fmla="*/ 0 w 9467850"/>
                      <a:gd name="connsiteY41" fmla="*/ 1229597 h 1651000"/>
                      <a:gd name="connsiteX42" fmla="*/ 0 w 9467850"/>
                      <a:gd name="connsiteY42" fmla="*/ 1094374 h 1651000"/>
                      <a:gd name="connsiteX43" fmla="*/ 0 w 9467850"/>
                      <a:gd name="connsiteY43" fmla="*/ 970157 h 1651000"/>
                      <a:gd name="connsiteX44" fmla="*/ 0 w 9467850"/>
                      <a:gd name="connsiteY44" fmla="*/ 812921 h 1651000"/>
                      <a:gd name="connsiteX45" fmla="*/ 0 w 9467850"/>
                      <a:gd name="connsiteY45" fmla="*/ 688704 h 1651000"/>
                      <a:gd name="connsiteX46" fmla="*/ 0 w 9467850"/>
                      <a:gd name="connsiteY46" fmla="*/ 531467 h 1651000"/>
                      <a:gd name="connsiteX47" fmla="*/ 0 w 9467850"/>
                      <a:gd name="connsiteY47" fmla="*/ 275172 h 1651000"/>
                      <a:gd name="connsiteX0" fmla="*/ 0 w 9467850"/>
                      <a:gd name="connsiteY0" fmla="*/ 275172 h 1651000"/>
                      <a:gd name="connsiteX1" fmla="*/ 856321 w 9467850"/>
                      <a:gd name="connsiteY1" fmla="*/ 0 h 1651000"/>
                      <a:gd name="connsiteX2" fmla="*/ 1255161 w 9467850"/>
                      <a:gd name="connsiteY2" fmla="*/ 0 h 1651000"/>
                      <a:gd name="connsiteX3" fmla="*/ 1653999 w 9467850"/>
                      <a:gd name="connsiteY3" fmla="*/ 0 h 1651000"/>
                      <a:gd name="connsiteX4" fmla="*/ 2285495 w 9467850"/>
                      <a:gd name="connsiteY4" fmla="*/ 0 h 1651000"/>
                      <a:gd name="connsiteX5" fmla="*/ 2994542 w 9467850"/>
                      <a:gd name="connsiteY5" fmla="*/ 0 h 1651000"/>
                      <a:gd name="connsiteX6" fmla="*/ 3548486 w 9467850"/>
                      <a:gd name="connsiteY6" fmla="*/ 0 h 1651000"/>
                      <a:gd name="connsiteX7" fmla="*/ 4024877 w 9467850"/>
                      <a:gd name="connsiteY7" fmla="*/ 0 h 1651000"/>
                      <a:gd name="connsiteX8" fmla="*/ 4346164 w 9467850"/>
                      <a:gd name="connsiteY8" fmla="*/ 0 h 1651000"/>
                      <a:gd name="connsiteX9" fmla="*/ 4900108 w 9467850"/>
                      <a:gd name="connsiteY9" fmla="*/ 0 h 1651000"/>
                      <a:gd name="connsiteX10" fmla="*/ 5454051 w 9467850"/>
                      <a:gd name="connsiteY10" fmla="*/ 0 h 1651000"/>
                      <a:gd name="connsiteX11" fmla="*/ 5852890 w 9467850"/>
                      <a:gd name="connsiteY11" fmla="*/ 0 h 1651000"/>
                      <a:gd name="connsiteX12" fmla="*/ 6174177 w 9467850"/>
                      <a:gd name="connsiteY12" fmla="*/ 0 h 1651000"/>
                      <a:gd name="connsiteX13" fmla="*/ 6495464 w 9467850"/>
                      <a:gd name="connsiteY13" fmla="*/ 0 h 1651000"/>
                      <a:gd name="connsiteX14" fmla="*/ 6835807 w 9467850"/>
                      <a:gd name="connsiteY14" fmla="*/ 0 h 1651000"/>
                      <a:gd name="connsiteX15" fmla="*/ 7204511 w 9467850"/>
                      <a:gd name="connsiteY15" fmla="*/ 0 h 1651000"/>
                      <a:gd name="connsiteX16" fmla="*/ 7680903 w 9467850"/>
                      <a:gd name="connsiteY16" fmla="*/ 0 h 1651000"/>
                      <a:gd name="connsiteX17" fmla="*/ 8079742 w 9467850"/>
                      <a:gd name="connsiteY17" fmla="*/ 0 h 1651000"/>
                      <a:gd name="connsiteX18" fmla="*/ 8611528 w 9467850"/>
                      <a:gd name="connsiteY18" fmla="*/ 0 h 1651000"/>
                      <a:gd name="connsiteX19" fmla="*/ 9467850 w 9467850"/>
                      <a:gd name="connsiteY19" fmla="*/ 275172 h 1651000"/>
                      <a:gd name="connsiteX20" fmla="*/ 9467850 w 9467850"/>
                      <a:gd name="connsiteY20" fmla="*/ 454421 h 1651000"/>
                      <a:gd name="connsiteX21" fmla="*/ 9467850 w 9467850"/>
                      <a:gd name="connsiteY21" fmla="*/ 633671 h 1651000"/>
                      <a:gd name="connsiteX22" fmla="*/ 9467850 w 9467850"/>
                      <a:gd name="connsiteY22" fmla="*/ 768894 h 1651000"/>
                      <a:gd name="connsiteX23" fmla="*/ 9467850 w 9467850"/>
                      <a:gd name="connsiteY23" fmla="*/ 937137 h 1651000"/>
                      <a:gd name="connsiteX24" fmla="*/ 9467850 w 9467850"/>
                      <a:gd name="connsiteY24" fmla="*/ 1061354 h 1651000"/>
                      <a:gd name="connsiteX25" fmla="*/ 9467850 w 9467850"/>
                      <a:gd name="connsiteY25" fmla="*/ 1240604 h 1651000"/>
                      <a:gd name="connsiteX26" fmla="*/ 9467850 w 9467850"/>
                      <a:gd name="connsiteY26" fmla="*/ 1375827 h 1651000"/>
                      <a:gd name="connsiteX27" fmla="*/ 8611528 w 9467850"/>
                      <a:gd name="connsiteY27" fmla="*/ 1651000 h 1651000"/>
                      <a:gd name="connsiteX28" fmla="*/ 8057584 w 9467850"/>
                      <a:gd name="connsiteY28" fmla="*/ 1651000 h 1651000"/>
                      <a:gd name="connsiteX29" fmla="*/ 7581193 w 9467850"/>
                      <a:gd name="connsiteY29" fmla="*/ 1651000 h 1651000"/>
                      <a:gd name="connsiteX30" fmla="*/ 6872145 w 9467850"/>
                      <a:gd name="connsiteY30" fmla="*/ 1651000 h 1651000"/>
                      <a:gd name="connsiteX31" fmla="*/ 6550859 w 9467850"/>
                      <a:gd name="connsiteY31" fmla="*/ 1651000 h 1651000"/>
                      <a:gd name="connsiteX32" fmla="*/ 6152020 w 9467850"/>
                      <a:gd name="connsiteY32" fmla="*/ 1651000 h 1651000"/>
                      <a:gd name="connsiteX33" fmla="*/ 5598076 w 9467850"/>
                      <a:gd name="connsiteY33" fmla="*/ 1651000 h 1651000"/>
                      <a:gd name="connsiteX34" fmla="*/ 5121685 w 9467850"/>
                      <a:gd name="connsiteY34" fmla="*/ 1651000 h 1651000"/>
                      <a:gd name="connsiteX35" fmla="*/ 4722846 w 9467850"/>
                      <a:gd name="connsiteY35" fmla="*/ 1651000 h 1651000"/>
                      <a:gd name="connsiteX36" fmla="*/ 4382503 w 9467850"/>
                      <a:gd name="connsiteY36" fmla="*/ 1651000 h 1651000"/>
                      <a:gd name="connsiteX37" fmla="*/ 4013798 w 9467850"/>
                      <a:gd name="connsiteY37" fmla="*/ 1651000 h 1651000"/>
                      <a:gd name="connsiteX38" fmla="*/ 3692511 w 9467850"/>
                      <a:gd name="connsiteY38" fmla="*/ 1651000 h 1651000"/>
                      <a:gd name="connsiteX39" fmla="*/ 3293672 w 9467850"/>
                      <a:gd name="connsiteY39" fmla="*/ 1651000 h 1651000"/>
                      <a:gd name="connsiteX40" fmla="*/ 2972385 w 9467850"/>
                      <a:gd name="connsiteY40" fmla="*/ 1651000 h 1651000"/>
                      <a:gd name="connsiteX41" fmla="*/ 2340890 w 9467850"/>
                      <a:gd name="connsiteY41" fmla="*/ 1651000 h 1651000"/>
                      <a:gd name="connsiteX42" fmla="*/ 1631842 w 9467850"/>
                      <a:gd name="connsiteY42" fmla="*/ 1651000 h 1651000"/>
                      <a:gd name="connsiteX43" fmla="*/ 856321 w 9467850"/>
                      <a:gd name="connsiteY43" fmla="*/ 1651000 h 1651000"/>
                      <a:gd name="connsiteX44" fmla="*/ 0 w 9467850"/>
                      <a:gd name="connsiteY44" fmla="*/ 1375827 h 1651000"/>
                      <a:gd name="connsiteX45" fmla="*/ 0 w 9467850"/>
                      <a:gd name="connsiteY45" fmla="*/ 1240604 h 1651000"/>
                      <a:gd name="connsiteX46" fmla="*/ 0 w 9467850"/>
                      <a:gd name="connsiteY46" fmla="*/ 1083368 h 1651000"/>
                      <a:gd name="connsiteX47" fmla="*/ 0 w 9467850"/>
                      <a:gd name="connsiteY47" fmla="*/ 915124 h 1651000"/>
                      <a:gd name="connsiteX48" fmla="*/ 0 w 9467850"/>
                      <a:gd name="connsiteY48" fmla="*/ 779901 h 1651000"/>
                      <a:gd name="connsiteX49" fmla="*/ 0 w 9467850"/>
                      <a:gd name="connsiteY49" fmla="*/ 622664 h 1651000"/>
                      <a:gd name="connsiteX50" fmla="*/ 0 w 9467850"/>
                      <a:gd name="connsiteY50" fmla="*/ 498448 h 1651000"/>
                      <a:gd name="connsiteX51" fmla="*/ 0 w 9467850"/>
                      <a:gd name="connsiteY51" fmla="*/ 275172 h 1651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9467850" h="1651000" fill="none" extrusionOk="0">
                        <a:moveTo>
                          <a:pt x="0" y="275172"/>
                        </a:moveTo>
                        <a:cubicBezTo>
                          <a:pt x="-47283" y="70294"/>
                          <a:pt x="385619" y="-117789"/>
                          <a:pt x="856321" y="0"/>
                        </a:cubicBezTo>
                        <a:cubicBezTo>
                          <a:pt x="1029370" y="1748"/>
                          <a:pt x="1173159" y="12441"/>
                          <a:pt x="1255161" y="0"/>
                        </a:cubicBezTo>
                        <a:cubicBezTo>
                          <a:pt x="1353227" y="-20204"/>
                          <a:pt x="1554969" y="-21659"/>
                          <a:pt x="1809103" y="0"/>
                        </a:cubicBezTo>
                        <a:cubicBezTo>
                          <a:pt x="2043704" y="-5203"/>
                          <a:pt x="2306771" y="-44941"/>
                          <a:pt x="2518151" y="0"/>
                        </a:cubicBezTo>
                        <a:cubicBezTo>
                          <a:pt x="2735591" y="6867"/>
                          <a:pt x="2954223" y="-1420"/>
                          <a:pt x="3072094" y="0"/>
                        </a:cubicBezTo>
                        <a:cubicBezTo>
                          <a:pt x="3198877" y="-43271"/>
                          <a:pt x="3394006" y="21936"/>
                          <a:pt x="3703590" y="0"/>
                        </a:cubicBezTo>
                        <a:cubicBezTo>
                          <a:pt x="3990648" y="9911"/>
                          <a:pt x="4054311" y="5735"/>
                          <a:pt x="4179981" y="0"/>
                        </a:cubicBezTo>
                        <a:cubicBezTo>
                          <a:pt x="4285959" y="9363"/>
                          <a:pt x="4577817" y="11322"/>
                          <a:pt x="4811477" y="0"/>
                        </a:cubicBezTo>
                        <a:cubicBezTo>
                          <a:pt x="5072639" y="13521"/>
                          <a:pt x="4984564" y="-8111"/>
                          <a:pt x="5132764" y="0"/>
                        </a:cubicBezTo>
                        <a:cubicBezTo>
                          <a:pt x="5287437" y="-730"/>
                          <a:pt x="5316262" y="8018"/>
                          <a:pt x="5454051" y="0"/>
                        </a:cubicBezTo>
                        <a:cubicBezTo>
                          <a:pt x="5739012" y="14111"/>
                          <a:pt x="5790829" y="-27204"/>
                          <a:pt x="6085546" y="0"/>
                        </a:cubicBezTo>
                        <a:cubicBezTo>
                          <a:pt x="6282108" y="-8440"/>
                          <a:pt x="6388057" y="3814"/>
                          <a:pt x="6639490" y="0"/>
                        </a:cubicBezTo>
                        <a:cubicBezTo>
                          <a:pt x="6881398" y="-113"/>
                          <a:pt x="6865518" y="-1833"/>
                          <a:pt x="6960776" y="0"/>
                        </a:cubicBezTo>
                        <a:cubicBezTo>
                          <a:pt x="7024534" y="-14787"/>
                          <a:pt x="7376250" y="-665"/>
                          <a:pt x="7592272" y="0"/>
                        </a:cubicBezTo>
                        <a:cubicBezTo>
                          <a:pt x="7794527" y="1035"/>
                          <a:pt x="7862330" y="19570"/>
                          <a:pt x="7991112" y="0"/>
                        </a:cubicBezTo>
                        <a:cubicBezTo>
                          <a:pt x="8081803" y="10514"/>
                          <a:pt x="8376228" y="-4389"/>
                          <a:pt x="8611528" y="0"/>
                        </a:cubicBezTo>
                        <a:cubicBezTo>
                          <a:pt x="9104076" y="-19544"/>
                          <a:pt x="9408968" y="149222"/>
                          <a:pt x="9467850" y="275172"/>
                        </a:cubicBezTo>
                        <a:cubicBezTo>
                          <a:pt x="9463805" y="307394"/>
                          <a:pt x="9454602" y="367727"/>
                          <a:pt x="9467850" y="421402"/>
                        </a:cubicBezTo>
                        <a:cubicBezTo>
                          <a:pt x="9476489" y="476777"/>
                          <a:pt x="9471585" y="511568"/>
                          <a:pt x="9467850" y="589645"/>
                        </a:cubicBezTo>
                        <a:cubicBezTo>
                          <a:pt x="9465587" y="666751"/>
                          <a:pt x="9452869" y="683324"/>
                          <a:pt x="9467850" y="746881"/>
                        </a:cubicBezTo>
                        <a:cubicBezTo>
                          <a:pt x="9479530" y="804445"/>
                          <a:pt x="9454763" y="815409"/>
                          <a:pt x="9467850" y="882105"/>
                        </a:cubicBezTo>
                        <a:cubicBezTo>
                          <a:pt x="9486551" y="952288"/>
                          <a:pt x="9477553" y="996833"/>
                          <a:pt x="9467850" y="1039341"/>
                        </a:cubicBezTo>
                        <a:cubicBezTo>
                          <a:pt x="9456802" y="1077293"/>
                          <a:pt x="9462887" y="1108976"/>
                          <a:pt x="9467850" y="1163558"/>
                        </a:cubicBezTo>
                        <a:cubicBezTo>
                          <a:pt x="9459472" y="1219790"/>
                          <a:pt x="9488599" y="1264527"/>
                          <a:pt x="9467850" y="1375827"/>
                        </a:cubicBezTo>
                        <a:cubicBezTo>
                          <a:pt x="9410081" y="1434221"/>
                          <a:pt x="8991824" y="1678505"/>
                          <a:pt x="8611528" y="1651000"/>
                        </a:cubicBezTo>
                        <a:cubicBezTo>
                          <a:pt x="8494719" y="1645039"/>
                          <a:pt x="8372652" y="1634869"/>
                          <a:pt x="8290241" y="1651000"/>
                        </a:cubicBezTo>
                        <a:cubicBezTo>
                          <a:pt x="8121197" y="1661408"/>
                          <a:pt x="7905720" y="1674976"/>
                          <a:pt x="7658746" y="1651000"/>
                        </a:cubicBezTo>
                        <a:cubicBezTo>
                          <a:pt x="7484439" y="1648564"/>
                          <a:pt x="7361884" y="1662941"/>
                          <a:pt x="7259906" y="1651000"/>
                        </a:cubicBezTo>
                        <a:cubicBezTo>
                          <a:pt x="7177325" y="1702341"/>
                          <a:pt x="6893899" y="1649916"/>
                          <a:pt x="6628410" y="1651000"/>
                        </a:cubicBezTo>
                        <a:cubicBezTo>
                          <a:pt x="6355482" y="1651011"/>
                          <a:pt x="6262173" y="1638499"/>
                          <a:pt x="5919363" y="1651000"/>
                        </a:cubicBezTo>
                        <a:cubicBezTo>
                          <a:pt x="5601466" y="1658316"/>
                          <a:pt x="5697383" y="1660714"/>
                          <a:pt x="5520524" y="1651000"/>
                        </a:cubicBezTo>
                        <a:cubicBezTo>
                          <a:pt x="5364926" y="1642716"/>
                          <a:pt x="5206478" y="1630362"/>
                          <a:pt x="5044133" y="1651000"/>
                        </a:cubicBezTo>
                        <a:cubicBezTo>
                          <a:pt x="4871558" y="1664541"/>
                          <a:pt x="4737063" y="1650543"/>
                          <a:pt x="4645294" y="1651000"/>
                        </a:cubicBezTo>
                        <a:cubicBezTo>
                          <a:pt x="4537165" y="1663104"/>
                          <a:pt x="4303337" y="1659930"/>
                          <a:pt x="4091350" y="1651000"/>
                        </a:cubicBezTo>
                        <a:cubicBezTo>
                          <a:pt x="3837760" y="1648686"/>
                          <a:pt x="3731286" y="1654544"/>
                          <a:pt x="3382303" y="1651000"/>
                        </a:cubicBezTo>
                        <a:cubicBezTo>
                          <a:pt x="3037494" y="1632896"/>
                          <a:pt x="3169256" y="1649999"/>
                          <a:pt x="2983463" y="1651000"/>
                        </a:cubicBezTo>
                        <a:cubicBezTo>
                          <a:pt x="2800313" y="1650045"/>
                          <a:pt x="2641826" y="1671089"/>
                          <a:pt x="2507073" y="1651000"/>
                        </a:cubicBezTo>
                        <a:cubicBezTo>
                          <a:pt x="2362037" y="1623353"/>
                          <a:pt x="2121974" y="1681056"/>
                          <a:pt x="1953129" y="1651000"/>
                        </a:cubicBezTo>
                        <a:cubicBezTo>
                          <a:pt x="1790047" y="1637353"/>
                          <a:pt x="1106343" y="1621763"/>
                          <a:pt x="856321" y="1651000"/>
                        </a:cubicBezTo>
                        <a:cubicBezTo>
                          <a:pt x="465295" y="1616454"/>
                          <a:pt x="64136" y="1509247"/>
                          <a:pt x="0" y="1375827"/>
                        </a:cubicBezTo>
                        <a:cubicBezTo>
                          <a:pt x="-18469" y="1303803"/>
                          <a:pt x="13285" y="1262123"/>
                          <a:pt x="0" y="1229597"/>
                        </a:cubicBezTo>
                        <a:cubicBezTo>
                          <a:pt x="-4027" y="1191793"/>
                          <a:pt x="1541" y="1130569"/>
                          <a:pt x="0" y="1094374"/>
                        </a:cubicBezTo>
                        <a:cubicBezTo>
                          <a:pt x="173" y="1060618"/>
                          <a:pt x="1450" y="1007376"/>
                          <a:pt x="0" y="970157"/>
                        </a:cubicBezTo>
                        <a:cubicBezTo>
                          <a:pt x="-10554" y="927904"/>
                          <a:pt x="-18395" y="874111"/>
                          <a:pt x="0" y="812921"/>
                        </a:cubicBezTo>
                        <a:cubicBezTo>
                          <a:pt x="15282" y="759372"/>
                          <a:pt x="12771" y="720032"/>
                          <a:pt x="0" y="688704"/>
                        </a:cubicBezTo>
                        <a:cubicBezTo>
                          <a:pt x="-21593" y="646587"/>
                          <a:pt x="16045" y="590238"/>
                          <a:pt x="0" y="531467"/>
                        </a:cubicBezTo>
                        <a:cubicBezTo>
                          <a:pt x="-11592" y="464415"/>
                          <a:pt x="14834" y="371606"/>
                          <a:pt x="0" y="275172"/>
                        </a:cubicBezTo>
                        <a:close/>
                      </a:path>
                      <a:path w="9467850" h="1651000" stroke="0" extrusionOk="0">
                        <a:moveTo>
                          <a:pt x="0" y="275172"/>
                        </a:moveTo>
                        <a:cubicBezTo>
                          <a:pt x="87419" y="138246"/>
                          <a:pt x="387962" y="24592"/>
                          <a:pt x="856321" y="0"/>
                        </a:cubicBezTo>
                        <a:cubicBezTo>
                          <a:pt x="954602" y="1223"/>
                          <a:pt x="1167550" y="-3869"/>
                          <a:pt x="1255161" y="0"/>
                        </a:cubicBezTo>
                        <a:cubicBezTo>
                          <a:pt x="1332355" y="3164"/>
                          <a:pt x="1531571" y="19333"/>
                          <a:pt x="1653999" y="0"/>
                        </a:cubicBezTo>
                        <a:cubicBezTo>
                          <a:pt x="1817224" y="1224"/>
                          <a:pt x="2068195" y="17219"/>
                          <a:pt x="2285495" y="0"/>
                        </a:cubicBezTo>
                        <a:cubicBezTo>
                          <a:pt x="2534294" y="-4651"/>
                          <a:pt x="2838326" y="1223"/>
                          <a:pt x="2994542" y="0"/>
                        </a:cubicBezTo>
                        <a:cubicBezTo>
                          <a:pt x="3142361" y="-11352"/>
                          <a:pt x="3372609" y="4272"/>
                          <a:pt x="3548486" y="0"/>
                        </a:cubicBezTo>
                        <a:cubicBezTo>
                          <a:pt x="3701496" y="2769"/>
                          <a:pt x="3919777" y="-12286"/>
                          <a:pt x="4024877" y="0"/>
                        </a:cubicBezTo>
                        <a:cubicBezTo>
                          <a:pt x="4134603" y="-8115"/>
                          <a:pt x="4276913" y="-636"/>
                          <a:pt x="4346164" y="0"/>
                        </a:cubicBezTo>
                        <a:cubicBezTo>
                          <a:pt x="4403872" y="44051"/>
                          <a:pt x="4719842" y="637"/>
                          <a:pt x="4900108" y="0"/>
                        </a:cubicBezTo>
                        <a:cubicBezTo>
                          <a:pt x="5142472" y="-21083"/>
                          <a:pt x="5246127" y="30826"/>
                          <a:pt x="5454051" y="0"/>
                        </a:cubicBezTo>
                        <a:cubicBezTo>
                          <a:pt x="5666836" y="-6232"/>
                          <a:pt x="5661341" y="-2624"/>
                          <a:pt x="5852890" y="0"/>
                        </a:cubicBezTo>
                        <a:cubicBezTo>
                          <a:pt x="6044318" y="2026"/>
                          <a:pt x="6050224" y="-2521"/>
                          <a:pt x="6174177" y="0"/>
                        </a:cubicBezTo>
                        <a:cubicBezTo>
                          <a:pt x="6296946" y="5495"/>
                          <a:pt x="6349133" y="-9988"/>
                          <a:pt x="6495464" y="0"/>
                        </a:cubicBezTo>
                        <a:cubicBezTo>
                          <a:pt x="6647578" y="3121"/>
                          <a:pt x="6674348" y="2513"/>
                          <a:pt x="6835807" y="0"/>
                        </a:cubicBezTo>
                        <a:cubicBezTo>
                          <a:pt x="6997266" y="-2513"/>
                          <a:pt x="7110117" y="-10438"/>
                          <a:pt x="7204511" y="0"/>
                        </a:cubicBezTo>
                        <a:cubicBezTo>
                          <a:pt x="7508888" y="-4662"/>
                          <a:pt x="7488601" y="-156"/>
                          <a:pt x="7680903" y="0"/>
                        </a:cubicBezTo>
                        <a:cubicBezTo>
                          <a:pt x="7844419" y="-1497"/>
                          <a:pt x="7998613" y="6755"/>
                          <a:pt x="8079742" y="0"/>
                        </a:cubicBezTo>
                        <a:cubicBezTo>
                          <a:pt x="8168146" y="8888"/>
                          <a:pt x="8379981" y="20358"/>
                          <a:pt x="8611528" y="0"/>
                        </a:cubicBezTo>
                        <a:cubicBezTo>
                          <a:pt x="9159037" y="-5313"/>
                          <a:pt x="9414548" y="129454"/>
                          <a:pt x="9467850" y="275172"/>
                        </a:cubicBezTo>
                        <a:cubicBezTo>
                          <a:pt x="9480728" y="346816"/>
                          <a:pt x="9489784" y="392390"/>
                          <a:pt x="9467850" y="454421"/>
                        </a:cubicBezTo>
                        <a:cubicBezTo>
                          <a:pt x="9444257" y="514632"/>
                          <a:pt x="9465879" y="587614"/>
                          <a:pt x="9467850" y="633671"/>
                        </a:cubicBezTo>
                        <a:cubicBezTo>
                          <a:pt x="9478409" y="673689"/>
                          <a:pt x="9467809" y="739081"/>
                          <a:pt x="9467850" y="768894"/>
                        </a:cubicBezTo>
                        <a:cubicBezTo>
                          <a:pt x="9474673" y="805702"/>
                          <a:pt x="9489431" y="886590"/>
                          <a:pt x="9467850" y="937137"/>
                        </a:cubicBezTo>
                        <a:cubicBezTo>
                          <a:pt x="9458255" y="998494"/>
                          <a:pt x="9467057" y="1024695"/>
                          <a:pt x="9467850" y="1061354"/>
                        </a:cubicBezTo>
                        <a:cubicBezTo>
                          <a:pt x="9472556" y="1098652"/>
                          <a:pt x="9483955" y="1159861"/>
                          <a:pt x="9467850" y="1240604"/>
                        </a:cubicBezTo>
                        <a:cubicBezTo>
                          <a:pt x="9438621" y="1313374"/>
                          <a:pt x="9495260" y="1324890"/>
                          <a:pt x="9467850" y="1375827"/>
                        </a:cubicBezTo>
                        <a:cubicBezTo>
                          <a:pt x="9539277" y="1542623"/>
                          <a:pt x="9127645" y="1639332"/>
                          <a:pt x="8611528" y="1651000"/>
                        </a:cubicBezTo>
                        <a:cubicBezTo>
                          <a:pt x="8394163" y="1646442"/>
                          <a:pt x="8251265" y="1642427"/>
                          <a:pt x="8057584" y="1651000"/>
                        </a:cubicBezTo>
                        <a:cubicBezTo>
                          <a:pt x="7848652" y="1680494"/>
                          <a:pt x="7690525" y="1650518"/>
                          <a:pt x="7581193" y="1651000"/>
                        </a:cubicBezTo>
                        <a:cubicBezTo>
                          <a:pt x="7465659" y="1638285"/>
                          <a:pt x="7101590" y="1639908"/>
                          <a:pt x="6872145" y="1651000"/>
                        </a:cubicBezTo>
                        <a:cubicBezTo>
                          <a:pt x="6679002" y="1658770"/>
                          <a:pt x="6621076" y="1651733"/>
                          <a:pt x="6550859" y="1651000"/>
                        </a:cubicBezTo>
                        <a:cubicBezTo>
                          <a:pt x="6459025" y="1663737"/>
                          <a:pt x="6337035" y="1679018"/>
                          <a:pt x="6152020" y="1651000"/>
                        </a:cubicBezTo>
                        <a:cubicBezTo>
                          <a:pt x="5928885" y="1657133"/>
                          <a:pt x="5798232" y="1615134"/>
                          <a:pt x="5598076" y="1651000"/>
                        </a:cubicBezTo>
                        <a:cubicBezTo>
                          <a:pt x="5391286" y="1673986"/>
                          <a:pt x="5248787" y="1650773"/>
                          <a:pt x="5121685" y="1651000"/>
                        </a:cubicBezTo>
                        <a:cubicBezTo>
                          <a:pt x="4982451" y="1658417"/>
                          <a:pt x="4894901" y="1652351"/>
                          <a:pt x="4722846" y="1651000"/>
                        </a:cubicBezTo>
                        <a:cubicBezTo>
                          <a:pt x="4633906" y="1654042"/>
                          <a:pt x="4521715" y="1642471"/>
                          <a:pt x="4382503" y="1651000"/>
                        </a:cubicBezTo>
                        <a:cubicBezTo>
                          <a:pt x="4243291" y="1659529"/>
                          <a:pt x="4147724" y="1644658"/>
                          <a:pt x="4013798" y="1651000"/>
                        </a:cubicBezTo>
                        <a:cubicBezTo>
                          <a:pt x="3942226" y="1655746"/>
                          <a:pt x="3841587" y="1656448"/>
                          <a:pt x="3692511" y="1651000"/>
                        </a:cubicBezTo>
                        <a:cubicBezTo>
                          <a:pt x="3563823" y="1668745"/>
                          <a:pt x="3485156" y="1648930"/>
                          <a:pt x="3293672" y="1651000"/>
                        </a:cubicBezTo>
                        <a:cubicBezTo>
                          <a:pt x="3103113" y="1648524"/>
                          <a:pt x="3041124" y="1656209"/>
                          <a:pt x="2972385" y="1651000"/>
                        </a:cubicBezTo>
                        <a:cubicBezTo>
                          <a:pt x="2922811" y="1662064"/>
                          <a:pt x="2621562" y="1623186"/>
                          <a:pt x="2340890" y="1651000"/>
                        </a:cubicBezTo>
                        <a:cubicBezTo>
                          <a:pt x="2064047" y="1646803"/>
                          <a:pt x="1913721" y="1651529"/>
                          <a:pt x="1631842" y="1651000"/>
                        </a:cubicBezTo>
                        <a:cubicBezTo>
                          <a:pt x="1313678" y="1654888"/>
                          <a:pt x="1181705" y="1659384"/>
                          <a:pt x="856321" y="1651000"/>
                        </a:cubicBezTo>
                        <a:cubicBezTo>
                          <a:pt x="330683" y="1610862"/>
                          <a:pt x="73064" y="1533777"/>
                          <a:pt x="0" y="1375827"/>
                        </a:cubicBezTo>
                        <a:cubicBezTo>
                          <a:pt x="-1507" y="1337783"/>
                          <a:pt x="-1121" y="1272976"/>
                          <a:pt x="0" y="1240604"/>
                        </a:cubicBezTo>
                        <a:cubicBezTo>
                          <a:pt x="67" y="1218393"/>
                          <a:pt x="-11280" y="1132946"/>
                          <a:pt x="0" y="1083368"/>
                        </a:cubicBezTo>
                        <a:cubicBezTo>
                          <a:pt x="14964" y="1017083"/>
                          <a:pt x="-19869" y="1002280"/>
                          <a:pt x="0" y="915124"/>
                        </a:cubicBezTo>
                        <a:cubicBezTo>
                          <a:pt x="21972" y="842881"/>
                          <a:pt x="7124" y="804118"/>
                          <a:pt x="0" y="779901"/>
                        </a:cubicBezTo>
                        <a:cubicBezTo>
                          <a:pt x="-3057" y="758851"/>
                          <a:pt x="-12692" y="678418"/>
                          <a:pt x="0" y="622664"/>
                        </a:cubicBezTo>
                        <a:cubicBezTo>
                          <a:pt x="5650" y="552976"/>
                          <a:pt x="8399" y="526678"/>
                          <a:pt x="0" y="498448"/>
                        </a:cubicBezTo>
                        <a:cubicBezTo>
                          <a:pt x="-7101" y="485373"/>
                          <a:pt x="8744" y="378307"/>
                          <a:pt x="0" y="275172"/>
                        </a:cubicBezTo>
                        <a:close/>
                      </a:path>
                      <a:path w="9467850" h="1651000" fill="none" stroke="0" extrusionOk="0">
                        <a:moveTo>
                          <a:pt x="0" y="275172"/>
                        </a:moveTo>
                        <a:cubicBezTo>
                          <a:pt x="63324" y="144952"/>
                          <a:pt x="383503" y="-110853"/>
                          <a:pt x="856321" y="0"/>
                        </a:cubicBezTo>
                        <a:cubicBezTo>
                          <a:pt x="1017021" y="3598"/>
                          <a:pt x="1157912" y="21019"/>
                          <a:pt x="1255161" y="0"/>
                        </a:cubicBezTo>
                        <a:cubicBezTo>
                          <a:pt x="1313324" y="-36410"/>
                          <a:pt x="1571356" y="-16751"/>
                          <a:pt x="1809103" y="0"/>
                        </a:cubicBezTo>
                        <a:cubicBezTo>
                          <a:pt x="2064002" y="13027"/>
                          <a:pt x="2274459" y="23400"/>
                          <a:pt x="2518151" y="0"/>
                        </a:cubicBezTo>
                        <a:cubicBezTo>
                          <a:pt x="2747004" y="-6547"/>
                          <a:pt x="2938119" y="19277"/>
                          <a:pt x="3072094" y="0"/>
                        </a:cubicBezTo>
                        <a:cubicBezTo>
                          <a:pt x="3188466" y="16378"/>
                          <a:pt x="3421576" y="-19210"/>
                          <a:pt x="3703590" y="0"/>
                        </a:cubicBezTo>
                        <a:cubicBezTo>
                          <a:pt x="3985266" y="16946"/>
                          <a:pt x="4057842" y="-6584"/>
                          <a:pt x="4179981" y="0"/>
                        </a:cubicBezTo>
                        <a:cubicBezTo>
                          <a:pt x="4314444" y="22502"/>
                          <a:pt x="4552377" y="-23982"/>
                          <a:pt x="4811477" y="0"/>
                        </a:cubicBezTo>
                        <a:cubicBezTo>
                          <a:pt x="5075695" y="-14295"/>
                          <a:pt x="4965098" y="2450"/>
                          <a:pt x="5132764" y="0"/>
                        </a:cubicBezTo>
                        <a:cubicBezTo>
                          <a:pt x="5279299" y="-1926"/>
                          <a:pt x="5314154" y="6170"/>
                          <a:pt x="5454051" y="0"/>
                        </a:cubicBezTo>
                        <a:cubicBezTo>
                          <a:pt x="5724982" y="-29182"/>
                          <a:pt x="5907498" y="-8001"/>
                          <a:pt x="6085546" y="0"/>
                        </a:cubicBezTo>
                        <a:cubicBezTo>
                          <a:pt x="6285750" y="-10006"/>
                          <a:pt x="6405895" y="-4158"/>
                          <a:pt x="6639490" y="0"/>
                        </a:cubicBezTo>
                        <a:cubicBezTo>
                          <a:pt x="6882795" y="-886"/>
                          <a:pt x="6867742" y="-2593"/>
                          <a:pt x="6960776" y="0"/>
                        </a:cubicBezTo>
                        <a:cubicBezTo>
                          <a:pt x="7098049" y="-14886"/>
                          <a:pt x="7406321" y="-15768"/>
                          <a:pt x="7592272" y="0"/>
                        </a:cubicBezTo>
                        <a:cubicBezTo>
                          <a:pt x="7790282" y="18611"/>
                          <a:pt x="7884558" y="8418"/>
                          <a:pt x="7991112" y="0"/>
                        </a:cubicBezTo>
                        <a:cubicBezTo>
                          <a:pt x="8055004" y="229"/>
                          <a:pt x="8345025" y="-5635"/>
                          <a:pt x="8611528" y="0"/>
                        </a:cubicBezTo>
                        <a:cubicBezTo>
                          <a:pt x="9103738" y="-27712"/>
                          <a:pt x="9425184" y="158084"/>
                          <a:pt x="9467850" y="275172"/>
                        </a:cubicBezTo>
                        <a:cubicBezTo>
                          <a:pt x="9469326" y="303321"/>
                          <a:pt x="9458721" y="363477"/>
                          <a:pt x="9467850" y="421402"/>
                        </a:cubicBezTo>
                        <a:cubicBezTo>
                          <a:pt x="9479308" y="485752"/>
                          <a:pt x="9471543" y="513302"/>
                          <a:pt x="9467850" y="589645"/>
                        </a:cubicBezTo>
                        <a:cubicBezTo>
                          <a:pt x="9465007" y="665113"/>
                          <a:pt x="9456526" y="685439"/>
                          <a:pt x="9467850" y="746881"/>
                        </a:cubicBezTo>
                        <a:cubicBezTo>
                          <a:pt x="9480128" y="805240"/>
                          <a:pt x="9454792" y="819353"/>
                          <a:pt x="9467850" y="882105"/>
                        </a:cubicBezTo>
                        <a:cubicBezTo>
                          <a:pt x="9476861" y="942625"/>
                          <a:pt x="9479752" y="998024"/>
                          <a:pt x="9467850" y="1039341"/>
                        </a:cubicBezTo>
                        <a:cubicBezTo>
                          <a:pt x="9451093" y="1081221"/>
                          <a:pt x="9464581" y="1108605"/>
                          <a:pt x="9467850" y="1163558"/>
                        </a:cubicBezTo>
                        <a:cubicBezTo>
                          <a:pt x="9464327" y="1220890"/>
                          <a:pt x="9482127" y="1275453"/>
                          <a:pt x="9467850" y="1375827"/>
                        </a:cubicBezTo>
                        <a:cubicBezTo>
                          <a:pt x="9357452" y="1487633"/>
                          <a:pt x="9078752" y="1654469"/>
                          <a:pt x="8611528" y="1651000"/>
                        </a:cubicBezTo>
                        <a:cubicBezTo>
                          <a:pt x="8503293" y="1663424"/>
                          <a:pt x="8379997" y="1666957"/>
                          <a:pt x="8290241" y="1651000"/>
                        </a:cubicBezTo>
                        <a:cubicBezTo>
                          <a:pt x="8039926" y="1652057"/>
                          <a:pt x="7854931" y="1671234"/>
                          <a:pt x="7658746" y="1651000"/>
                        </a:cubicBezTo>
                        <a:cubicBezTo>
                          <a:pt x="7521255" y="1667855"/>
                          <a:pt x="7431879" y="1645742"/>
                          <a:pt x="7259906" y="1651000"/>
                        </a:cubicBezTo>
                        <a:cubicBezTo>
                          <a:pt x="7172089" y="1628154"/>
                          <a:pt x="6891994" y="1706434"/>
                          <a:pt x="6628410" y="1651000"/>
                        </a:cubicBezTo>
                        <a:cubicBezTo>
                          <a:pt x="6357453" y="1639204"/>
                          <a:pt x="6248338" y="1640423"/>
                          <a:pt x="5919363" y="1651000"/>
                        </a:cubicBezTo>
                        <a:cubicBezTo>
                          <a:pt x="5582007" y="1668443"/>
                          <a:pt x="5661878" y="1668799"/>
                          <a:pt x="5520524" y="1651000"/>
                        </a:cubicBezTo>
                        <a:cubicBezTo>
                          <a:pt x="5368618" y="1643958"/>
                          <a:pt x="5198156" y="1667406"/>
                          <a:pt x="5044133" y="1651000"/>
                        </a:cubicBezTo>
                        <a:cubicBezTo>
                          <a:pt x="4868604" y="1651095"/>
                          <a:pt x="4728129" y="1645617"/>
                          <a:pt x="4645294" y="1651000"/>
                        </a:cubicBezTo>
                        <a:cubicBezTo>
                          <a:pt x="4547085" y="1642216"/>
                          <a:pt x="4343724" y="1654824"/>
                          <a:pt x="4091350" y="1651000"/>
                        </a:cubicBezTo>
                        <a:cubicBezTo>
                          <a:pt x="3856026" y="1638177"/>
                          <a:pt x="3731851" y="1655967"/>
                          <a:pt x="3382303" y="1651000"/>
                        </a:cubicBezTo>
                        <a:cubicBezTo>
                          <a:pt x="3040815" y="1623973"/>
                          <a:pt x="3170248" y="1638356"/>
                          <a:pt x="2983463" y="1651000"/>
                        </a:cubicBezTo>
                        <a:cubicBezTo>
                          <a:pt x="2807878" y="1653419"/>
                          <a:pt x="2668889" y="1654739"/>
                          <a:pt x="2507073" y="1651000"/>
                        </a:cubicBezTo>
                        <a:cubicBezTo>
                          <a:pt x="2362126" y="1652903"/>
                          <a:pt x="2124181" y="1667541"/>
                          <a:pt x="1953129" y="1651000"/>
                        </a:cubicBezTo>
                        <a:cubicBezTo>
                          <a:pt x="1786106" y="1624174"/>
                          <a:pt x="1173110" y="1691265"/>
                          <a:pt x="856321" y="1651000"/>
                        </a:cubicBezTo>
                        <a:cubicBezTo>
                          <a:pt x="439702" y="1608893"/>
                          <a:pt x="94853" y="1504227"/>
                          <a:pt x="0" y="1375827"/>
                        </a:cubicBezTo>
                        <a:cubicBezTo>
                          <a:pt x="-10195" y="1300606"/>
                          <a:pt x="12089" y="1263104"/>
                          <a:pt x="0" y="1229597"/>
                        </a:cubicBezTo>
                        <a:cubicBezTo>
                          <a:pt x="-15580" y="1187340"/>
                          <a:pt x="11366" y="1124226"/>
                          <a:pt x="0" y="1094374"/>
                        </a:cubicBezTo>
                        <a:cubicBezTo>
                          <a:pt x="-6506" y="1055251"/>
                          <a:pt x="4511" y="1017365"/>
                          <a:pt x="0" y="970157"/>
                        </a:cubicBezTo>
                        <a:cubicBezTo>
                          <a:pt x="195" y="930745"/>
                          <a:pt x="-9793" y="870598"/>
                          <a:pt x="0" y="812921"/>
                        </a:cubicBezTo>
                        <a:cubicBezTo>
                          <a:pt x="24686" y="753713"/>
                          <a:pt x="15512" y="716418"/>
                          <a:pt x="0" y="688704"/>
                        </a:cubicBezTo>
                        <a:cubicBezTo>
                          <a:pt x="-9064" y="664850"/>
                          <a:pt x="12357" y="606524"/>
                          <a:pt x="0" y="531467"/>
                        </a:cubicBezTo>
                        <a:cubicBezTo>
                          <a:pt x="-34658" y="456888"/>
                          <a:pt x="-1471" y="372447"/>
                          <a:pt x="0" y="27517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440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câu với những từ chỉ đặc điểm vừa tìm được</a:t>
            </a:r>
            <a:endParaRPr lang="vi-VN" sz="4400" dirty="0">
              <a:solidFill>
                <a:srgbClr val="C71A29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DFA7E-3559-034D-4894-83E5AB40E9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333375" y="2291330"/>
            <a:ext cx="3293128" cy="47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33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439EE934-DCC4-44CD-8800-08550375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0F851C8-C7CE-47E7-B204-F3C8ACCF27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358374" y="1074584"/>
            <a:ext cx="3428185" cy="25240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68B04C-7F9C-41BA-ACB0-A2055EBB97BF}"/>
              </a:ext>
            </a:extLst>
          </p:cNvPr>
          <p:cNvSpPr txBox="1"/>
          <p:nvPr/>
        </p:nvSpPr>
        <p:spPr>
          <a:xfrm>
            <a:off x="771287" y="797037"/>
            <a:ext cx="9871969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E0E65B-FD98-115B-49CD-7741B67550C2}"/>
              </a:ext>
            </a:extLst>
          </p:cNvPr>
          <p:cNvSpPr txBox="1"/>
          <p:nvPr/>
        </p:nvSpPr>
        <p:spPr>
          <a:xfrm>
            <a:off x="640080" y="1869440"/>
            <a:ext cx="536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nâu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7300D-8413-F801-9A6E-D6C082974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573" y="3078480"/>
            <a:ext cx="4789320" cy="269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35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439EE934-DCC4-44CD-8800-08550375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0F851C8-C7CE-47E7-B204-F3C8ACCF27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358374" y="1074584"/>
            <a:ext cx="3428185" cy="25240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C46E84-22F1-4BDB-BBE4-6405C5ADE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92" y="3976963"/>
            <a:ext cx="3144777" cy="225972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C9D62C3-B0FE-4B57-B9DE-5FBA701258AD}"/>
              </a:ext>
            </a:extLst>
          </p:cNvPr>
          <p:cNvGrpSpPr/>
          <p:nvPr/>
        </p:nvGrpSpPr>
        <p:grpSpPr>
          <a:xfrm>
            <a:off x="5473784" y="2097591"/>
            <a:ext cx="4353582" cy="2276942"/>
            <a:chOff x="3687790" y="1160720"/>
            <a:chExt cx="2868724" cy="1962694"/>
          </a:xfrm>
        </p:grpSpPr>
        <p:pic>
          <p:nvPicPr>
            <p:cNvPr id="33" name="Picture 4" descr="Speech bubble / speech balloon or chat bubble line art icon for apps and  websites Stock Vector | Adobe Stock">
              <a:extLst>
                <a:ext uri="{FF2B5EF4-FFF2-40B4-BE49-F238E27FC236}">
                  <a16:creationId xmlns:a16="http://schemas.microsoft.com/office/drawing/2014/main" id="{2A3950ED-EED5-4343-9274-96BF5D6DE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4545" y1="44167" x2="78409" y2="40556"/>
                          <a14:foregroundMark x1="43864" y1="21944" x2="60000" y2="66944"/>
                          <a14:foregroundMark x1="44545" y1="16389" x2="19318" y2="34722"/>
                          <a14:foregroundMark x1="17273" y1="40000" x2="19091" y2="55556"/>
                          <a14:foregroundMark x1="17500" y1="54167" x2="35682" y2="70833"/>
                          <a14:foregroundMark x1="28409" y1="83889" x2="46591" y2="69167"/>
                          <a14:foregroundMark x1="46591" y1="72500" x2="70000" y2="65556"/>
                          <a14:foregroundMark x1="69318" y1="67222" x2="80455" y2="40833"/>
                          <a14:foregroundMark x1="82727" y1="43056" x2="63182" y2="2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790" y="1160720"/>
              <a:ext cx="2868724" cy="1922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033503-EE44-41D8-B1CB-8C930E2B273F}"/>
                </a:ext>
              </a:extLst>
            </p:cNvPr>
            <p:cNvSpPr txBox="1"/>
            <p:nvPr/>
          </p:nvSpPr>
          <p:spPr>
            <a:xfrm>
              <a:off x="4219389" y="1448435"/>
              <a:ext cx="1816183" cy="1674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đẹp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                  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E73C4C-B0D7-4515-9E02-16C2AC8124E3}"/>
              </a:ext>
            </a:extLst>
          </p:cNvPr>
          <p:cNvGrpSpPr/>
          <p:nvPr/>
        </p:nvGrpSpPr>
        <p:grpSpPr>
          <a:xfrm>
            <a:off x="1016000" y="2011680"/>
            <a:ext cx="3294061" cy="2362853"/>
            <a:chOff x="299357" y="1530404"/>
            <a:chExt cx="2027300" cy="1703334"/>
          </a:xfrm>
        </p:grpSpPr>
        <p:pic>
          <p:nvPicPr>
            <p:cNvPr id="36" name="Picture 2" descr="Free Conversation Bubble, Download Free Conversation Bubble png images,  Free ClipArts on Clipart Library">
              <a:extLst>
                <a:ext uri="{FF2B5EF4-FFF2-40B4-BE49-F238E27FC236}">
                  <a16:creationId xmlns:a16="http://schemas.microsoft.com/office/drawing/2014/main" id="{64E31B01-7FBC-4BD0-B653-233B1555FC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9357" y="1530404"/>
              <a:ext cx="2027300" cy="170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645A95-29C9-4424-8285-F8BC6CAD58E5}"/>
                </a:ext>
              </a:extLst>
            </p:cNvPr>
            <p:cNvSpPr txBox="1"/>
            <p:nvPr/>
          </p:nvSpPr>
          <p:spPr>
            <a:xfrm>
              <a:off x="493939" y="1657159"/>
              <a:ext cx="1816183" cy="157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Chiếc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cặp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                  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606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-25400" y="722953"/>
            <a:ext cx="11969476" cy="7291695"/>
            <a:chOff x="-38100" y="1084428"/>
            <a:chExt cx="17954214" cy="10937543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-38100" y="1084428"/>
              <a:ext cx="14706600" cy="7162800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3030200" y="6057900"/>
              <a:ext cx="4885914" cy="5964071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9E0801-D236-53D3-CFA4-8AAB2122CA99}"/>
              </a:ext>
            </a:extLst>
          </p:cNvPr>
          <p:cNvSpPr txBox="1"/>
          <p:nvPr/>
        </p:nvSpPr>
        <p:spPr>
          <a:xfrm>
            <a:off x="863600" y="1651001"/>
            <a:ext cx="77409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Ở trường, lớp mình có những đồ vật nào? Hãy kể tên những đồ vật đó.</a:t>
            </a:r>
          </a:p>
        </p:txBody>
      </p:sp>
    </p:spTree>
    <p:extLst>
      <p:ext uri="{BB962C8B-B14F-4D97-AF65-F5344CB8AC3E}">
        <p14:creationId xmlns:p14="http://schemas.microsoft.com/office/powerpoint/2010/main" val="86097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439EE934-DCC4-44CD-8800-08550375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0F851C8-C7CE-47E7-B204-F3C8ACCF27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358374" y="1074584"/>
            <a:ext cx="3428185" cy="25240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C46E84-22F1-4BDB-BBE4-6405C5ADE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52" y="4186283"/>
            <a:ext cx="3144777" cy="225972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5E73C4C-B0D7-4515-9E02-16C2AC8124E3}"/>
              </a:ext>
            </a:extLst>
          </p:cNvPr>
          <p:cNvGrpSpPr/>
          <p:nvPr/>
        </p:nvGrpSpPr>
        <p:grpSpPr>
          <a:xfrm>
            <a:off x="1638454" y="1244661"/>
            <a:ext cx="5654118" cy="3933859"/>
            <a:chOff x="299357" y="1530404"/>
            <a:chExt cx="2027300" cy="1703334"/>
          </a:xfrm>
        </p:grpSpPr>
        <p:pic>
          <p:nvPicPr>
            <p:cNvPr id="36" name="Picture 2" descr="Free Conversation Bubble, Download Free Conversation Bubble png images,  Free ClipArts on Clipart Library">
              <a:extLst>
                <a:ext uri="{FF2B5EF4-FFF2-40B4-BE49-F238E27FC236}">
                  <a16:creationId xmlns:a16="http://schemas.microsoft.com/office/drawing/2014/main" id="{64E31B01-7FBC-4BD0-B653-233B1555FC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9357" y="1530404"/>
              <a:ext cx="2027300" cy="170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645A95-29C9-4424-8285-F8BC6CAD58E5}"/>
                </a:ext>
              </a:extLst>
            </p:cNvPr>
            <p:cNvSpPr txBox="1"/>
            <p:nvPr/>
          </p:nvSpPr>
          <p:spPr>
            <a:xfrm>
              <a:off x="466288" y="1722176"/>
              <a:ext cx="1816183" cy="823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có</a:t>
              </a:r>
              <a:endParaRPr lang="en-US" sz="28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, ý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? </a:t>
              </a:r>
              <a:endParaRPr lang="en-US" sz="28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994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5"/>
            <a:ext cx="1631402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826260" y="2575668"/>
            <a:ext cx="8539480" cy="2935441"/>
            <a:chOff x="3067786" y="3122048"/>
            <a:chExt cx="5611013" cy="1792016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8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9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161234" y="903592"/>
            <a:ext cx="6258460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Trò</a:t>
            </a:r>
            <a:r>
              <a:rPr kumimoji="0" lang="en-US" altLang="zh-CN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chơi</a:t>
            </a:r>
            <a:r>
              <a:rPr kumimoji="0" lang="en-US" altLang="zh-CN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: Ai </a:t>
            </a:r>
            <a:r>
              <a:rPr kumimoji="0" lang="en-US" altLang="zh-CN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nhanh</a:t>
            </a:r>
            <a:r>
              <a:rPr kumimoji="0" lang="en-US" altLang="zh-CN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hơn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74408" y="3073945"/>
            <a:ext cx="79851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Luật chơi: </a:t>
            </a:r>
            <a:r>
              <a:rPr lang="en-US" altLang="zh-CN" sz="32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</a:t>
            </a:r>
            <a:r>
              <a:rPr lang="vi-VN" altLang="zh-CN" sz="32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hia lớp thành 2 đội - thi tìm từ ngữ chỉ sự vật, hoạt động. Trong thời gian </a:t>
            </a:r>
            <a:r>
              <a:rPr lang="en-US" altLang="zh-CN" sz="32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r>
              <a:rPr lang="vi-VN" altLang="zh-CN" sz="32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phút, đội nào tìm và viết được đúng nhiều từ ngữ chỉ sự vật, hoạt động là đội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141" y="-284786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468090" y="558964"/>
            <a:ext cx="8733309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sự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sau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Lá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lành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đùm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lá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rách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013752" y="5425033"/>
              <a:ext cx="12522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lành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690418" y="3710536"/>
            <a:ext cx="12827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đùm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2827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rách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4428" y="-50147"/>
            <a:ext cx="11126972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637703" y="498412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mà</a:t>
            </a:r>
            <a:r>
              <a:rPr kumimoji="0" lang="en-US" sz="32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võ</a:t>
            </a:r>
            <a:endParaRPr kumimoji="0" lang="en-US" sz="32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9685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637467" y="3699677"/>
              <a:ext cx="7809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võ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7809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826662" y="533462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sự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sau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Còn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còn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tát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13869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nước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1446104" y="5406196"/>
            <a:ext cx="22959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10135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còn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8217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tát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B308401A-B261-4935-9F0A-191FB730D1EB}"/>
              </a:ext>
            </a:extLst>
          </p:cNvPr>
          <p:cNvGrpSpPr/>
          <p:nvPr/>
        </p:nvGrpSpPr>
        <p:grpSpPr>
          <a:xfrm>
            <a:off x="10000063" y="563474"/>
            <a:ext cx="2352248" cy="1496818"/>
            <a:chOff x="10002825" y="549496"/>
            <a:chExt cx="2352248" cy="1496818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A77D88A0-113C-465A-A354-04EA44FA1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0002825" y="1089168"/>
              <a:ext cx="2352248" cy="957146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18C9B21C-8C73-446A-B1DD-CAA076748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149173" y="549496"/>
              <a:ext cx="1434005" cy="1087525"/>
            </a:xfrm>
            <a:prstGeom prst="rect">
              <a:avLst/>
            </a:prstGeom>
          </p:spPr>
        </p:pic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4C427948-8F79-4120-9B94-D3534E6EB0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870B75E-5C0F-471E-8ADB-907F64ED2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72522"/>
              </p:ext>
            </p:extLst>
          </p:nvPr>
        </p:nvGraphicFramePr>
        <p:xfrm>
          <a:off x="1816267" y="1847669"/>
          <a:ext cx="8183796" cy="2307476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4091898">
                  <a:extLst>
                    <a:ext uri="{9D8B030D-6E8A-4147-A177-3AD203B41FA5}">
                      <a16:colId xmlns:a16="http://schemas.microsoft.com/office/drawing/2014/main" val="2654741054"/>
                    </a:ext>
                  </a:extLst>
                </a:gridCol>
                <a:gridCol w="4091898">
                  <a:extLst>
                    <a:ext uri="{9D8B030D-6E8A-4147-A177-3AD203B41FA5}">
                      <a16:colId xmlns:a16="http://schemas.microsoft.com/office/drawing/2014/main" val="2971030198"/>
                    </a:ext>
                  </a:extLst>
                </a:gridCol>
              </a:tblGrid>
              <a:tr h="777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0843486"/>
                  </a:ext>
                </a:extLst>
              </a:tr>
              <a:tr h="11760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VD: </a:t>
                      </a:r>
                      <a:r>
                        <a:rPr lang="en-US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VD: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557663"/>
                  </a:ext>
                </a:extLst>
              </a:tr>
            </a:tbl>
          </a:graphicData>
        </a:graphic>
      </p:graphicFrame>
      <p:pic>
        <p:nvPicPr>
          <p:cNvPr id="5" name="Đồng hồ">
            <a:hlinkClick r:id="" action="ppaction://media"/>
            <a:extLst>
              <a:ext uri="{FF2B5EF4-FFF2-40B4-BE49-F238E27FC236}">
                <a16:creationId xmlns:a16="http://schemas.microsoft.com/office/drawing/2014/main" id="{5FFCFE93-F0A9-46D5-A9BF-C56358F54E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90221" y="4479839"/>
            <a:ext cx="3411557" cy="19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06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6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97712" y="-48871"/>
            <a:ext cx="10903688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141" y="-284786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468090" y="558964"/>
            <a:ext cx="8733309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sau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Chậm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như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rùa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564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chậm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013752" y="5425033"/>
              <a:ext cx="100059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rùa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690418" y="3710536"/>
            <a:ext cx="1191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821046" cy="1422439"/>
            <a:chOff x="7595379" y="5098536"/>
            <a:chExt cx="3821046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115714" y="5414141"/>
              <a:ext cx="33007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7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501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33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54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122884" y="2709760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0A731-52AC-4D36-AAD1-6118026F7CE1}"/>
              </a:ext>
            </a:extLst>
          </p:cNvPr>
          <p:cNvSpPr txBox="1"/>
          <p:nvPr/>
        </p:nvSpPr>
        <p:spPr>
          <a:xfrm rot="21280811">
            <a:off x="1283213" y="4103993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22A6E3-DB57-6F82-1EAB-90CDDB703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891" y="2474259"/>
            <a:ext cx="8053514" cy="1993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A89AE54-134B-AE9A-B586-FA92E57FA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19" y="1887006"/>
            <a:ext cx="6003867" cy="4496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090370-54FF-35C9-437C-E4520F3A80B9}"/>
              </a:ext>
            </a:extLst>
          </p:cNvPr>
          <p:cNvSpPr/>
          <p:nvPr/>
        </p:nvSpPr>
        <p:spPr>
          <a:xfrm>
            <a:off x="415177" y="213235"/>
            <a:ext cx="109166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đố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B647F6A0-CCFC-11B7-3FB5-3FD934A5A3BB}"/>
              </a:ext>
            </a:extLst>
          </p:cNvPr>
          <p:cNvSpPr txBox="1">
            <a:spLocks/>
          </p:cNvSpPr>
          <p:nvPr/>
        </p:nvSpPr>
        <p:spPr>
          <a:xfrm>
            <a:off x="720295" y="9191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tắc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em đi ngủ, nhắc em học bài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chạy những bước dài thật nhanh 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231EA4-ABF4-2EAD-451A-6275C1E52ACB}"/>
              </a:ext>
            </a:extLst>
          </p:cNvPr>
          <p:cNvSpPr txBox="1">
            <a:spLocks/>
          </p:cNvSpPr>
          <p:nvPr/>
        </p:nvSpPr>
        <p:spPr>
          <a:xfrm>
            <a:off x="679655" y="297289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997C197-383A-2471-FB8E-340E19A22C88}"/>
              </a:ext>
            </a:extLst>
          </p:cNvPr>
          <p:cNvSpPr txBox="1">
            <a:spLocks/>
          </p:cNvSpPr>
          <p:nvPr/>
        </p:nvSpPr>
        <p:spPr>
          <a:xfrm>
            <a:off x="659335" y="410883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lang="en-US" sz="2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84354E-4251-D8C5-99BF-0D37386FE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10" y="1207326"/>
            <a:ext cx="2173900" cy="2061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B4B3F3-FAA7-1CB6-B132-1E4DD886D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11" y="3338650"/>
            <a:ext cx="1818698" cy="1373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1595D5-AC50-E2ED-09D8-D1C76893E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532" y="4871528"/>
            <a:ext cx="1772926" cy="128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7705F4E-D962-4C73-8F67-03A1146584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4" y="1903171"/>
            <a:ext cx="4160789" cy="46991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9EE934-DCC4-44CD-8800-08550375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1910B4EE-CBB8-4C0B-9908-A061D7832E87}"/>
              </a:ext>
            </a:extLst>
          </p:cNvPr>
          <p:cNvGrpSpPr/>
          <p:nvPr/>
        </p:nvGrpSpPr>
        <p:grpSpPr>
          <a:xfrm>
            <a:off x="4671348" y="2673350"/>
            <a:ext cx="6956620" cy="3267227"/>
            <a:chOff x="5760354" y="1651172"/>
            <a:chExt cx="5916547" cy="3267227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C8ED05B3-C66A-4BDA-A7A2-4B99987DD9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0354" y="4918399"/>
              <a:ext cx="5916547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087137D-8AAF-4451-8C2B-99490AA819D6}"/>
                </a:ext>
              </a:extLst>
            </p:cNvPr>
            <p:cNvGrpSpPr/>
            <p:nvPr/>
          </p:nvGrpSpPr>
          <p:grpSpPr>
            <a:xfrm>
              <a:off x="5760354" y="1651172"/>
              <a:ext cx="5916547" cy="3267227"/>
              <a:chOff x="5760354" y="1651172"/>
              <a:chExt cx="5916547" cy="3267227"/>
            </a:xfrm>
          </p:grpSpPr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20148728-FA19-4CC0-9C2F-134FEC78CF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676901" y="1986455"/>
                <a:ext cx="0" cy="2931944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46946BB8-6F61-4284-8FAE-80994D49C7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60354" y="1651172"/>
                <a:ext cx="3909265" cy="0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200D8C59-76BB-499A-BA19-42E722624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0354" y="1660821"/>
                <a:ext cx="0" cy="3257578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0F851C8-C7CE-47E7-B204-F3C8ACCF2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358374" y="1074584"/>
            <a:ext cx="3428185" cy="252404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71348" y="3348364"/>
            <a:ext cx="66732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000" b="1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Các</a:t>
            </a: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vi-VN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đồ vật các em tìm được là đồng hồ, bút chì, tẩy/ gôm. Đó là các từ chỉ đồ vật.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142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B7093602-A5C2-DE94-62F9-64CB0FC1D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4DBC055D-EF34-E4B2-B716-D18394340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0329" y="1738475"/>
            <a:ext cx="3120513" cy="493550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7D53427-8A99-1AEF-D085-B708156FD283}"/>
              </a:ext>
            </a:extLst>
          </p:cNvPr>
          <p:cNvGrpSpPr/>
          <p:nvPr/>
        </p:nvGrpSpPr>
        <p:grpSpPr>
          <a:xfrm>
            <a:off x="371946" y="688289"/>
            <a:ext cx="8552980" cy="2302561"/>
            <a:chOff x="749508" y="2986094"/>
            <a:chExt cx="8180809" cy="3338372"/>
          </a:xfrm>
        </p:grpSpPr>
        <p:sp>
          <p:nvSpPr>
            <p:cNvPr id="20" name="Hình chữ nhật: Góc Tròn 6">
              <a:extLst>
                <a:ext uri="{FF2B5EF4-FFF2-40B4-BE49-F238E27FC236}">
                  <a16:creationId xmlns:a16="http://schemas.microsoft.com/office/drawing/2014/main" id="{003FC5F9-19F3-4AF9-5016-48B74A2CD371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8552980"/>
                        <a:gd name="connsiteY0" fmla="*/ 383767 h 2302561"/>
                        <a:gd name="connsiteX1" fmla="*/ 581718 w 8552980"/>
                        <a:gd name="connsiteY1" fmla="*/ 0 h 2302561"/>
                        <a:gd name="connsiteX2" fmla="*/ 7971261 w 8552980"/>
                        <a:gd name="connsiteY2" fmla="*/ 0 h 2302561"/>
                        <a:gd name="connsiteX3" fmla="*/ 8552980 w 8552980"/>
                        <a:gd name="connsiteY3" fmla="*/ 383767 h 2302561"/>
                        <a:gd name="connsiteX4" fmla="*/ 8552980 w 8552980"/>
                        <a:gd name="connsiteY4" fmla="*/ 1918793 h 2302561"/>
                        <a:gd name="connsiteX5" fmla="*/ 7971261 w 8552980"/>
                        <a:gd name="connsiteY5" fmla="*/ 2302561 h 2302561"/>
                        <a:gd name="connsiteX6" fmla="*/ 581718 w 8552980"/>
                        <a:gd name="connsiteY6" fmla="*/ 2302561 h 2302561"/>
                        <a:gd name="connsiteX7" fmla="*/ 0 w 8552980"/>
                        <a:gd name="connsiteY7" fmla="*/ 1918793 h 2302561"/>
                        <a:gd name="connsiteX8" fmla="*/ 0 w 8552980"/>
                        <a:gd name="connsiteY8" fmla="*/ 383767 h 2302561"/>
                        <a:gd name="connsiteX0" fmla="*/ 0 w 8552980"/>
                        <a:gd name="connsiteY0" fmla="*/ 383767 h 2302561"/>
                        <a:gd name="connsiteX1" fmla="*/ 581718 w 8552980"/>
                        <a:gd name="connsiteY1" fmla="*/ 0 h 2302561"/>
                        <a:gd name="connsiteX2" fmla="*/ 7971261 w 8552980"/>
                        <a:gd name="connsiteY2" fmla="*/ 0 h 2302561"/>
                        <a:gd name="connsiteX3" fmla="*/ 8552980 w 8552980"/>
                        <a:gd name="connsiteY3" fmla="*/ 383767 h 2302561"/>
                        <a:gd name="connsiteX4" fmla="*/ 8552980 w 8552980"/>
                        <a:gd name="connsiteY4" fmla="*/ 1918793 h 2302561"/>
                        <a:gd name="connsiteX5" fmla="*/ 7971261 w 8552980"/>
                        <a:gd name="connsiteY5" fmla="*/ 2302561 h 2302561"/>
                        <a:gd name="connsiteX6" fmla="*/ 581718 w 8552980"/>
                        <a:gd name="connsiteY6" fmla="*/ 2302561 h 2302561"/>
                        <a:gd name="connsiteX7" fmla="*/ 0 w 8552980"/>
                        <a:gd name="connsiteY7" fmla="*/ 1918793 h 2302561"/>
                        <a:gd name="connsiteX8" fmla="*/ 0 w 8552980"/>
                        <a:gd name="connsiteY8" fmla="*/ 383767 h 2302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552980" h="2302561" fill="none" extrusionOk="0">
                          <a:moveTo>
                            <a:pt x="0" y="383767"/>
                          </a:moveTo>
                          <a:cubicBezTo>
                            <a:pt x="-99900" y="176724"/>
                            <a:pt x="244890" y="78263"/>
                            <a:pt x="581718" y="0"/>
                          </a:cubicBezTo>
                          <a:cubicBezTo>
                            <a:pt x="1936783" y="277823"/>
                            <a:pt x="5881738" y="-141501"/>
                            <a:pt x="7971261" y="0"/>
                          </a:cubicBezTo>
                          <a:cubicBezTo>
                            <a:pt x="8341626" y="-52218"/>
                            <a:pt x="8614988" y="185752"/>
                            <a:pt x="8552980" y="383767"/>
                          </a:cubicBezTo>
                          <a:cubicBezTo>
                            <a:pt x="8599954" y="648851"/>
                            <a:pt x="8564631" y="1229435"/>
                            <a:pt x="8552980" y="1918793"/>
                          </a:cubicBezTo>
                          <a:cubicBezTo>
                            <a:pt x="8486242" y="2106836"/>
                            <a:pt x="8224854" y="2326841"/>
                            <a:pt x="7971261" y="2302561"/>
                          </a:cubicBezTo>
                          <a:cubicBezTo>
                            <a:pt x="4959493" y="2487675"/>
                            <a:pt x="3308320" y="2194541"/>
                            <a:pt x="581718" y="2302561"/>
                          </a:cubicBezTo>
                          <a:cubicBezTo>
                            <a:pt x="250871" y="2364809"/>
                            <a:pt x="-37011" y="2153568"/>
                            <a:pt x="0" y="1918793"/>
                          </a:cubicBezTo>
                          <a:cubicBezTo>
                            <a:pt x="60879" y="1729459"/>
                            <a:pt x="75208" y="891015"/>
                            <a:pt x="0" y="383767"/>
                          </a:cubicBezTo>
                          <a:close/>
                        </a:path>
                        <a:path w="8552980" h="2302561" stroke="0" extrusionOk="0">
                          <a:moveTo>
                            <a:pt x="0" y="383767"/>
                          </a:moveTo>
                          <a:cubicBezTo>
                            <a:pt x="38487" y="208918"/>
                            <a:pt x="292574" y="4863"/>
                            <a:pt x="581718" y="0"/>
                          </a:cubicBezTo>
                          <a:cubicBezTo>
                            <a:pt x="2271946" y="-172674"/>
                            <a:pt x="6777663" y="-29268"/>
                            <a:pt x="7971261" y="0"/>
                          </a:cubicBezTo>
                          <a:cubicBezTo>
                            <a:pt x="8285721" y="-14267"/>
                            <a:pt x="8538894" y="196935"/>
                            <a:pt x="8552980" y="383767"/>
                          </a:cubicBezTo>
                          <a:cubicBezTo>
                            <a:pt x="8631319" y="990454"/>
                            <a:pt x="8702582" y="1639481"/>
                            <a:pt x="8552980" y="1918793"/>
                          </a:cubicBezTo>
                          <a:cubicBezTo>
                            <a:pt x="8576191" y="2178092"/>
                            <a:pt x="8269883" y="2290964"/>
                            <a:pt x="7971261" y="2302561"/>
                          </a:cubicBezTo>
                          <a:cubicBezTo>
                            <a:pt x="4725508" y="2133530"/>
                            <a:pt x="2766236" y="2384689"/>
                            <a:pt x="581718" y="2302561"/>
                          </a:cubicBezTo>
                          <a:cubicBezTo>
                            <a:pt x="239795" y="2304453"/>
                            <a:pt x="-69650" y="2120409"/>
                            <a:pt x="0" y="1918793"/>
                          </a:cubicBezTo>
                          <a:cubicBezTo>
                            <a:pt x="-159433" y="1518023"/>
                            <a:pt x="-44942" y="877970"/>
                            <a:pt x="0" y="383767"/>
                          </a:cubicBezTo>
                          <a:close/>
                        </a:path>
                        <a:path w="8552980" h="2302561" fill="none" stroke="0" extrusionOk="0">
                          <a:moveTo>
                            <a:pt x="0" y="383767"/>
                          </a:moveTo>
                          <a:cubicBezTo>
                            <a:pt x="-39182" y="171774"/>
                            <a:pt x="261196" y="19097"/>
                            <a:pt x="581718" y="0"/>
                          </a:cubicBezTo>
                          <a:cubicBezTo>
                            <a:pt x="2210343" y="-249441"/>
                            <a:pt x="6157498" y="16996"/>
                            <a:pt x="7971261" y="0"/>
                          </a:cubicBezTo>
                          <a:cubicBezTo>
                            <a:pt x="8318831" y="-29541"/>
                            <a:pt x="8591054" y="209297"/>
                            <a:pt x="8552980" y="383767"/>
                          </a:cubicBezTo>
                          <a:cubicBezTo>
                            <a:pt x="8669834" y="501329"/>
                            <a:pt x="8468722" y="1148925"/>
                            <a:pt x="8552980" y="1918793"/>
                          </a:cubicBezTo>
                          <a:cubicBezTo>
                            <a:pt x="8539320" y="2132528"/>
                            <a:pt x="8235594" y="2320098"/>
                            <a:pt x="7971261" y="2302561"/>
                          </a:cubicBezTo>
                          <a:cubicBezTo>
                            <a:pt x="5065960" y="2221849"/>
                            <a:pt x="3245498" y="2015324"/>
                            <a:pt x="581718" y="2302561"/>
                          </a:cubicBezTo>
                          <a:cubicBezTo>
                            <a:pt x="254088" y="2316551"/>
                            <a:pt x="-68725" y="2139518"/>
                            <a:pt x="0" y="1918793"/>
                          </a:cubicBezTo>
                          <a:cubicBezTo>
                            <a:pt x="5286" y="1612723"/>
                            <a:pt x="12429" y="926697"/>
                            <a:pt x="0" y="38376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Hộp Văn bản 25">
              <a:extLst>
                <a:ext uri="{FF2B5EF4-FFF2-40B4-BE49-F238E27FC236}">
                  <a16:creationId xmlns:a16="http://schemas.microsoft.com/office/drawing/2014/main" id="{13A5098C-DB71-9FAC-A92C-23A799F9734D}"/>
                </a:ext>
              </a:extLst>
            </p:cNvPr>
            <p:cNvSpPr txBox="1"/>
            <p:nvPr/>
          </p:nvSpPr>
          <p:spPr>
            <a:xfrm>
              <a:off x="845326" y="3169845"/>
              <a:ext cx="7957443" cy="1997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 răng mà chẳng có mồm</a:t>
              </a:r>
            </a:p>
            <a:p>
              <a:pPr algn="ctr"/>
              <a:r>
                <a:rPr lang="vi-VN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 bé chải tóc sớm hôm đến trường.</a:t>
              </a:r>
            </a:p>
            <a:p>
              <a:pPr algn="ctr"/>
              <a:r>
                <a:rPr lang="vi-VN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(Là cái gì?)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89DF1C-622D-3DAC-91B5-CBA29B8E70B4}"/>
              </a:ext>
            </a:extLst>
          </p:cNvPr>
          <p:cNvSpPr/>
          <p:nvPr/>
        </p:nvSpPr>
        <p:spPr>
          <a:xfrm>
            <a:off x="1494816" y="3853529"/>
            <a:ext cx="5760721" cy="284254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6CC92-E774-6AC9-9C54-240D461C8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515" y="4096649"/>
            <a:ext cx="4151756" cy="1423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38D132-A1B2-3563-5D90-7F721C48DDAE}"/>
              </a:ext>
            </a:extLst>
          </p:cNvPr>
          <p:cNvSpPr txBox="1"/>
          <p:nvPr/>
        </p:nvSpPr>
        <p:spPr>
          <a:xfrm>
            <a:off x="2962275" y="5429250"/>
            <a:ext cx="3638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08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B7093602-A5C2-DE94-62F9-64CB0FC1D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4DBC055D-EF34-E4B2-B716-D18394340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0329" y="1738475"/>
            <a:ext cx="3120513" cy="493550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7D53427-8A99-1AEF-D085-B708156FD283}"/>
              </a:ext>
            </a:extLst>
          </p:cNvPr>
          <p:cNvGrpSpPr/>
          <p:nvPr/>
        </p:nvGrpSpPr>
        <p:grpSpPr>
          <a:xfrm>
            <a:off x="371946" y="688289"/>
            <a:ext cx="8552980" cy="2302561"/>
            <a:chOff x="749508" y="2986094"/>
            <a:chExt cx="8180809" cy="3338372"/>
          </a:xfrm>
        </p:grpSpPr>
        <p:sp>
          <p:nvSpPr>
            <p:cNvPr id="20" name="Hình chữ nhật: Góc Tròn 6">
              <a:extLst>
                <a:ext uri="{FF2B5EF4-FFF2-40B4-BE49-F238E27FC236}">
                  <a16:creationId xmlns:a16="http://schemas.microsoft.com/office/drawing/2014/main" id="{003FC5F9-19F3-4AF9-5016-48B74A2CD371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8552980"/>
                        <a:gd name="connsiteY0" fmla="*/ 383767 h 2302561"/>
                        <a:gd name="connsiteX1" fmla="*/ 581718 w 8552980"/>
                        <a:gd name="connsiteY1" fmla="*/ 0 h 2302561"/>
                        <a:gd name="connsiteX2" fmla="*/ 7971261 w 8552980"/>
                        <a:gd name="connsiteY2" fmla="*/ 0 h 2302561"/>
                        <a:gd name="connsiteX3" fmla="*/ 8552980 w 8552980"/>
                        <a:gd name="connsiteY3" fmla="*/ 383767 h 2302561"/>
                        <a:gd name="connsiteX4" fmla="*/ 8552980 w 8552980"/>
                        <a:gd name="connsiteY4" fmla="*/ 1918793 h 2302561"/>
                        <a:gd name="connsiteX5" fmla="*/ 7971261 w 8552980"/>
                        <a:gd name="connsiteY5" fmla="*/ 2302561 h 2302561"/>
                        <a:gd name="connsiteX6" fmla="*/ 581718 w 8552980"/>
                        <a:gd name="connsiteY6" fmla="*/ 2302561 h 2302561"/>
                        <a:gd name="connsiteX7" fmla="*/ 0 w 8552980"/>
                        <a:gd name="connsiteY7" fmla="*/ 1918793 h 2302561"/>
                        <a:gd name="connsiteX8" fmla="*/ 0 w 8552980"/>
                        <a:gd name="connsiteY8" fmla="*/ 383767 h 2302561"/>
                        <a:gd name="connsiteX0" fmla="*/ 0 w 8552980"/>
                        <a:gd name="connsiteY0" fmla="*/ 383767 h 2302561"/>
                        <a:gd name="connsiteX1" fmla="*/ 581718 w 8552980"/>
                        <a:gd name="connsiteY1" fmla="*/ 0 h 2302561"/>
                        <a:gd name="connsiteX2" fmla="*/ 7971261 w 8552980"/>
                        <a:gd name="connsiteY2" fmla="*/ 0 h 2302561"/>
                        <a:gd name="connsiteX3" fmla="*/ 8552980 w 8552980"/>
                        <a:gd name="connsiteY3" fmla="*/ 383767 h 2302561"/>
                        <a:gd name="connsiteX4" fmla="*/ 8552980 w 8552980"/>
                        <a:gd name="connsiteY4" fmla="*/ 1918793 h 2302561"/>
                        <a:gd name="connsiteX5" fmla="*/ 7971261 w 8552980"/>
                        <a:gd name="connsiteY5" fmla="*/ 2302561 h 2302561"/>
                        <a:gd name="connsiteX6" fmla="*/ 581718 w 8552980"/>
                        <a:gd name="connsiteY6" fmla="*/ 2302561 h 2302561"/>
                        <a:gd name="connsiteX7" fmla="*/ 0 w 8552980"/>
                        <a:gd name="connsiteY7" fmla="*/ 1918793 h 2302561"/>
                        <a:gd name="connsiteX8" fmla="*/ 0 w 8552980"/>
                        <a:gd name="connsiteY8" fmla="*/ 383767 h 2302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552980" h="2302561" fill="none" extrusionOk="0">
                          <a:moveTo>
                            <a:pt x="0" y="383767"/>
                          </a:moveTo>
                          <a:cubicBezTo>
                            <a:pt x="-99900" y="176724"/>
                            <a:pt x="244890" y="78263"/>
                            <a:pt x="581718" y="0"/>
                          </a:cubicBezTo>
                          <a:cubicBezTo>
                            <a:pt x="1936783" y="277823"/>
                            <a:pt x="5881738" y="-141501"/>
                            <a:pt x="7971261" y="0"/>
                          </a:cubicBezTo>
                          <a:cubicBezTo>
                            <a:pt x="8341626" y="-52218"/>
                            <a:pt x="8614988" y="185752"/>
                            <a:pt x="8552980" y="383767"/>
                          </a:cubicBezTo>
                          <a:cubicBezTo>
                            <a:pt x="8599954" y="648851"/>
                            <a:pt x="8564631" y="1229435"/>
                            <a:pt x="8552980" y="1918793"/>
                          </a:cubicBezTo>
                          <a:cubicBezTo>
                            <a:pt x="8486242" y="2106836"/>
                            <a:pt x="8224854" y="2326841"/>
                            <a:pt x="7971261" y="2302561"/>
                          </a:cubicBezTo>
                          <a:cubicBezTo>
                            <a:pt x="4959493" y="2487675"/>
                            <a:pt x="3308320" y="2194541"/>
                            <a:pt x="581718" y="2302561"/>
                          </a:cubicBezTo>
                          <a:cubicBezTo>
                            <a:pt x="250871" y="2364809"/>
                            <a:pt x="-37011" y="2153568"/>
                            <a:pt x="0" y="1918793"/>
                          </a:cubicBezTo>
                          <a:cubicBezTo>
                            <a:pt x="60879" y="1729459"/>
                            <a:pt x="75208" y="891015"/>
                            <a:pt x="0" y="383767"/>
                          </a:cubicBezTo>
                          <a:close/>
                        </a:path>
                        <a:path w="8552980" h="2302561" stroke="0" extrusionOk="0">
                          <a:moveTo>
                            <a:pt x="0" y="383767"/>
                          </a:moveTo>
                          <a:cubicBezTo>
                            <a:pt x="38487" y="208918"/>
                            <a:pt x="292574" y="4863"/>
                            <a:pt x="581718" y="0"/>
                          </a:cubicBezTo>
                          <a:cubicBezTo>
                            <a:pt x="2271946" y="-172674"/>
                            <a:pt x="6777663" y="-29268"/>
                            <a:pt x="7971261" y="0"/>
                          </a:cubicBezTo>
                          <a:cubicBezTo>
                            <a:pt x="8285721" y="-14267"/>
                            <a:pt x="8538894" y="196935"/>
                            <a:pt x="8552980" y="383767"/>
                          </a:cubicBezTo>
                          <a:cubicBezTo>
                            <a:pt x="8631319" y="990454"/>
                            <a:pt x="8702582" y="1639481"/>
                            <a:pt x="8552980" y="1918793"/>
                          </a:cubicBezTo>
                          <a:cubicBezTo>
                            <a:pt x="8576191" y="2178092"/>
                            <a:pt x="8269883" y="2290964"/>
                            <a:pt x="7971261" y="2302561"/>
                          </a:cubicBezTo>
                          <a:cubicBezTo>
                            <a:pt x="4725508" y="2133530"/>
                            <a:pt x="2766236" y="2384689"/>
                            <a:pt x="581718" y="2302561"/>
                          </a:cubicBezTo>
                          <a:cubicBezTo>
                            <a:pt x="239795" y="2304453"/>
                            <a:pt x="-69650" y="2120409"/>
                            <a:pt x="0" y="1918793"/>
                          </a:cubicBezTo>
                          <a:cubicBezTo>
                            <a:pt x="-159433" y="1518023"/>
                            <a:pt x="-44942" y="877970"/>
                            <a:pt x="0" y="383767"/>
                          </a:cubicBezTo>
                          <a:close/>
                        </a:path>
                        <a:path w="8552980" h="2302561" fill="none" stroke="0" extrusionOk="0">
                          <a:moveTo>
                            <a:pt x="0" y="383767"/>
                          </a:moveTo>
                          <a:cubicBezTo>
                            <a:pt x="-39182" y="171774"/>
                            <a:pt x="261196" y="19097"/>
                            <a:pt x="581718" y="0"/>
                          </a:cubicBezTo>
                          <a:cubicBezTo>
                            <a:pt x="2210343" y="-249441"/>
                            <a:pt x="6157498" y="16996"/>
                            <a:pt x="7971261" y="0"/>
                          </a:cubicBezTo>
                          <a:cubicBezTo>
                            <a:pt x="8318831" y="-29541"/>
                            <a:pt x="8591054" y="209297"/>
                            <a:pt x="8552980" y="383767"/>
                          </a:cubicBezTo>
                          <a:cubicBezTo>
                            <a:pt x="8669834" y="501329"/>
                            <a:pt x="8468722" y="1148925"/>
                            <a:pt x="8552980" y="1918793"/>
                          </a:cubicBezTo>
                          <a:cubicBezTo>
                            <a:pt x="8539320" y="2132528"/>
                            <a:pt x="8235594" y="2320098"/>
                            <a:pt x="7971261" y="2302561"/>
                          </a:cubicBezTo>
                          <a:cubicBezTo>
                            <a:pt x="5065960" y="2221849"/>
                            <a:pt x="3245498" y="2015324"/>
                            <a:pt x="581718" y="2302561"/>
                          </a:cubicBezTo>
                          <a:cubicBezTo>
                            <a:pt x="254088" y="2316551"/>
                            <a:pt x="-68725" y="2139518"/>
                            <a:pt x="0" y="1918793"/>
                          </a:cubicBezTo>
                          <a:cubicBezTo>
                            <a:pt x="5286" y="1612723"/>
                            <a:pt x="12429" y="926697"/>
                            <a:pt x="0" y="38376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Hộp Văn bản 25">
              <a:extLst>
                <a:ext uri="{FF2B5EF4-FFF2-40B4-BE49-F238E27FC236}">
                  <a16:creationId xmlns:a16="http://schemas.microsoft.com/office/drawing/2014/main" id="{13A5098C-DB71-9FAC-A92C-23A799F9734D}"/>
                </a:ext>
              </a:extLst>
            </p:cNvPr>
            <p:cNvSpPr txBox="1"/>
            <p:nvPr/>
          </p:nvSpPr>
          <p:spPr>
            <a:xfrm>
              <a:off x="854436" y="3059367"/>
              <a:ext cx="7957443" cy="3257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 đâu cũng phải có nhau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 phải, một trái không bao giờ rời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Cả hai đều biết yêu người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chân đi khắp mọi nơi xa, gần.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(Là cái gì?)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89DF1C-622D-3DAC-91B5-CBA29B8E70B4}"/>
              </a:ext>
            </a:extLst>
          </p:cNvPr>
          <p:cNvSpPr/>
          <p:nvPr/>
        </p:nvSpPr>
        <p:spPr>
          <a:xfrm>
            <a:off x="1494816" y="3853529"/>
            <a:ext cx="5760721" cy="284254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8D132-A1B2-3563-5D90-7F721C48DDAE}"/>
              </a:ext>
            </a:extLst>
          </p:cNvPr>
          <p:cNvSpPr txBox="1"/>
          <p:nvPr/>
        </p:nvSpPr>
        <p:spPr>
          <a:xfrm>
            <a:off x="2962275" y="5429250"/>
            <a:ext cx="3638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F0C6A-7DCC-2015-9D96-594BC539B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775" y="3987283"/>
            <a:ext cx="1685925" cy="15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81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704</Words>
  <Application>Microsoft Office PowerPoint</Application>
  <PresentationFormat>Widescreen</PresentationFormat>
  <Paragraphs>139</Paragraphs>
  <Slides>34</Slides>
  <Notes>8</Notes>
  <HiddenSlides>0</HiddenSlides>
  <MMClips>20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等线</vt:lpstr>
      <vt:lpstr>等线 Light</vt:lpstr>
      <vt:lpstr>阿里妈妈刀隶体</vt:lpstr>
      <vt:lpstr>阿里巴巴普惠体</vt:lpstr>
      <vt:lpstr>Arial</vt:lpstr>
      <vt:lpstr>Arial-Rounded</vt:lpstr>
      <vt:lpstr>Calibri</vt:lpstr>
      <vt:lpstr>Calibri Light</vt:lpstr>
      <vt:lpstr>Cambria</vt:lpstr>
      <vt:lpstr>Coiny</vt:lpstr>
      <vt:lpstr>iCiel Cadena</vt:lpstr>
      <vt:lpstr>Tahoma</vt:lpstr>
      <vt:lpstr>Office 主题​​</vt:lpstr>
      <vt:lpstr>1_Office Theme</vt:lpstr>
      <vt:lpstr>5_Office Theme</vt:lpstr>
      <vt:lpstr>默认设计模板</vt:lpstr>
      <vt:lpstr>Office 主题</vt:lpstr>
      <vt:lpstr>1_Custom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28</cp:revision>
  <dcterms:created xsi:type="dcterms:W3CDTF">2021-10-01T14:22:20Z</dcterms:created>
  <dcterms:modified xsi:type="dcterms:W3CDTF">2024-10-16T04:52:09Z</dcterms:modified>
</cp:coreProperties>
</file>