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6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7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8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2" r:id="rId3"/>
    <p:sldMasterId id="2147483787" r:id="rId4"/>
    <p:sldMasterId id="2147483799" r:id="rId5"/>
    <p:sldMasterId id="2147483811" r:id="rId6"/>
    <p:sldMasterId id="2147483823" r:id="rId7"/>
    <p:sldMasterId id="2147483835" r:id="rId8"/>
    <p:sldMasterId id="2147483862" r:id="rId9"/>
  </p:sldMasterIdLst>
  <p:notesMasterIdLst>
    <p:notesMasterId r:id="rId37"/>
  </p:notesMasterIdLst>
  <p:sldIdLst>
    <p:sldId id="272" r:id="rId10"/>
    <p:sldId id="2007577199" r:id="rId11"/>
    <p:sldId id="2007577201" r:id="rId12"/>
    <p:sldId id="268" r:id="rId13"/>
    <p:sldId id="2007577202" r:id="rId14"/>
    <p:sldId id="2007577203" r:id="rId15"/>
    <p:sldId id="2007577204" r:id="rId16"/>
    <p:sldId id="2007577205" r:id="rId17"/>
    <p:sldId id="373" r:id="rId18"/>
    <p:sldId id="374" r:id="rId19"/>
    <p:sldId id="2007577206" r:id="rId20"/>
    <p:sldId id="2007577211" r:id="rId21"/>
    <p:sldId id="2007577212" r:id="rId22"/>
    <p:sldId id="2007577195" r:id="rId23"/>
    <p:sldId id="314" r:id="rId24"/>
    <p:sldId id="273" r:id="rId25"/>
    <p:sldId id="2007577214" r:id="rId26"/>
    <p:sldId id="257" r:id="rId27"/>
    <p:sldId id="262" r:id="rId28"/>
    <p:sldId id="279" r:id="rId29"/>
    <p:sldId id="278" r:id="rId30"/>
    <p:sldId id="280" r:id="rId31"/>
    <p:sldId id="281" r:id="rId32"/>
    <p:sldId id="2007577216" r:id="rId33"/>
    <p:sldId id="2007577217" r:id="rId34"/>
    <p:sldId id="2007577218" r:id="rId35"/>
    <p:sldId id="27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474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0F410-DA2F-4661-8961-5B367E372BB1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8D27D-1670-4EF2-99B1-519FB1EA3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4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72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8D27D-1670-4EF2-99B1-519FB1EA36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8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1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6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2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108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2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6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4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9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4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8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1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3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7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0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315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F27F-4AA3-4E89-9DA6-F80F1356D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9694B-7889-455C-AF52-9E5749AB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5DA13-F04B-4A41-9E6D-05C29EEB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75D9-C6A5-4F31-86F3-45945FE0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3D355-7DEB-481D-88A6-26CB56B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29F9-CC32-4F5A-9341-E2787DF9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AB18-E997-4060-8B07-422BE26C5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0D3FD-75FB-416D-8D75-038F1D6E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45A8B-1E91-4D98-83E7-42926FC9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02296-012A-49DD-8333-040DAFFF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4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2DB8-72DD-4721-AC70-003C0FF2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1A2E5-12F3-44AE-ADFF-E93D38AB7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3C433-A812-4520-93BE-AAE78E44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4080-0061-4C8B-836F-0B6FCD65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BCE55-94C2-400D-AF79-C0B0DB52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3393-C60E-4A57-85BA-EAC42568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4B61F-1639-4BA5-9E17-08896036D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06E6C-5C97-45F0-94B7-E6947A0F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84B0A-F06B-45E9-AABB-4D95E00C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FFE39-307E-495A-AB49-1705DDF3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34989-A1A7-4D7A-A305-912597AC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66A5-7C01-4072-9157-075069A9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1F3D2-3753-4196-9028-08FF0243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66E64-9C1B-469A-BE95-6BBE2BE6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F24F0-90B4-4787-828E-2C1A140D3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F09BE-331F-4660-B7FE-A14FD88D5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25391-E7B3-414A-991A-3E2EFDBB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60EF9-AC8B-4834-8659-BAE5B1F1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3B0FB-57F6-4000-85F5-2295D0DE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695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87D2-D695-448B-82BE-1A512FB8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B7D40-9DAC-4416-B332-08833E37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FDB04-5A63-4FA4-A17B-9DE6C861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661B1-5D17-4AAD-B046-DB5FB67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35A59-7CF4-4789-86F7-E6BCAD0E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BF241-756C-4EC0-8B9E-978605F7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12B7E-98F7-47FB-80D4-00A45D10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ADFD-DEBD-4B5F-939F-DB48FCD7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5C0A-9B06-4EE9-8F2A-AF6633442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B4F93-AAB2-4FC7-8889-811882AC6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068F3-8910-4179-8060-828CA5B4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AEA1F-E474-40E1-BD21-88233C0B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BB6F0-C07A-41E6-BBDD-017F2AA2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6B48E-4511-4AD9-A598-C9FCAA1F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7D5CC-7A9C-4F9B-8DDC-2D0BE6D93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97CD7-0CEA-4254-B366-F432D3FD2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30426-B887-4F64-B4F8-FE74AF79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58D27-BD3A-4530-A27B-1DA0534C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2605E-D977-421D-9E1D-23DAAA1A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BB64-7D67-4B22-8B06-6FE54C8C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95FAE-B83B-49DB-A318-6D1F52ECF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520E2-570B-4295-80E7-DE0CC496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8F818-6DEC-4782-89A9-9F79B7CB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0C578-59D8-4413-B595-121B9E4E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9263-539C-4007-A21C-CECE03A5E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325C5-2F89-4D9E-891A-967F40C2A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44025-16E6-41E3-BD70-FD3C2B81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3E31F-4B9F-4643-867C-DC3BBDA0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678C1-E7CB-4AA2-B17F-E6E6C6E1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409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490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307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0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06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580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314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5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471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571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34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120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47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015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44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041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940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571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341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292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561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166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943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8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7401856" y="-6275"/>
            <a:ext cx="4795666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29" name="Shape 129"/>
          <p:cNvSpPr>
            <a:spLocks noGrp="1"/>
          </p:cNvSpPr>
          <p:nvPr>
            <p:ph type="pic" sz="half" idx="13"/>
          </p:nvPr>
        </p:nvSpPr>
        <p:spPr>
          <a:xfrm>
            <a:off x="7401770" y="-6275"/>
            <a:ext cx="4795752" cy="68705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8320784" y="2439191"/>
            <a:ext cx="2122223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231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184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378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58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084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713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0328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8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152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pic" sz="half" idx="13"/>
          </p:nvPr>
        </p:nvSpPr>
        <p:spPr>
          <a:xfrm>
            <a:off x="698" y="-37427"/>
            <a:ext cx="3421666" cy="69128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063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21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691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346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370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59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206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702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44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833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0253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045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339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614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4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302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8296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141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261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95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63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418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034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43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6175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861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31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24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71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415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609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214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409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069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632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5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028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958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9575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07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80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753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147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208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803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4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8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53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45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905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815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3044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0930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471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285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132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854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9518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108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2" name="Shape 922"/>
          <p:cNvSpPr>
            <a:spLocks noGrp="1"/>
          </p:cNvSpPr>
          <p:nvPr>
            <p:ph type="pic" idx="13"/>
          </p:nvPr>
        </p:nvSpPr>
        <p:spPr>
          <a:xfrm>
            <a:off x="2336" y="3733304"/>
            <a:ext cx="12187328" cy="31519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23" name="Shape 923"/>
          <p:cNvSpPr>
            <a:spLocks noGrp="1"/>
          </p:cNvSpPr>
          <p:nvPr>
            <p:ph type="pic" sz="half" idx="14"/>
          </p:nvPr>
        </p:nvSpPr>
        <p:spPr>
          <a:xfrm>
            <a:off x="4439554" y="3733203"/>
            <a:ext cx="3312893" cy="58790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24" name="Shape 9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68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072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44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432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9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8039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172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224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25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975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023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769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069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040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965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84" Type="http://schemas.openxmlformats.org/officeDocument/2006/relationships/slideLayout" Target="../slideLayouts/slideLayout96.xml"/><Relationship Id="rId89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74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91.xml"/><Relationship Id="rId5" Type="http://schemas.openxmlformats.org/officeDocument/2006/relationships/slideLayout" Target="../slideLayouts/slideLayout17.xml"/><Relationship Id="rId90" Type="http://schemas.openxmlformats.org/officeDocument/2006/relationships/theme" Target="../theme/theme3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7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slideLayout" Target="../slideLayouts/slideLayout84.xml"/><Relationship Id="rId80" Type="http://schemas.openxmlformats.org/officeDocument/2006/relationships/slideLayout" Target="../slideLayouts/slideLayout92.xml"/><Relationship Id="rId85" Type="http://schemas.openxmlformats.org/officeDocument/2006/relationships/slideLayout" Target="../slideLayouts/slideLayout97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7.xml"/><Relationship Id="rId83" Type="http://schemas.openxmlformats.org/officeDocument/2006/relationships/slideLayout" Target="../slideLayouts/slideLayout95.xml"/><Relationship Id="rId88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73" Type="http://schemas.openxmlformats.org/officeDocument/2006/relationships/slideLayout" Target="../slideLayouts/slideLayout85.xml"/><Relationship Id="rId78" Type="http://schemas.openxmlformats.org/officeDocument/2006/relationships/slideLayout" Target="../slideLayouts/slideLayout90.xml"/><Relationship Id="rId81" Type="http://schemas.openxmlformats.org/officeDocument/2006/relationships/slideLayout" Target="../slideLayouts/slideLayout93.xml"/><Relationship Id="rId86" Type="http://schemas.openxmlformats.org/officeDocument/2006/relationships/slideLayout" Target="../slideLayouts/slideLayout98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66" Type="http://schemas.openxmlformats.org/officeDocument/2006/relationships/slideLayout" Target="../slideLayouts/slideLayout78.xml"/><Relationship Id="rId87" Type="http://schemas.openxmlformats.org/officeDocument/2006/relationships/slideLayout" Target="../slideLayouts/slideLayout99.xml"/><Relationship Id="rId61" Type="http://schemas.openxmlformats.org/officeDocument/2006/relationships/slideLayout" Target="../slideLayouts/slideLayout73.xml"/><Relationship Id="rId82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2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75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3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1000">
                <a:solidFill>
                  <a:srgbClr val="8B8C8C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4132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  <p:sldLayoutId id="2147483750" r:id="rId58"/>
    <p:sldLayoutId id="2147483751" r:id="rId59"/>
    <p:sldLayoutId id="2147483752" r:id="rId60"/>
    <p:sldLayoutId id="2147483753" r:id="rId61"/>
    <p:sldLayoutId id="2147483754" r:id="rId62"/>
    <p:sldLayoutId id="2147483755" r:id="rId63"/>
    <p:sldLayoutId id="2147483756" r:id="rId64"/>
    <p:sldLayoutId id="2147483757" r:id="rId65"/>
    <p:sldLayoutId id="2147483758" r:id="rId66"/>
    <p:sldLayoutId id="2147483759" r:id="rId67"/>
    <p:sldLayoutId id="2147483760" r:id="rId68"/>
    <p:sldLayoutId id="2147483761" r:id="rId69"/>
    <p:sldLayoutId id="2147483762" r:id="rId70"/>
    <p:sldLayoutId id="2147483763" r:id="rId71"/>
    <p:sldLayoutId id="2147483764" r:id="rId72"/>
    <p:sldLayoutId id="2147483765" r:id="rId73"/>
    <p:sldLayoutId id="2147483766" r:id="rId74"/>
    <p:sldLayoutId id="2147483767" r:id="rId75"/>
    <p:sldLayoutId id="2147483768" r:id="rId76"/>
    <p:sldLayoutId id="2147483769" r:id="rId77"/>
    <p:sldLayoutId id="2147483770" r:id="rId78"/>
    <p:sldLayoutId id="2147483771" r:id="rId79"/>
    <p:sldLayoutId id="2147483772" r:id="rId80"/>
    <p:sldLayoutId id="2147483773" r:id="rId81"/>
    <p:sldLayoutId id="2147483774" r:id="rId82"/>
    <p:sldLayoutId id="2147483775" r:id="rId83"/>
    <p:sldLayoutId id="2147483776" r:id="rId84"/>
    <p:sldLayoutId id="2147483777" r:id="rId85"/>
    <p:sldLayoutId id="2147483778" r:id="rId86"/>
    <p:sldLayoutId id="2147483779" r:id="rId87"/>
    <p:sldLayoutId id="2147483780" r:id="rId88"/>
    <p:sldLayoutId id="2147483781" r:id="rId89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F2A3-D581-48CC-BEE3-0982EB8DB330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8C058-2AB2-4F66-8B3A-4DA10EBC1D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8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1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9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8465D-53C5-4812-A9D9-B018210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8158-6D07-48CD-A05B-C1AAF946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EED6-3E75-4BFE-A493-04CAA5252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AA4F3-D4F6-400F-B095-1399730CA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66B4-5CB9-4393-ABE6-98A31DF6C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2019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41E0B5-F45C-013C-F233-10F12FE617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504" y="76644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8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2.png"/><Relationship Id="rId18" Type="http://schemas.openxmlformats.org/officeDocument/2006/relationships/slide" Target="slide22.xml"/><Relationship Id="rId26" Type="http://schemas.openxmlformats.org/officeDocument/2006/relationships/image" Target="../media/image49.png"/><Relationship Id="rId3" Type="http://schemas.openxmlformats.org/officeDocument/2006/relationships/audio" Target="../media/audio1.wav"/><Relationship Id="rId21" Type="http://schemas.openxmlformats.org/officeDocument/2006/relationships/image" Target="../media/image58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slide" Target="slide20.xml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slide" Target="slide21.xml"/><Relationship Id="rId20" Type="http://schemas.openxmlformats.org/officeDocument/2006/relationships/image" Target="../media/image57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39.png"/><Relationship Id="rId11" Type="http://schemas.openxmlformats.org/officeDocument/2006/relationships/image" Target="../media/image55.png"/><Relationship Id="rId24" Type="http://schemas.openxmlformats.org/officeDocument/2006/relationships/image" Target="../media/image47.png"/><Relationship Id="rId5" Type="http://schemas.openxmlformats.org/officeDocument/2006/relationships/image" Target="../media/image38.jpeg"/><Relationship Id="rId15" Type="http://schemas.openxmlformats.org/officeDocument/2006/relationships/image" Target="../media/image44.png"/><Relationship Id="rId23" Type="http://schemas.openxmlformats.org/officeDocument/2006/relationships/image" Target="../media/image46.png"/><Relationship Id="rId28" Type="http://schemas.openxmlformats.org/officeDocument/2006/relationships/slide" Target="slide23.xml"/><Relationship Id="rId10" Type="http://schemas.openxmlformats.org/officeDocument/2006/relationships/image" Target="../media/image41.png"/><Relationship Id="rId19" Type="http://schemas.openxmlformats.org/officeDocument/2006/relationships/image" Target="../media/image45.png"/><Relationship Id="rId31" Type="http://schemas.openxmlformats.org/officeDocument/2006/relationships/slide" Target="slide24.xml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43.png"/><Relationship Id="rId22" Type="http://schemas.openxmlformats.org/officeDocument/2006/relationships/image" Target="../media/image59.png"/><Relationship Id="rId27" Type="http://schemas.openxmlformats.org/officeDocument/2006/relationships/slide" Target="slide19.xml"/><Relationship Id="rId30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2.png"/><Relationship Id="rId5" Type="http://schemas.openxmlformats.org/officeDocument/2006/relationships/slide" Target="slide18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2.png"/><Relationship Id="rId5" Type="http://schemas.openxmlformats.org/officeDocument/2006/relationships/slide" Target="slide18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2.png"/><Relationship Id="rId5" Type="http://schemas.openxmlformats.org/officeDocument/2006/relationships/slide" Target="slide18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2.png"/><Relationship Id="rId5" Type="http://schemas.openxmlformats.org/officeDocument/2006/relationships/slide" Target="slide18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2.png"/><Relationship Id="rId5" Type="http://schemas.openxmlformats.org/officeDocument/2006/relationships/slide" Target="slide18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5" b="14155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2" r="13952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17520" y="2422386"/>
            <a:ext cx="7636303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63144-0288-DA16-0714-639C4CDF5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668" y="2769068"/>
            <a:ext cx="5401524" cy="908383"/>
          </a:xfrm>
          <a:prstGeom prst="rect">
            <a:avLst/>
          </a:prstGeom>
        </p:spPr>
      </p:pic>
      <p:pic>
        <p:nvPicPr>
          <p:cNvPr id="6" name="Picture 5" descr="Yellow letters on a black background&#10;&#10;Description automatically generated">
            <a:extLst>
              <a:ext uri="{FF2B5EF4-FFF2-40B4-BE49-F238E27FC236}">
                <a16:creationId xmlns:a16="http://schemas.microsoft.com/office/drawing/2014/main" id="{90B43275-ED1D-88AB-25FC-D26DCB82A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34" y="3829050"/>
            <a:ext cx="7877906" cy="15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104901" y="533400"/>
            <a:ext cx="9932132" cy="6102891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3310" y="955433"/>
            <a:ext cx="2205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Chính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tả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0264" y="3018409"/>
            <a:ext cx="5322817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Sai không quá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lỗi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424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424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21038" y="1665551"/>
            <a:ext cx="8247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Nghe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002490" y="3578312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5415938" y="3578312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829386" y="3578312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122282" y="4011886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6115825" y="4400716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5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ABOUT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ONE</a:t>
            </a:r>
            <a:endParaRPr sz="2800" dirty="0"/>
          </a:p>
        </p:txBody>
      </p:sp>
      <p:sp>
        <p:nvSpPr>
          <p:cNvPr id="1563" name="CREATIVE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TWO</a:t>
            </a:r>
          </a:p>
        </p:txBody>
      </p:sp>
      <p:sp>
        <p:nvSpPr>
          <p:cNvPr id="1564" name="SERVICES…"/>
          <p:cNvSpPr txBox="1">
            <a:spLocks noGrp="1"/>
          </p:cNvSpPr>
          <p:nvPr>
            <p:ph type="body" idx="4294967295"/>
          </p:nvPr>
        </p:nvSpPr>
        <p:spPr>
          <a:xfrm>
            <a:off x="10744200" y="4232275"/>
            <a:ext cx="1447800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THREE</a:t>
            </a:r>
          </a:p>
        </p:txBody>
      </p:sp>
      <p:sp>
        <p:nvSpPr>
          <p:cNvPr id="1565" name="TEAM…"/>
          <p:cNvSpPr txBox="1">
            <a:spLocks noGrp="1"/>
          </p:cNvSpPr>
          <p:nvPr>
            <p:ph type="body" idx="4294967295"/>
          </p:nvPr>
        </p:nvSpPr>
        <p:spPr>
          <a:xfrm>
            <a:off x="10920413" y="4232275"/>
            <a:ext cx="1271587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FOUR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74220C-670B-4DCF-A7DB-46F524DC4A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6360"/>
          <a:stretch/>
        </p:blipFill>
        <p:spPr>
          <a:xfrm>
            <a:off x="0" y="0"/>
            <a:ext cx="12192000" cy="2987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987675"/>
            <a:ext cx="12192000" cy="3870325"/>
          </a:xfrm>
          <a:prstGeom prst="rect">
            <a:avLst/>
          </a:prstGeom>
          <a:solidFill>
            <a:srgbClr val="FDE6D6">
              <a:alpha val="9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3910" y="3789293"/>
            <a:ext cx="106041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Hướng dẫn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chính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tả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8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3808F-BED0-4187-80C9-DCC30AA2BCFE}"/>
              </a:ext>
            </a:extLst>
          </p:cNvPr>
          <p:cNvSpPr txBox="1"/>
          <p:nvPr/>
        </p:nvSpPr>
        <p:spPr>
          <a:xfrm>
            <a:off x="1074621" y="571348"/>
            <a:ext cx="1036626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</a:t>
            </a:r>
            <a:endParaRPr lang="vi-VN" sz="2800" b="1" i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20210409090849_wm_shs-tieng-viet-2-tap-1">
            <a:extLst>
              <a:ext uri="{FF2B5EF4-FFF2-40B4-BE49-F238E27FC236}">
                <a16:creationId xmlns:a16="http://schemas.microsoft.com/office/drawing/2014/main" id="{FDF84344-8DC0-4C4B-A9B1-3A0262D7B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46034" r="66371" b="39823"/>
          <a:stretch/>
        </p:blipFill>
        <p:spPr bwMode="auto">
          <a:xfrm>
            <a:off x="864160" y="1806786"/>
            <a:ext cx="2435822" cy="207754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5F1660F4-EADC-4891-B7AC-654F23320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47097" r="40555" b="40804"/>
          <a:stretch/>
        </p:blipFill>
        <p:spPr bwMode="auto">
          <a:xfrm>
            <a:off x="4104097" y="1750707"/>
            <a:ext cx="2580537" cy="213362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2271084D-0F3A-432F-9438-2AB1DA933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2" t="45462" r="9634" b="40641"/>
          <a:stretch/>
        </p:blipFill>
        <p:spPr bwMode="auto">
          <a:xfrm>
            <a:off x="7488749" y="1806786"/>
            <a:ext cx="2820023" cy="212595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udent Writing (#4) | Free SVG">
            <a:extLst>
              <a:ext uri="{FF2B5EF4-FFF2-40B4-BE49-F238E27FC236}">
                <a16:creationId xmlns:a16="http://schemas.microsoft.com/office/drawing/2014/main" id="{C4C367BD-9EB0-4855-A8EE-6784E88A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9" y="3646112"/>
            <a:ext cx="3049793" cy="304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317;p41">
            <a:extLst>
              <a:ext uri="{FF2B5EF4-FFF2-40B4-BE49-F238E27FC236}">
                <a16:creationId xmlns:a16="http://schemas.microsoft.com/office/drawing/2014/main" id="{667C2214-9E28-4546-ABC2-0210C3A37CC2}"/>
              </a:ext>
            </a:extLst>
          </p:cNvPr>
          <p:cNvSpPr txBox="1">
            <a:spLocks/>
          </p:cNvSpPr>
          <p:nvPr/>
        </p:nvSpPr>
        <p:spPr>
          <a:xfrm>
            <a:off x="2610290" y="4648953"/>
            <a:ext cx="6281730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 con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4937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 descr="20210409090849_wm_shs-tieng-viet-2-tap-1">
            <a:extLst>
              <a:ext uri="{FF2B5EF4-FFF2-40B4-BE49-F238E27FC236}">
                <a16:creationId xmlns:a16="http://schemas.microsoft.com/office/drawing/2014/main" id="{39D38EE6-4276-4D33-816E-75779E1B3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46034" r="66371" b="39823"/>
          <a:stretch/>
        </p:blipFill>
        <p:spPr bwMode="auto">
          <a:xfrm>
            <a:off x="889881" y="1170122"/>
            <a:ext cx="2750527" cy="234596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210409090849_wm_shs-tieng-viet-2-tap-1">
            <a:extLst>
              <a:ext uri="{FF2B5EF4-FFF2-40B4-BE49-F238E27FC236}">
                <a16:creationId xmlns:a16="http://schemas.microsoft.com/office/drawing/2014/main" id="{1BD940A9-A132-4548-90EA-46EADA592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47097" r="40555" b="40804"/>
          <a:stretch/>
        </p:blipFill>
        <p:spPr bwMode="auto">
          <a:xfrm>
            <a:off x="4763578" y="1136630"/>
            <a:ext cx="2750527" cy="227417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0210409090849_wm_shs-tieng-viet-2-tap-1">
            <a:extLst>
              <a:ext uri="{FF2B5EF4-FFF2-40B4-BE49-F238E27FC236}">
                <a16:creationId xmlns:a16="http://schemas.microsoft.com/office/drawing/2014/main" id="{372CD292-079E-4B83-85A2-5D1179E22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2" t="45462" r="9634" b="40641"/>
          <a:stretch/>
        </p:blipFill>
        <p:spPr bwMode="auto">
          <a:xfrm>
            <a:off x="8284742" y="1170123"/>
            <a:ext cx="2972204" cy="224068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D2094C75-2F28-4FF8-B838-FE23949C2835}"/>
              </a:ext>
            </a:extLst>
          </p:cNvPr>
          <p:cNvSpPr/>
          <p:nvPr/>
        </p:nvSpPr>
        <p:spPr>
          <a:xfrm>
            <a:off x="1094333" y="3655416"/>
            <a:ext cx="1975592" cy="1017831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ghế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ghế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138CAA68-E8C9-4989-94D4-D3365F6271C7}"/>
              </a:ext>
            </a:extLst>
          </p:cNvPr>
          <p:cNvSpPr/>
          <p:nvPr/>
        </p:nvSpPr>
        <p:spPr>
          <a:xfrm>
            <a:off x="5486929" y="3697761"/>
            <a:ext cx="1727132" cy="902421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ghim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2719862-CB3F-4ABF-9F92-5BDF233388F2}"/>
              </a:ext>
            </a:extLst>
          </p:cNvPr>
          <p:cNvSpPr/>
          <p:nvPr/>
        </p:nvSpPr>
        <p:spPr>
          <a:xfrm>
            <a:off x="8959374" y="3697761"/>
            <a:ext cx="1888609" cy="822522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E77DE-95A9-4B00-A41E-E50DF99D6C79}"/>
              </a:ext>
            </a:extLst>
          </p:cNvPr>
          <p:cNvSpPr txBox="1"/>
          <p:nvPr/>
        </p:nvSpPr>
        <p:spPr>
          <a:xfrm>
            <a:off x="2456985" y="1149909"/>
            <a:ext cx="6926502" cy="131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g/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A6357-088F-489C-86AC-070FF4824E25}"/>
              </a:ext>
            </a:extLst>
          </p:cNvPr>
          <p:cNvSpPr txBox="1"/>
          <p:nvPr/>
        </p:nvSpPr>
        <p:spPr>
          <a:xfrm>
            <a:off x="1305487" y="2772682"/>
            <a:ext cx="7092178" cy="2299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Khi đứng trước các âm “i, e, ê” thì viết “gh”.</a:t>
            </a:r>
          </a:p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0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Khi đứng trước các âm còn lại “o, a, ư,…” thì viết “gh”.</a:t>
            </a:r>
          </a:p>
        </p:txBody>
      </p:sp>
    </p:spTree>
    <p:extLst>
      <p:ext uri="{BB962C8B-B14F-4D97-AF65-F5344CB8AC3E}">
        <p14:creationId xmlns:p14="http://schemas.microsoft.com/office/powerpoint/2010/main" val="3402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871" y="571897"/>
            <a:ext cx="7496929" cy="2154241"/>
            <a:chOff x="1929789" y="-491549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29789" y="375961"/>
              <a:ext cx="4122652" cy="1148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Em hãy tìm thêm một số</a:t>
              </a:r>
              <a:r>
                <a:rPr lang="en-US" sz="2800" dirty="0"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effectLst/>
                  <a:ea typeface="Arial" panose="020B0604020202020204" pitchFamily="34" charset="0"/>
                </a:rPr>
                <a:t>từ ngữ khác chứa tiếng bắt đầu bằng </a:t>
              </a:r>
              <a:r>
                <a:rPr lang="vi-VN" sz="2800" b="1" dirty="0">
                  <a:solidFill>
                    <a:srgbClr val="FF0000"/>
                  </a:solidFill>
                  <a:effectLst/>
                  <a:ea typeface="Arial" panose="020B0604020202020204" pitchFamily="34" charset="0"/>
                </a:rPr>
                <a:t>g/gh</a:t>
              </a:r>
              <a:endPara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图片 8">
            <a:extLst>
              <a:ext uri="{FF2B5EF4-FFF2-40B4-BE49-F238E27FC236}">
                <a16:creationId xmlns:a16="http://schemas.microsoft.com/office/drawing/2014/main" id="{2D1B8B54-011D-4F8B-AE97-0BAE5E9D9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2328" r="28580"/>
          <a:stretch/>
        </p:blipFill>
        <p:spPr>
          <a:xfrm>
            <a:off x="2852200" y="2395040"/>
            <a:ext cx="2723898" cy="41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0970B86-E675-483D-8B5D-74CE29E13A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9963" y="3423230"/>
            <a:ext cx="59989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631688" y="1645370"/>
            <a:ext cx="6664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cây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hoa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đang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héo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khô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hãy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đúng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giúp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tưới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nước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cây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564" y="2323139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6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7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8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7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8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  <p:sp>
        <p:nvSpPr>
          <p:cNvPr id="4" name="Rectangle: Rounded Corners 3">
            <a:hlinkClick r:id="rId31" action="ppaction://hlinksldjump"/>
            <a:extLst>
              <a:ext uri="{FF2B5EF4-FFF2-40B4-BE49-F238E27FC236}">
                <a16:creationId xmlns:a16="http://schemas.microsoft.com/office/drawing/2014/main" id="{B3343A37-6BEF-4BDD-B7A8-99F708B2DBA3}"/>
              </a:ext>
            </a:extLst>
          </p:cNvPr>
          <p:cNvSpPr/>
          <p:nvPr/>
        </p:nvSpPr>
        <p:spPr>
          <a:xfrm>
            <a:off x="10199913" y="206829"/>
            <a:ext cx="1719943" cy="715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 đám lá mượt ...anh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x</a:t>
            </a: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s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id="{811B9669-AE5C-4B3D-AEDE-783040029D42}"/>
              </a:ext>
            </a:extLst>
          </p:cNvPr>
          <p:cNvSpPr/>
          <p:nvPr/>
        </p:nvSpPr>
        <p:spPr>
          <a:xfrm>
            <a:off x="1839433" y="2373923"/>
            <a:ext cx="4646428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2800" dirty="0">
                <a:solidFill>
                  <a:srgbClr val="7030A0"/>
                </a:solidFill>
                <a:ea typeface="字魂27号-布丁体" panose="00000500000000000000" pitchFamily="2" charset="-122"/>
              </a:rPr>
              <a:t>Nghe, viết đúng chính tả, trình bày bài hợp lí.</a:t>
            </a:r>
          </a:p>
        </p:txBody>
      </p: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9B6CBE12-13BA-492F-AE93-5B541CDC615F}"/>
              </a:ext>
            </a:extLst>
          </p:cNvPr>
          <p:cNvSpPr/>
          <p:nvPr/>
        </p:nvSpPr>
        <p:spPr>
          <a:xfrm>
            <a:off x="6624084" y="2373924"/>
            <a:ext cx="4008473" cy="1183315"/>
          </a:xfrm>
          <a:prstGeom prst="wedgeRoundRectCallout">
            <a:avLst>
              <a:gd name="adj1" fmla="val 43801"/>
              <a:gd name="adj2" fmla="val 77500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dirty="0">
                <a:solidFill>
                  <a:srgbClr val="7030A0"/>
                </a:solidFill>
                <a:ea typeface="字魂27号-布丁体" panose="00000500000000000000" pitchFamily="2" charset="-122"/>
                <a:cs typeface="Arial" panose="020B0604020202020204" pitchFamily="34" charset="0"/>
              </a:rPr>
              <a:t>Làm đúng bài tập chính tả.</a:t>
            </a: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8D620541-77A2-4A34-8891-D0442F771CFF}"/>
              </a:ext>
            </a:extLst>
          </p:cNvPr>
          <p:cNvSpPr/>
          <p:nvPr/>
        </p:nvSpPr>
        <p:spPr>
          <a:xfrm>
            <a:off x="4116851" y="4108938"/>
            <a:ext cx="5186637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Giữ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gìn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vở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cẩn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thận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viết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chữ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đúng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đều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nét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4CD252-51B9-4D77-BD48-EB56D0B4A2F6}"/>
              </a:ext>
            </a:extLst>
          </p:cNvPr>
          <p:cNvSpPr txBox="1"/>
          <p:nvPr/>
        </p:nvSpPr>
        <p:spPr>
          <a:xfrm>
            <a:off x="3848986" y="1212112"/>
            <a:ext cx="4646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199688" y="4152473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x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s 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26282" y="38436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s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x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s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x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906605" y="5266609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s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357226" y="5312632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x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6982" y="50120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00134" y="496152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BB674AAF-F6D6-4391-9743-90D2E62089A3}"/>
              </a:ext>
            </a:extLst>
          </p:cNvPr>
          <p:cNvSpPr txBox="1"/>
          <p:nvPr/>
        </p:nvSpPr>
        <p:spPr>
          <a:xfrm>
            <a:off x="3434095" y="469310"/>
            <a:ext cx="7496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mượt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16B69981-13DA-429F-A9EF-59FE396AFAC9}"/>
              </a:ext>
            </a:extLst>
          </p:cNvPr>
          <p:cNvSpPr txBox="1"/>
          <p:nvPr/>
        </p:nvSpPr>
        <p:spPr>
          <a:xfrm>
            <a:off x="2700227" y="3879495"/>
            <a:ext cx="8708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trèo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0BD393-2D36-4349-B9EC-0930C3D181CF}"/>
              </a:ext>
            </a:extLst>
          </p:cNvPr>
          <p:cNvGrpSpPr/>
          <p:nvPr/>
        </p:nvGrpSpPr>
        <p:grpSpPr>
          <a:xfrm>
            <a:off x="8403519" y="166914"/>
            <a:ext cx="3362926" cy="3562169"/>
            <a:chOff x="1439070" y="-491549"/>
            <a:chExt cx="4613371" cy="8023359"/>
          </a:xfrm>
        </p:grpSpPr>
        <p:sp>
          <p:nvSpPr>
            <p:cNvPr id="15" name="Oval Callout 29">
              <a:extLst>
                <a:ext uri="{FF2B5EF4-FFF2-40B4-BE49-F238E27FC236}">
                  <a16:creationId xmlns:a16="http://schemas.microsoft.com/office/drawing/2014/main" id="{21DC7D0C-E23B-450C-BF0D-30E37DBD3E14}"/>
                </a:ext>
              </a:extLst>
            </p:cNvPr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BDA018-0CF9-4617-83B5-AB36881C0F9A}"/>
                </a:ext>
              </a:extLst>
            </p:cNvPr>
            <p:cNvSpPr/>
            <p:nvPr/>
          </p:nvSpPr>
          <p:spPr>
            <a:xfrm>
              <a:off x="1929788" y="3319"/>
              <a:ext cx="4122652" cy="1455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endPara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Callout 29">
              <a:extLst>
                <a:ext uri="{FF2B5EF4-FFF2-40B4-BE49-F238E27FC236}">
                  <a16:creationId xmlns:a16="http://schemas.microsoft.com/office/drawing/2014/main" id="{D64E9009-F55B-44B7-BDFE-E1971986F240}"/>
                </a:ext>
              </a:extLst>
            </p:cNvPr>
            <p:cNvSpPr/>
            <p:nvPr/>
          </p:nvSpPr>
          <p:spPr>
            <a:xfrm>
              <a:off x="1439071" y="5017210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BC28FAF-5924-413C-B915-6DDD65E4ED81}"/>
                </a:ext>
              </a:extLst>
            </p:cNvPr>
            <p:cNvSpPr/>
            <p:nvPr/>
          </p:nvSpPr>
          <p:spPr>
            <a:xfrm>
              <a:off x="1439070" y="5512078"/>
              <a:ext cx="4122652" cy="1455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endPara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ruit, plant, outdoor, flower&#10;&#10;Description automatically generated">
            <a:extLst>
              <a:ext uri="{FF2B5EF4-FFF2-40B4-BE49-F238E27FC236}">
                <a16:creationId xmlns:a16="http://schemas.microsoft.com/office/drawing/2014/main" id="{35C31490-D54B-43B7-9972-CAD609239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26110"/>
            <a:ext cx="2967370" cy="2652396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C1E7B57A-2AD0-4682-8C5D-3C4D6EA9B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9" y="3578671"/>
            <a:ext cx="2537154" cy="14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6DA65C-959D-4056-A811-238DCC357140}"/>
              </a:ext>
            </a:extLst>
          </p:cNvPr>
          <p:cNvSpPr txBox="1"/>
          <p:nvPr/>
        </p:nvSpPr>
        <p:spPr>
          <a:xfrm>
            <a:off x="1322773" y="988041"/>
            <a:ext cx="10466772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sz="3600" i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600" i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sz="3600" i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i="1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ngã</a:t>
            </a:r>
            <a:r>
              <a:rPr lang="en-US" sz="3600" i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chữ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in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đậm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  <a:endParaRPr lang="vi-VN" sz="36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FF0EDF-93B6-488F-B03D-623CCB751802}"/>
              </a:ext>
            </a:extLst>
          </p:cNvPr>
          <p:cNvSpPr txBox="1"/>
          <p:nvPr/>
        </p:nvSpPr>
        <p:spPr>
          <a:xfrm>
            <a:off x="2390218" y="2401124"/>
            <a:ext cx="3477183" cy="276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Mắt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cua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ngôi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nhà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nhưng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ô </a:t>
            </a: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cưa</a:t>
            </a:r>
            <a:endParaRPr lang="en-US" sz="3000" b="1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Hai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cánh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khép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mơ</a:t>
            </a:r>
            <a:endParaRPr lang="en-US" sz="3000" b="1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Như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hai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hàng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mi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E31DDD-5B30-425B-AAFE-7E74A3495474}"/>
              </a:ext>
            </a:extLst>
          </p:cNvPr>
          <p:cNvSpPr txBox="1"/>
          <p:nvPr/>
        </p:nvSpPr>
        <p:spPr>
          <a:xfrm>
            <a:off x="6314518" y="2401123"/>
            <a:ext cx="3806564" cy="276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b="1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Môi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đi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Mắt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buồn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ngủ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miết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mắt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vui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biết</a:t>
            </a:r>
            <a:r>
              <a:rPr lang="en-US" sz="30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mệt</a:t>
            </a:r>
            <a:endParaRPr lang="en-US" sz="3000" kern="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B30A8E-F464-4B54-A674-33EDF0A816FD}"/>
              </a:ext>
            </a:extLst>
          </p:cNvPr>
          <p:cNvSpPr txBox="1"/>
          <p:nvPr/>
        </p:nvSpPr>
        <p:spPr>
          <a:xfrm>
            <a:off x="3406051" y="2895674"/>
            <a:ext cx="45458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b="1" kern="0" dirty="0">
                <a:solidFill>
                  <a:srgbClr val="FB4C4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~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2EBFD-5089-474A-8FE9-504C05FAE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3340917" y="2401123"/>
            <a:ext cx="368627" cy="2992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FA8AB-0920-4B7D-B9FA-5649294AB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4827718" y="3095675"/>
            <a:ext cx="368627" cy="2992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670F48-D06F-42F4-8D18-876D60C93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86" b="42050"/>
          <a:stretch/>
        </p:blipFill>
        <p:spPr>
          <a:xfrm>
            <a:off x="5256077" y="3785060"/>
            <a:ext cx="368627" cy="2992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4819D4-B89B-4DD0-B845-05AA1C301443}"/>
              </a:ext>
            </a:extLst>
          </p:cNvPr>
          <p:cNvSpPr txBox="1"/>
          <p:nvPr/>
        </p:nvSpPr>
        <p:spPr>
          <a:xfrm>
            <a:off x="6655942" y="2196444"/>
            <a:ext cx="45458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000" b="1" kern="0" dirty="0">
                <a:solidFill>
                  <a:srgbClr val="FB4C4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8586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/>
      <p:bldP spid="22" grpId="0"/>
      <p:bldP spid="23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250825" y="3124991"/>
            <a:ext cx="5700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8142B-3C89-403E-B560-EF1B08ED8CA0}"/>
              </a:ext>
            </a:extLst>
          </p:cNvPr>
          <p:cNvSpPr txBox="1"/>
          <p:nvPr/>
        </p:nvSpPr>
        <p:spPr>
          <a:xfrm rot="21280811">
            <a:off x="1271952" y="4415233"/>
            <a:ext cx="6489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ABOUT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 dirty="0"/>
              <a:t>ONE</a:t>
            </a:r>
            <a:endParaRPr sz="2800" dirty="0"/>
          </a:p>
        </p:txBody>
      </p:sp>
      <p:sp>
        <p:nvSpPr>
          <p:cNvPr id="1563" name="CREATIVE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TWO</a:t>
            </a:r>
          </a:p>
        </p:txBody>
      </p:sp>
      <p:sp>
        <p:nvSpPr>
          <p:cNvPr id="1564" name="SERVICES…"/>
          <p:cNvSpPr txBox="1">
            <a:spLocks noGrp="1"/>
          </p:cNvSpPr>
          <p:nvPr>
            <p:ph type="body" idx="4294967295"/>
          </p:nvPr>
        </p:nvSpPr>
        <p:spPr>
          <a:xfrm>
            <a:off x="10744200" y="4232275"/>
            <a:ext cx="1447800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THREE</a:t>
            </a:r>
          </a:p>
        </p:txBody>
      </p:sp>
      <p:sp>
        <p:nvSpPr>
          <p:cNvPr id="1565" name="TEAM…"/>
          <p:cNvSpPr txBox="1">
            <a:spLocks noGrp="1"/>
          </p:cNvSpPr>
          <p:nvPr>
            <p:ph type="body" idx="4294967295"/>
          </p:nvPr>
        </p:nvSpPr>
        <p:spPr>
          <a:xfrm>
            <a:off x="10920413" y="4232275"/>
            <a:ext cx="1271587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 dirty="0"/>
              <a:t>FOUR</a:t>
            </a:r>
          </a:p>
        </p:txBody>
      </p:sp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74220C-670B-4DCF-A7DB-46F524DC4A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6360"/>
          <a:stretch/>
        </p:blipFill>
        <p:spPr>
          <a:xfrm>
            <a:off x="0" y="0"/>
            <a:ext cx="12192000" cy="2987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987675"/>
            <a:ext cx="12192000" cy="3870325"/>
          </a:xfrm>
          <a:prstGeom prst="rect">
            <a:avLst/>
          </a:prstGeom>
          <a:solidFill>
            <a:srgbClr val="FDE6D6">
              <a:alpha val="9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7374" y="3789293"/>
            <a:ext cx="77572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1: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Hướng dẫn nghe – viết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2129" y="122293"/>
            <a:ext cx="6740392" cy="4769022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F34649D-B930-4A75-B787-62755AFE6B20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b="9816"/>
          <a:stretch/>
        </p:blipFill>
        <p:spPr>
          <a:xfrm>
            <a:off x="7401770" y="-6275"/>
            <a:ext cx="4795752" cy="6870550"/>
          </a:xfrm>
        </p:spPr>
      </p:pic>
      <p:sp>
        <p:nvSpPr>
          <p:cNvPr id="3" name="Rectangle 2"/>
          <p:cNvSpPr/>
          <p:nvPr/>
        </p:nvSpPr>
        <p:spPr>
          <a:xfrm>
            <a:off x="1421115" y="815491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Buồn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không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Tǟong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ngày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Bọn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vắng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còn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?</a:t>
            </a:r>
          </a:p>
        </p:txBody>
      </p:sp>
      <p:sp>
        <p:nvSpPr>
          <p:cNvPr id="8" name="矩形 39">
            <a:extLst>
              <a:ext uri="{FF2B5EF4-FFF2-40B4-BE49-F238E27FC236}">
                <a16:creationId xmlns:a16="http://schemas.microsoft.com/office/drawing/2014/main" id="{DDD1D654-80C4-4445-840F-E7DB6D3C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387" y="5047552"/>
            <a:ext cx="654787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121856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Đoạn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thơ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thể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tình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cảm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học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sinh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đối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với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trống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trường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</a:endParaRPr>
          </a:p>
        </p:txBody>
      </p:sp>
      <p:sp>
        <p:nvSpPr>
          <p:cNvPr id="16" name="矩形 39">
            <a:extLst>
              <a:ext uri="{FF2B5EF4-FFF2-40B4-BE49-F238E27FC236}">
                <a16:creationId xmlns:a16="http://schemas.microsoft.com/office/drawing/2014/main" id="{DDD1D654-80C4-4445-840F-E7DB6D3C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94" y="6107778"/>
            <a:ext cx="6547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just" defTabSz="1218565"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2. </a:t>
            </a:r>
            <a:r>
              <a:rPr lang="vi-VN" altLang="zh-CN" sz="3200" b="1" dirty="0">
                <a:solidFill>
                  <a:srgbClr val="00206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Đoạn thơ có những chữ nào viết hoa</a:t>
            </a:r>
            <a:r>
              <a:rPr lang="en-US" altLang="zh-CN" sz="3200" b="1" dirty="0">
                <a:solidFill>
                  <a:srgbClr val="00206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CEA81-828D-4B4A-BDBA-1710C7A494AF}"/>
              </a:ext>
            </a:extLst>
          </p:cNvPr>
          <p:cNvSpPr/>
          <p:nvPr/>
        </p:nvSpPr>
        <p:spPr>
          <a:xfrm>
            <a:off x="1421115" y="2925019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lặng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im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Nghiêng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đầu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giá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Chắc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thấy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chúng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Nó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mừng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vui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quá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21391F5A-2FAE-42A9-B1FE-361BC994AC07}"/>
              </a:ext>
            </a:extLst>
          </p:cNvPr>
          <p:cNvSpPr/>
          <p:nvPr/>
        </p:nvSpPr>
        <p:spPr>
          <a:xfrm>
            <a:off x="7234120" y="434898"/>
            <a:ext cx="4795752" cy="1694985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CACED8-73C3-41A0-A4E4-73005F27EB47}"/>
              </a:ext>
            </a:extLst>
          </p:cNvPr>
          <p:cNvSpPr/>
          <p:nvPr/>
        </p:nvSpPr>
        <p:spPr>
          <a:xfrm>
            <a:off x="7401770" y="807797"/>
            <a:ext cx="6400285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Kìa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đang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gọi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70A9C-9EF0-4C94-9BE2-852E5A3DBF87}"/>
              </a:ext>
            </a:extLst>
          </p:cNvPr>
          <p:cNvSpPr/>
          <p:nvPr/>
        </p:nvSpPr>
        <p:spPr>
          <a:xfrm>
            <a:off x="162128" y="202711"/>
            <a:ext cx="6400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93A509-FF74-4AD8-B25B-D9EBBECD9115}"/>
              </a:ext>
            </a:extLst>
          </p:cNvPr>
          <p:cNvCxnSpPr/>
          <p:nvPr/>
        </p:nvCxnSpPr>
        <p:spPr>
          <a:xfrm>
            <a:off x="1556546" y="1208000"/>
            <a:ext cx="34290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EFD55D-A109-47F7-BA48-50238D67C126}"/>
              </a:ext>
            </a:extLst>
          </p:cNvPr>
          <p:cNvCxnSpPr>
            <a:cxnSpLocks/>
          </p:cNvCxnSpPr>
          <p:nvPr/>
        </p:nvCxnSpPr>
        <p:spPr>
          <a:xfrm>
            <a:off x="1556546" y="1680210"/>
            <a:ext cx="26289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AF574E-DFCD-4715-B526-CAA2266FE0F0}"/>
              </a:ext>
            </a:extLst>
          </p:cNvPr>
          <p:cNvCxnSpPr>
            <a:cxnSpLocks/>
          </p:cNvCxnSpPr>
          <p:nvPr/>
        </p:nvCxnSpPr>
        <p:spPr>
          <a:xfrm>
            <a:off x="1556546" y="2219671"/>
            <a:ext cx="34290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D1C59D-2C96-4E21-B521-FCB027AF9F02}"/>
              </a:ext>
            </a:extLst>
          </p:cNvPr>
          <p:cNvCxnSpPr>
            <a:cxnSpLocks/>
          </p:cNvCxnSpPr>
          <p:nvPr/>
        </p:nvCxnSpPr>
        <p:spPr>
          <a:xfrm>
            <a:off x="1556546" y="2711986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080622-9468-4055-A6A9-4B89579C0D11}"/>
              </a:ext>
            </a:extLst>
          </p:cNvPr>
          <p:cNvCxnSpPr>
            <a:cxnSpLocks/>
          </p:cNvCxnSpPr>
          <p:nvPr/>
        </p:nvCxnSpPr>
        <p:spPr>
          <a:xfrm>
            <a:off x="1556546" y="3314472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746264D-70E5-43A9-89A4-B4D442B39CE4}"/>
              </a:ext>
            </a:extLst>
          </p:cNvPr>
          <p:cNvCxnSpPr>
            <a:cxnSpLocks/>
          </p:cNvCxnSpPr>
          <p:nvPr/>
        </p:nvCxnSpPr>
        <p:spPr>
          <a:xfrm>
            <a:off x="1545116" y="3816978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C337C6-0A45-46A2-9826-AE011AD03F59}"/>
              </a:ext>
            </a:extLst>
          </p:cNvPr>
          <p:cNvCxnSpPr>
            <a:cxnSpLocks/>
          </p:cNvCxnSpPr>
          <p:nvPr/>
        </p:nvCxnSpPr>
        <p:spPr>
          <a:xfrm>
            <a:off x="1610116" y="4353362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A6C609-0873-49D2-A9A0-2E86569D09A7}"/>
              </a:ext>
            </a:extLst>
          </p:cNvPr>
          <p:cNvCxnSpPr>
            <a:cxnSpLocks/>
          </p:cNvCxnSpPr>
          <p:nvPr/>
        </p:nvCxnSpPr>
        <p:spPr>
          <a:xfrm>
            <a:off x="1548146" y="4779991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B4170B-A5E2-49DB-958A-9ADBE9C435C6}"/>
              </a:ext>
            </a:extLst>
          </p:cNvPr>
          <p:cNvCxnSpPr>
            <a:cxnSpLocks/>
          </p:cNvCxnSpPr>
          <p:nvPr/>
        </p:nvCxnSpPr>
        <p:spPr>
          <a:xfrm>
            <a:off x="7486650" y="1206072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26EB32-F9A6-40D1-9EBB-7DDE2F2F97ED}"/>
              </a:ext>
            </a:extLst>
          </p:cNvPr>
          <p:cNvCxnSpPr>
            <a:cxnSpLocks/>
          </p:cNvCxnSpPr>
          <p:nvPr/>
        </p:nvCxnSpPr>
        <p:spPr>
          <a:xfrm>
            <a:off x="7547080" y="1680210"/>
            <a:ext cx="27432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3" grpId="0"/>
      <p:bldP spid="14" grpId="0" animBg="1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2129" y="122293"/>
            <a:ext cx="6740392" cy="4769022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F34649D-B930-4A75-B787-62755AFE6B20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b="9816"/>
          <a:stretch/>
        </p:blipFill>
        <p:spPr>
          <a:xfrm>
            <a:off x="7401770" y="-6275"/>
            <a:ext cx="4795752" cy="6870550"/>
          </a:xfrm>
        </p:spPr>
      </p:pic>
      <p:sp>
        <p:nvSpPr>
          <p:cNvPr id="3" name="Rectangle 2"/>
          <p:cNvSpPr/>
          <p:nvPr/>
        </p:nvSpPr>
        <p:spPr>
          <a:xfrm>
            <a:off x="1590088" y="815491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Buồn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không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Tǟong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ngày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Bọn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vắng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còn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?</a:t>
            </a:r>
          </a:p>
        </p:txBody>
      </p:sp>
      <p:sp>
        <p:nvSpPr>
          <p:cNvPr id="16" name="矩形 39">
            <a:extLst>
              <a:ext uri="{FF2B5EF4-FFF2-40B4-BE49-F238E27FC236}">
                <a16:creationId xmlns:a16="http://schemas.microsoft.com/office/drawing/2014/main" id="{DDD1D654-80C4-4445-840F-E7DB6D3C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28" y="5223281"/>
            <a:ext cx="6547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just" defTabSz="1218565"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3. </a:t>
            </a:r>
            <a:r>
              <a:rPr lang="vi-VN" altLang="zh-CN" sz="3200" b="1" dirty="0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Đoạn thơ có chữ nào dễ viết sai?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CEA81-828D-4B4A-BDBA-1710C7A494AF}"/>
              </a:ext>
            </a:extLst>
          </p:cNvPr>
          <p:cNvSpPr/>
          <p:nvPr/>
        </p:nvSpPr>
        <p:spPr>
          <a:xfrm>
            <a:off x="1590088" y="2893228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lặng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im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Nghiêng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đầu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giá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Chắc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thấy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chúng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Nó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mừng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vui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quá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21391F5A-2FAE-42A9-B1FE-361BC994AC07}"/>
              </a:ext>
            </a:extLst>
          </p:cNvPr>
          <p:cNvSpPr/>
          <p:nvPr/>
        </p:nvSpPr>
        <p:spPr>
          <a:xfrm>
            <a:off x="7234120" y="434898"/>
            <a:ext cx="4795752" cy="1694985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CACED8-73C3-41A0-A4E4-73005F27EB47}"/>
              </a:ext>
            </a:extLst>
          </p:cNvPr>
          <p:cNvSpPr/>
          <p:nvPr/>
        </p:nvSpPr>
        <p:spPr>
          <a:xfrm>
            <a:off x="7401769" y="811174"/>
            <a:ext cx="6400285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Kìa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đang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gọi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70A9C-9EF0-4C94-9BE2-852E5A3DBF87}"/>
              </a:ext>
            </a:extLst>
          </p:cNvPr>
          <p:cNvSpPr/>
          <p:nvPr/>
        </p:nvSpPr>
        <p:spPr>
          <a:xfrm>
            <a:off x="162128" y="202711"/>
            <a:ext cx="6400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9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5" y="1250301"/>
            <a:ext cx="11055679" cy="5083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483" y="1669489"/>
            <a:ext cx="5320553" cy="1325563"/>
          </a:xfrm>
        </p:spPr>
        <p:txBody>
          <a:bodyPr/>
          <a:lstStyle/>
          <a:p>
            <a:r>
              <a:rPr lang="en-US" b="1" dirty="0"/>
              <a:t>Viết nháp từ khó: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941" y="3237567"/>
            <a:ext cx="6732494" cy="8637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38518" y="45113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Muốn viết đúng các từ này con dựa vào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2129" y="122293"/>
            <a:ext cx="6740392" cy="4769022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0F34649D-B930-4A75-B787-62755AFE6B20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 b="9816"/>
          <a:stretch/>
        </p:blipFill>
        <p:spPr>
          <a:xfrm>
            <a:off x="7401770" y="-6275"/>
            <a:ext cx="4795752" cy="6870550"/>
          </a:xfrm>
        </p:spPr>
      </p:pic>
      <p:sp>
        <p:nvSpPr>
          <p:cNvPr id="3" name="Rectangle 2"/>
          <p:cNvSpPr/>
          <p:nvPr/>
        </p:nvSpPr>
        <p:spPr>
          <a:xfrm>
            <a:off x="1590088" y="789776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Buồn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không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hả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Tǟong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ngày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hè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Bọn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mình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vắng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còn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?</a:t>
            </a:r>
          </a:p>
        </p:txBody>
      </p:sp>
      <p:sp>
        <p:nvSpPr>
          <p:cNvPr id="16" name="矩形 39">
            <a:extLst>
              <a:ext uri="{FF2B5EF4-FFF2-40B4-BE49-F238E27FC236}">
                <a16:creationId xmlns:a16="http://schemas.microsoft.com/office/drawing/2014/main" id="{DDD1D654-80C4-4445-840F-E7DB6D3C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28" y="5270073"/>
            <a:ext cx="69047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just" defTabSz="1218565">
              <a:spcBef>
                <a:spcPts val="1000"/>
              </a:spcBef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4. </a:t>
            </a:r>
            <a:r>
              <a:rPr lang="vi-VN" altLang="zh-CN" sz="3200" b="1" dirty="0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</a:rPr>
              <a:t>Khi viết đoạn thơ, cần viết như thế nào?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CEA81-828D-4B4A-BDBA-1710C7A494AF}"/>
              </a:ext>
            </a:extLst>
          </p:cNvPr>
          <p:cNvSpPr/>
          <p:nvPr/>
        </p:nvSpPr>
        <p:spPr>
          <a:xfrm>
            <a:off x="1590088" y="2873546"/>
            <a:ext cx="640028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lặng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im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Nghiêng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đầu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giá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Chắc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thấy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chúng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Nó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mừng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vui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quá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21391F5A-2FAE-42A9-B1FE-361BC994AC07}"/>
              </a:ext>
            </a:extLst>
          </p:cNvPr>
          <p:cNvSpPr/>
          <p:nvPr/>
        </p:nvSpPr>
        <p:spPr>
          <a:xfrm>
            <a:off x="7234120" y="434898"/>
            <a:ext cx="4795752" cy="1694985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CACED8-73C3-41A0-A4E4-73005F27EB47}"/>
              </a:ext>
            </a:extLst>
          </p:cNvPr>
          <p:cNvSpPr/>
          <p:nvPr/>
        </p:nvSpPr>
        <p:spPr>
          <a:xfrm>
            <a:off x="7348912" y="752720"/>
            <a:ext cx="532242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Kìa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đang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gọi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70A9C-9EF0-4C94-9BE2-852E5A3DBF87}"/>
              </a:ext>
            </a:extLst>
          </p:cNvPr>
          <p:cNvSpPr/>
          <p:nvPr/>
        </p:nvSpPr>
        <p:spPr>
          <a:xfrm>
            <a:off x="162128" y="202711"/>
            <a:ext cx="6400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em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1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1104901" y="195944"/>
            <a:ext cx="10814956" cy="6440348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3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429246" y="880930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5317;p41"/>
          <p:cNvSpPr txBox="1">
            <a:spLocks/>
          </p:cNvSpPr>
          <p:nvPr/>
        </p:nvSpPr>
        <p:spPr>
          <a:xfrm>
            <a:off x="3686377" y="13563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Lưu ý khi trình bày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82510" y="908664"/>
            <a:ext cx="476705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59216" y="908664"/>
            <a:ext cx="451996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11211" y="908664"/>
            <a:ext cx="457525" cy="46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2601686" y="1289190"/>
            <a:ext cx="1827560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513637" y="798292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Oval 44"/>
          <p:cNvSpPr/>
          <p:nvPr/>
        </p:nvSpPr>
        <p:spPr>
          <a:xfrm>
            <a:off x="5832951" y="1326750"/>
            <a:ext cx="53172" cy="5656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993EC-EF96-4D59-85AD-6F34056E391D}"/>
              </a:ext>
            </a:extLst>
          </p:cNvPr>
          <p:cNvSpPr txBox="1"/>
          <p:nvPr/>
        </p:nvSpPr>
        <p:spPr>
          <a:xfrm>
            <a:off x="5806830" y="1142664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Buồn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trống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B6A82-AB36-456C-A02C-8EBB27E64279}"/>
              </a:ext>
            </a:extLst>
          </p:cNvPr>
          <p:cNvSpPr txBox="1"/>
          <p:nvPr/>
        </p:nvSpPr>
        <p:spPr>
          <a:xfrm>
            <a:off x="5806829" y="1580350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Tǟong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D51FA-1FCC-46D2-A5FB-C215B6A3B577}"/>
              </a:ext>
            </a:extLst>
          </p:cNvPr>
          <p:cNvSpPr txBox="1"/>
          <p:nvPr/>
        </p:nvSpPr>
        <p:spPr>
          <a:xfrm>
            <a:off x="5806828" y="2046650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vắng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D92D1-12E1-4287-8260-DB49FDB7F3E9}"/>
              </a:ext>
            </a:extLst>
          </p:cNvPr>
          <p:cNvSpPr txBox="1"/>
          <p:nvPr/>
        </p:nvSpPr>
        <p:spPr>
          <a:xfrm>
            <a:off x="5806828" y="2478032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Chỉ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còn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F522FD-7BED-439C-AA74-0D248A7C042E}"/>
              </a:ext>
            </a:extLst>
          </p:cNvPr>
          <p:cNvSpPr txBox="1"/>
          <p:nvPr/>
        </p:nvSpPr>
        <p:spPr>
          <a:xfrm>
            <a:off x="5806825" y="3421376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lặng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4197A-A8AF-4296-9E2A-0593CCC21C09}"/>
              </a:ext>
            </a:extLst>
          </p:cNvPr>
          <p:cNvSpPr txBox="1"/>
          <p:nvPr/>
        </p:nvSpPr>
        <p:spPr>
          <a:xfrm>
            <a:off x="5806828" y="3850048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Nghiêng đầu trên giá</a:t>
            </a: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D97A14-812A-41AE-82D2-F6C02066F5AE}"/>
              </a:ext>
            </a:extLst>
          </p:cNvPr>
          <p:cNvSpPr txBox="1"/>
          <p:nvPr/>
        </p:nvSpPr>
        <p:spPr>
          <a:xfrm>
            <a:off x="5806826" y="4311219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Chắc thấy chúng em</a:t>
            </a: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C76256-5C27-4F84-A7FC-7388FB5A1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46" y="5036312"/>
            <a:ext cx="6076950" cy="18389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A2DD59-AF4F-4AA4-8879-250DCEBB8D0A}"/>
              </a:ext>
            </a:extLst>
          </p:cNvPr>
          <p:cNvSpPr txBox="1"/>
          <p:nvPr/>
        </p:nvSpPr>
        <p:spPr>
          <a:xfrm>
            <a:off x="5806825" y="5680306"/>
            <a:ext cx="308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Kìa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gọi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EA405B-B6FF-441C-A9E6-93940E4717FC}"/>
              </a:ext>
            </a:extLst>
          </p:cNvPr>
          <p:cNvSpPr txBox="1"/>
          <p:nvPr/>
        </p:nvSpPr>
        <p:spPr>
          <a:xfrm>
            <a:off x="5806825" y="6170034"/>
            <a:ext cx="3707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Tùng! Tùng! Tùng! Tùng!</a:t>
            </a: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254B43-BD20-4B6D-876A-072845DD17AD}"/>
              </a:ext>
            </a:extLst>
          </p:cNvPr>
          <p:cNvCxnSpPr>
            <a:cxnSpLocks/>
          </p:cNvCxnSpPr>
          <p:nvPr/>
        </p:nvCxnSpPr>
        <p:spPr>
          <a:xfrm>
            <a:off x="2618712" y="3177367"/>
            <a:ext cx="1827560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8F17567-6050-4937-AD4C-DFAAD3FDDAB1}"/>
              </a:ext>
            </a:extLst>
          </p:cNvPr>
          <p:cNvSpPr/>
          <p:nvPr/>
        </p:nvSpPr>
        <p:spPr>
          <a:xfrm>
            <a:off x="2530663" y="2686469"/>
            <a:ext cx="193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3D215B-A86E-47DB-8262-67EB6936EE96}"/>
              </a:ext>
            </a:extLst>
          </p:cNvPr>
          <p:cNvSpPr txBox="1"/>
          <p:nvPr/>
        </p:nvSpPr>
        <p:spPr>
          <a:xfrm>
            <a:off x="5806824" y="4777397"/>
            <a:ext cx="3084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3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2" grpId="0"/>
      <p:bldP spid="45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1104901" y="533400"/>
            <a:ext cx="9932132" cy="6102891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42270" y="913690"/>
            <a:ext cx="6281729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Google Shape;5317;p41"/>
          <p:cNvSpPr txBox="1">
            <a:spLocks/>
          </p:cNvSpPr>
          <p:nvPr/>
        </p:nvSpPr>
        <p:spPr>
          <a:xfrm>
            <a:off x="3442270" y="951915"/>
            <a:ext cx="6281730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Lưu ý về tư thế ngồi viết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/>
              <a:sym typeface="Gloria Hallelujah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8223" y="2117350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27000" y="3371331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27000" y="4625313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25 – 30cm</a:t>
            </a:r>
          </a:p>
        </p:txBody>
      </p:sp>
      <p:pic>
        <p:nvPicPr>
          <p:cNvPr id="35" name="Picture 2" descr="https://khotunhua.com/upload/tiny/day-tre-ngoi-dung-tu-th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55"/>
          <a:stretch/>
        </p:blipFill>
        <p:spPr bwMode="auto">
          <a:xfrm>
            <a:off x="7413064" y="2464415"/>
            <a:ext cx="3623969" cy="2469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834621" y="3693655"/>
            <a:ext cx="97200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Giữ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trái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083398" y="3236266"/>
            <a:ext cx="972000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Viết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phải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5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850</Words>
  <Application>Microsoft Office PowerPoint</Application>
  <PresentationFormat>Widescreen</PresentationFormat>
  <Paragraphs>157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等线</vt:lpstr>
      <vt:lpstr>等线 Light</vt:lpstr>
      <vt:lpstr>Yu Mincho</vt:lpstr>
      <vt:lpstr>.VnBlack</vt:lpstr>
      <vt:lpstr>Arial</vt:lpstr>
      <vt:lpstr>Calibri</vt:lpstr>
      <vt:lpstr>Calibri Light</vt:lpstr>
      <vt:lpstr>Gloria Hallelujah</vt:lpstr>
      <vt:lpstr>Helvetica</vt:lpstr>
      <vt:lpstr>HP001 4 hàng</vt:lpstr>
      <vt:lpstr>VNI-Avo</vt:lpstr>
      <vt:lpstr>仓耳玄三M W05</vt:lpstr>
      <vt:lpstr>字魂27号-布丁体</vt:lpstr>
      <vt:lpstr>1_Office Theme</vt:lpstr>
      <vt:lpstr>千图网海量PPT模板www.58pic.com​​</vt:lpstr>
      <vt:lpstr>White</vt:lpstr>
      <vt:lpstr>2_Office Theme</vt:lpstr>
      <vt:lpstr>4_Office 主题​​</vt:lpstr>
      <vt:lpstr>3_Office Theme</vt:lpstr>
      <vt:lpstr>4_Office Theme</vt:lpstr>
      <vt:lpstr>默认设计模板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nháp từ khó: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2021-10-06T01:15:09Z</dcterms:created>
  <dcterms:modified xsi:type="dcterms:W3CDTF">2025-10-28T08:14:40Z</dcterms:modified>
</cp:coreProperties>
</file>