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3" r:id="rId3"/>
    <p:sldMasterId id="2147483698" r:id="rId4"/>
    <p:sldMasterId id="2147483709" r:id="rId5"/>
    <p:sldMasterId id="2147483747" r:id="rId6"/>
    <p:sldMasterId id="2147483759" r:id="rId7"/>
    <p:sldMasterId id="2147483771" r:id="rId8"/>
    <p:sldMasterId id="2147483783" r:id="rId9"/>
    <p:sldMasterId id="2147483795" r:id="rId10"/>
    <p:sldMasterId id="2147483831" r:id="rId11"/>
  </p:sldMasterIdLst>
  <p:notesMasterIdLst>
    <p:notesMasterId r:id="rId36"/>
  </p:notesMasterIdLst>
  <p:sldIdLst>
    <p:sldId id="260" r:id="rId12"/>
    <p:sldId id="2007577120" r:id="rId13"/>
    <p:sldId id="305" r:id="rId14"/>
    <p:sldId id="316" r:id="rId15"/>
    <p:sldId id="317" r:id="rId16"/>
    <p:sldId id="2007577121" r:id="rId17"/>
    <p:sldId id="2007577122" r:id="rId18"/>
    <p:sldId id="2007577125" r:id="rId19"/>
    <p:sldId id="433" r:id="rId20"/>
    <p:sldId id="345" r:id="rId21"/>
    <p:sldId id="318" r:id="rId22"/>
    <p:sldId id="319" r:id="rId23"/>
    <p:sldId id="371" r:id="rId24"/>
    <p:sldId id="2007577105" r:id="rId25"/>
    <p:sldId id="2007577096" r:id="rId26"/>
    <p:sldId id="2007577110" r:id="rId27"/>
    <p:sldId id="2007577097" r:id="rId28"/>
    <p:sldId id="295" r:id="rId29"/>
    <p:sldId id="2007577111" r:id="rId30"/>
    <p:sldId id="315" r:id="rId31"/>
    <p:sldId id="2007577106" r:id="rId32"/>
    <p:sldId id="328" r:id="rId33"/>
    <p:sldId id="2007577109" r:id="rId34"/>
    <p:sldId id="34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EDE51-D7F2-4392-AEE7-6C950E0372A7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153A3-9F38-4A40-8097-2446CD86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69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65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0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04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212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111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9525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8711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171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3276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1015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829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75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76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48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6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703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29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45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46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269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98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370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573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680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87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69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18271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987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098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579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62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2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11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70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58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898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60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917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9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92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258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29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14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2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16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3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7897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52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424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64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48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36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19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1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5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31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9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09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07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59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16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78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1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85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514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23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335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8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92135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62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474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890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55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870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541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384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856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01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40512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6679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76180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93428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4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955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12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4549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10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79774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054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0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9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0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631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626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77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9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30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7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72518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2025/10/28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078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41E0B5-F45C-013C-F233-10F12FE617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04" y="76644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4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sv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3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slide" Target="slide5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950970-CA62-474A-28C7-BA106850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038" y="2718321"/>
            <a:ext cx="4261473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310071" y="1612686"/>
            <a:ext cx="6016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khó, đọc rõ ràng danh sách học sinh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sắp xếp danh sách học sinh theo bảng chữ cái.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4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5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904037" y="1328185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0" y="2038991"/>
            <a:ext cx="5968501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3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/>
          <p:cNvSpPr txBox="1"/>
          <p:nvPr/>
        </p:nvSpPr>
        <p:spPr>
          <a:xfrm>
            <a:off x="4928172" y="4639545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8625840" y="22016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1014175" y="2090833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90269" y="1038864"/>
            <a:ext cx="2440218" cy="2989969"/>
          </a:xfrm>
          <a:prstGeom prst="rect">
            <a:avLst/>
          </a:prstGeom>
        </p:spPr>
      </p:pic>
      <p:pic>
        <p:nvPicPr>
          <p:cNvPr id="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753001" y="380705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79913" y="24223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8599" y="580814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046668" y="1997815"/>
            <a:ext cx="3953523" cy="1446550"/>
            <a:chOff x="708943" y="6033135"/>
            <a:chExt cx="5825836" cy="777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gồm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1D091-A6BE-4065-B414-8B69E11FE740}"/>
              </a:ext>
            </a:extLst>
          </p:cNvPr>
          <p:cNvGrpSpPr/>
          <p:nvPr/>
        </p:nvGrpSpPr>
        <p:grpSpPr>
          <a:xfrm>
            <a:off x="8046668" y="2026923"/>
            <a:ext cx="3953523" cy="1446550"/>
            <a:chOff x="708943" y="6033135"/>
            <a:chExt cx="5825836" cy="7777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3465DC-05A0-4BC2-BB07-685B794F31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41338A-3A64-4EB1-84F0-6C98F8204400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6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3C298316-954A-7202-8D39-7FD7666AF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60624F7C-CDA5-C9CC-9F58-5B837823C5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7" name="Picture 6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8F00E25-F452-6237-7042-6528FC44A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A99D07B-1186-FAA2-08D8-BA7F54140EFE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947228-DCC2-2001-A1CD-CEE95A2D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305532-53F0-D4F9-07AF-036C634075C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sở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1920D8B-1E0A-6423-E207-648D00ACA874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9F2222-A101-8771-13FC-9F524AC871C6}"/>
              </a:ext>
            </a:extLst>
          </p:cNvPr>
          <p:cNvGrpSpPr/>
          <p:nvPr/>
        </p:nvGrpSpPr>
        <p:grpSpPr>
          <a:xfrm>
            <a:off x="5396748" y="1113127"/>
            <a:ext cx="3781463" cy="1121761"/>
            <a:chOff x="6410789" y="819970"/>
            <a:chExt cx="4322439" cy="11217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AF710B-702A-C877-2326-058BF7E1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B680C6-3BD1-42FC-435E-0C183F436F09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truyện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373626" y="606175"/>
            <a:ext cx="11375922" cy="6030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2E07EB-571B-465C-9A76-2F30843A67E1}"/>
              </a:ext>
            </a:extLst>
          </p:cNvPr>
          <p:cNvSpPr txBox="1"/>
          <p:nvPr/>
        </p:nvSpPr>
        <p:spPr>
          <a:xfrm>
            <a:off x="2296284" y="-141692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1F8433-4821-4B02-A7D5-AB68A1351974}"/>
              </a:ext>
            </a:extLst>
          </p:cNvPr>
          <p:cNvSpPr txBox="1"/>
          <p:nvPr/>
        </p:nvSpPr>
        <p:spPr>
          <a:xfrm>
            <a:off x="1963205" y="625656"/>
            <a:ext cx="7783497" cy="164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vi-VN" sz="36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" descr="VFF - Danh sách ĐT U23 QG tập trung chuẩn bị tham dự Vòng loại U23 châu Á  2020">
            <a:extLst>
              <a:ext uri="{FF2B5EF4-FFF2-40B4-BE49-F238E27FC236}">
                <a16:creationId xmlns:a16="http://schemas.microsoft.com/office/drawing/2014/main" id="{C5E42335-B194-4B4E-936B-9069ABC51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2"/>
          <a:stretch/>
        </p:blipFill>
        <p:spPr bwMode="auto">
          <a:xfrm>
            <a:off x="3336053" y="2187482"/>
            <a:ext cx="5362575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B73FF2-7CCD-4D1C-97F1-E88C5B46E8F7}"/>
              </a:ext>
            </a:extLst>
          </p:cNvPr>
          <p:cNvSpPr txBox="1"/>
          <p:nvPr/>
        </p:nvSpPr>
        <p:spPr>
          <a:xfrm>
            <a:off x="2518782" y="-42375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8851B-34F7-4579-9AE2-18CB75071EC3}"/>
              </a:ext>
            </a:extLst>
          </p:cNvPr>
          <p:cNvSpPr txBox="1"/>
          <p:nvPr/>
        </p:nvSpPr>
        <p:spPr>
          <a:xfrm>
            <a:off x="2041864" y="930456"/>
            <a:ext cx="7783497" cy="164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vi-VN" sz="36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2" descr="VFF - Danh sách ĐT U23 QG tập trung chuẩn bị tham dự Vòng loại U23 châu Á  2020">
            <a:extLst>
              <a:ext uri="{FF2B5EF4-FFF2-40B4-BE49-F238E27FC236}">
                <a16:creationId xmlns:a16="http://schemas.microsoft.com/office/drawing/2014/main" id="{91995C71-9B90-4B68-A8E0-F791100D5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2"/>
          <a:stretch/>
        </p:blipFill>
        <p:spPr bwMode="auto">
          <a:xfrm>
            <a:off x="3414712" y="2492282"/>
            <a:ext cx="5362575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62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B5117-E092-4D2B-8C22-C0254D699400}"/>
              </a:ext>
            </a:extLst>
          </p:cNvPr>
          <p:cNvSpPr txBox="1"/>
          <p:nvPr/>
        </p:nvSpPr>
        <p:spPr>
          <a:xfrm>
            <a:off x="2157275" y="2868671"/>
            <a:ext cx="8091996" cy="181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F25909-9C96-4E80-9968-1C6AD2F081CA}"/>
              </a:ext>
            </a:extLst>
          </p:cNvPr>
          <p:cNvCxnSpPr>
            <a:cxnSpLocks/>
          </p:cNvCxnSpPr>
          <p:nvPr/>
        </p:nvCxnSpPr>
        <p:spPr>
          <a:xfrm flipH="1">
            <a:off x="8353887" y="3007581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395178-711E-426A-9354-14081AA6B36B}"/>
              </a:ext>
            </a:extLst>
          </p:cNvPr>
          <p:cNvCxnSpPr>
            <a:cxnSpLocks/>
          </p:cNvCxnSpPr>
          <p:nvPr/>
        </p:nvCxnSpPr>
        <p:spPr>
          <a:xfrm flipH="1">
            <a:off x="5184559" y="3566415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DFAFF7-4888-474E-906D-6A979D8A7619}"/>
              </a:ext>
            </a:extLst>
          </p:cNvPr>
          <p:cNvCxnSpPr>
            <a:cxnSpLocks/>
          </p:cNvCxnSpPr>
          <p:nvPr/>
        </p:nvCxnSpPr>
        <p:spPr>
          <a:xfrm flipH="1">
            <a:off x="3426780" y="4099076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B6833A-6030-4F34-BD59-AC46717C27F3}"/>
              </a:ext>
            </a:extLst>
          </p:cNvPr>
          <p:cNvCxnSpPr>
            <a:cxnSpLocks/>
          </p:cNvCxnSpPr>
          <p:nvPr/>
        </p:nvCxnSpPr>
        <p:spPr>
          <a:xfrm flipH="1">
            <a:off x="7084380" y="4196730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02BDA-CA08-4B63-A257-28D1C6CD9C3B}"/>
              </a:ext>
            </a:extLst>
          </p:cNvPr>
          <p:cNvCxnSpPr>
            <a:cxnSpLocks/>
          </p:cNvCxnSpPr>
          <p:nvPr/>
        </p:nvCxnSpPr>
        <p:spPr>
          <a:xfrm flipH="1">
            <a:off x="7147577" y="4196730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046668" y="1997815"/>
            <a:ext cx="3953523" cy="1446550"/>
            <a:chOff x="708943" y="6033135"/>
            <a:chExt cx="5825836" cy="777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lần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40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79494" y="505343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503" y="190493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256" y="1904930"/>
            <a:ext cx="4973402" cy="25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1D091-A6BE-4065-B414-8B69E11FE740}"/>
              </a:ext>
            </a:extLst>
          </p:cNvPr>
          <p:cNvGrpSpPr/>
          <p:nvPr/>
        </p:nvGrpSpPr>
        <p:grpSpPr>
          <a:xfrm>
            <a:off x="8142572" y="1975622"/>
            <a:ext cx="3953523" cy="1446550"/>
            <a:chOff x="708943" y="6033135"/>
            <a:chExt cx="5825836" cy="7777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3465DC-05A0-4BC2-BB07-685B794F31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41338A-3A64-4EB1-84F0-6C98F8204400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nhóm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5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339" y="50831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2005677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2052934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467643"/>
            <a:ext cx="3897862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4B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472258" y="2040520"/>
            <a:ext cx="3302493" cy="1621423"/>
            <a:chOff x="708943" y="6110866"/>
            <a:chExt cx="5825836" cy="64913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917282" y="6110866"/>
              <a:ext cx="5167387" cy="579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3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591" y="2038991"/>
            <a:ext cx="6114818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2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473" y="-4784"/>
            <a:ext cx="115322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2FD8A44C-16B1-BA9D-068A-88A57871DE49}"/>
              </a:ext>
            </a:extLst>
          </p:cNvPr>
          <p:cNvSpPr/>
          <p:nvPr/>
        </p:nvSpPr>
        <p:spPr>
          <a:xfrm>
            <a:off x="87086" y="119743"/>
            <a:ext cx="1077685" cy="5116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 trước các em học bài gì nhỉ?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275114" y="4463242"/>
            <a:ext cx="5401593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29359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cái trống trường em viết về mùa gì?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hè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084540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 trống kêu như thế nào?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721429" y="4463242"/>
            <a:ext cx="4955278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 err="1">
                <a:solidFill>
                  <a:srgbClr val="FF0000"/>
                </a:solidFill>
              </a:rPr>
              <a:t>Tùng!Tùng</a:t>
            </a:r>
            <a:r>
              <a:rPr lang="en-US" sz="6000" dirty="0">
                <a:solidFill>
                  <a:srgbClr val="FF0000"/>
                </a:solidFill>
              </a:rPr>
              <a:t> !</a:t>
            </a:r>
            <a:r>
              <a:rPr lang="en-US" sz="6000" dirty="0" err="1">
                <a:solidFill>
                  <a:srgbClr val="FF0000"/>
                </a:solidFill>
              </a:rPr>
              <a:t>Tùng</a:t>
            </a:r>
            <a:r>
              <a:rPr lang="en-US" sz="6000" dirty="0">
                <a:solidFill>
                  <a:srgbClr val="FF0000"/>
                </a:solidFill>
              </a:rPr>
              <a:t> !</a:t>
            </a:r>
            <a:r>
              <a:rPr lang="en-US" sz="6000" dirty="0" err="1">
                <a:solidFill>
                  <a:srgbClr val="FF0000"/>
                </a:solidFill>
              </a:rPr>
              <a:t>Tùng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được khen về điều gì?</a:t>
            </a: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học vui vẻ (1)">
            <a:hlinkClick r:id="" action="ppaction://media"/>
            <a:extLst>
              <a:ext uri="{FF2B5EF4-FFF2-40B4-BE49-F238E27FC236}">
                <a16:creationId xmlns:a16="http://schemas.microsoft.com/office/drawing/2014/main" id="{955C7C27-246E-8514-BA10-9E40219B2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6A90F-0B94-407B-B031-6B29E7F66DA7}"/>
              </a:ext>
            </a:extLst>
          </p:cNvPr>
          <p:cNvSpPr txBox="1"/>
          <p:nvPr/>
        </p:nvSpPr>
        <p:spPr>
          <a:xfrm>
            <a:off x="3382459" y="208503"/>
            <a:ext cx="561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7D2C85-2FAF-4491-8C2F-E786CE2C0C12}"/>
              </a:ext>
            </a:extLst>
          </p:cNvPr>
          <p:cNvGrpSpPr/>
          <p:nvPr/>
        </p:nvGrpSpPr>
        <p:grpSpPr>
          <a:xfrm>
            <a:off x="4594151" y="1290305"/>
            <a:ext cx="3193496" cy="861774"/>
            <a:chOff x="2204443" y="1353553"/>
            <a:chExt cx="3193496" cy="861774"/>
          </a:xfrm>
        </p:grpSpPr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2834743E-9F38-4257-A455-536E7AEE2F27}"/>
                </a:ext>
              </a:extLst>
            </p:cNvPr>
            <p:cNvSpPr/>
            <p:nvPr/>
          </p:nvSpPr>
          <p:spPr>
            <a:xfrm rot="5400000">
              <a:off x="3370304" y="187692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4C467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E9DB6C-4A6E-499B-A6A9-5EF44E510179}"/>
                </a:ext>
              </a:extLst>
            </p:cNvPr>
            <p:cNvSpPr txBox="1"/>
            <p:nvPr/>
          </p:nvSpPr>
          <p:spPr>
            <a:xfrm>
              <a:off x="2204443" y="1366011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Tiếng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Việt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SAF" panose="02040603050506020204" pitchFamily="18" charset="0"/>
                <a:ea typeface="White Xmas PERSONAL USE" pitchFamily="50" charset="0"/>
                <a:cs typeface="+mn-cs"/>
              </a:endParaRPr>
            </a:p>
          </p:txBody>
        </p:sp>
      </p:grpSp>
      <p:pic>
        <p:nvPicPr>
          <p:cNvPr id="12" name="图片 23">
            <a:extLst>
              <a:ext uri="{FF2B5EF4-FFF2-40B4-BE49-F238E27FC236}">
                <a16:creationId xmlns:a16="http://schemas.microsoft.com/office/drawing/2014/main" id="{A4EEE49E-781A-43A5-B46C-D8990A47A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7499310" y="3991492"/>
            <a:ext cx="4574367" cy="2887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D13E4-0445-4108-8C65-32125DC4C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55" y="3096738"/>
            <a:ext cx="8571719" cy="1774090"/>
          </a:xfrm>
          <a:prstGeom prst="rect">
            <a:avLst/>
          </a:prstGeom>
        </p:spPr>
      </p:pic>
      <p:pic>
        <p:nvPicPr>
          <p:cNvPr id="10" name="Picture 9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A2142EA8-7F09-F4A2-3D1F-9C1E9FE20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91" y="1870302"/>
            <a:ext cx="2749238" cy="164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743</Words>
  <Application>Microsoft Office PowerPoint</Application>
  <PresentationFormat>Widescreen</PresentationFormat>
  <Paragraphs>108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等线</vt:lpstr>
      <vt:lpstr>等线</vt:lpstr>
      <vt:lpstr>等线 Light</vt:lpstr>
      <vt:lpstr>Arial</vt:lpstr>
      <vt:lpstr>Arial-Rounded</vt:lpstr>
      <vt:lpstr>Calibri</vt:lpstr>
      <vt:lpstr>Calibri Light</vt:lpstr>
      <vt:lpstr>SVN-SAF</vt:lpstr>
      <vt:lpstr>Times New Roman</vt:lpstr>
      <vt:lpstr>Wingdings</vt:lpstr>
      <vt:lpstr>字魂55号-龙吟手书</vt:lpstr>
      <vt:lpstr>3_Office 主题</vt:lpstr>
      <vt:lpstr>1_Office 主题​​</vt:lpstr>
      <vt:lpstr>Office 主题</vt:lpstr>
      <vt:lpstr>1_Office 主题</vt:lpstr>
      <vt:lpstr>4_Office 主题</vt:lpstr>
      <vt:lpstr>-</vt:lpstr>
      <vt:lpstr>5_Office 主题</vt:lpstr>
      <vt:lpstr>1_Custom Design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2021-07-28T11:57:33Z</dcterms:created>
  <dcterms:modified xsi:type="dcterms:W3CDTF">2025-10-28T08:10:11Z</dcterms:modified>
</cp:coreProperties>
</file>