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7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a:t>
            </a:r>
            <a:r>
              <a:rPr lang="vi-VN" sz="2800">
                <a:solidFill>
                  <a:srgbClr val="FF0000"/>
                </a:solidFill>
                <a:latin typeface="Cambria" panose="02040503050406030204" pitchFamily="18" charset="0"/>
                <a:ea typeface="Cambria" panose="02040503050406030204" pitchFamily="18" charset="0"/>
              </a:rPr>
              <a:t>đã b</a:t>
            </a:r>
            <a:r>
              <a:rPr lang="en-US" sz="2800">
                <a:solidFill>
                  <a:srgbClr val="FF0000"/>
                </a:solidFill>
                <a:latin typeface="Cambria" panose="02040503050406030204" pitchFamily="18" charset="0"/>
                <a:ea typeface="Cambria" panose="02040503050406030204" pitchFamily="18" charset="0"/>
              </a:rPr>
              <a:t>á</a:t>
            </a:r>
            <a:r>
              <a:rPr lang="vi-VN" sz="2800">
                <a:solidFill>
                  <a:srgbClr val="FF0000"/>
                </a:solidFill>
                <a:latin typeface="Cambria" panose="02040503050406030204" pitchFamily="18" charset="0"/>
                <a:ea typeface="Cambria" panose="02040503050406030204" pitchFamily="18" charset="0"/>
              </a:rPr>
              <a:t>n </a:t>
            </a:r>
            <a:r>
              <a:rPr lang="vi-VN" sz="2800" dirty="0">
                <a:solidFill>
                  <a:srgbClr val="FF0000"/>
                </a:solidFill>
                <a:latin typeface="Cambria" panose="02040503050406030204" pitchFamily="18" charset="0"/>
                <a:ea typeface="Cambria" panose="02040503050406030204" pitchFamily="18" charset="0"/>
              </a:rPr>
              <a:t>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768</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52</cp:revision>
  <dcterms:created xsi:type="dcterms:W3CDTF">2024-12-12T12:28:30Z</dcterms:created>
  <dcterms:modified xsi:type="dcterms:W3CDTF">2025-04-14T13:23:04Z</dcterms:modified>
</cp:coreProperties>
</file>