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3" r:id="rId3"/>
    <p:sldId id="279" r:id="rId4"/>
    <p:sldId id="280" r:id="rId5"/>
    <p:sldId id="281" r:id="rId6"/>
    <p:sldId id="282" r:id="rId7"/>
    <p:sldId id="259" r:id="rId8"/>
    <p:sldId id="283" r:id="rId9"/>
    <p:sldId id="285" r:id="rId10"/>
    <p:sldId id="284" r:id="rId11"/>
    <p:sldId id="260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26" autoAdjust="0"/>
  </p:normalViewPr>
  <p:slideViewPr>
    <p:cSldViewPr snapToGrid="0">
      <p:cViewPr varScale="1">
        <p:scale>
          <a:sx n="60" d="100"/>
          <a:sy n="60" d="100"/>
        </p:scale>
        <p:origin x="90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DA4CE-E6EA-49B8-B440-5C524EA457A4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54B7F-E937-4CAD-95EB-85946569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3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7C7D-9527-CD3B-8908-BC5B60B62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88CD1-8DA8-10C3-B833-1AF444001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59807-1243-CCFA-72AC-F6248C46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5B8EC-09D7-8E14-A818-8299F5BE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FC2FD-7166-2BA8-C881-FA8BE451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artoon landscape with trees and a sunset&#10;&#10;Description automatically generated">
            <a:extLst>
              <a:ext uri="{FF2B5EF4-FFF2-40B4-BE49-F238E27FC236}">
                <a16:creationId xmlns:a16="http://schemas.microsoft.com/office/drawing/2014/main" id="{352C130E-052E-83F2-124D-BF3A6C22A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0AA0078D-769E-DE69-B558-F98B3F14C771}"/>
              </a:ext>
            </a:extLst>
          </p:cNvPr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1">
            <a:extLst>
              <a:ext uri="{FF2B5EF4-FFF2-40B4-BE49-F238E27FC236}">
                <a16:creationId xmlns:a16="http://schemas.microsoft.com/office/drawing/2014/main" id="{34A9D208-4D1E-FDAD-E283-D4F48B35E0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0" name="Hình ảnh 32">
            <a:extLst>
              <a:ext uri="{FF2B5EF4-FFF2-40B4-BE49-F238E27FC236}">
                <a16:creationId xmlns:a16="http://schemas.microsoft.com/office/drawing/2014/main" id="{1D322926-3CE4-D264-E48A-786E0AED7D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244842A-2CBF-EFBF-FC58-9B987D367C73}"/>
              </a:ext>
            </a:extLst>
          </p:cNvPr>
          <p:cNvSpPr txBox="1">
            <a:spLocks/>
          </p:cNvSpPr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4D88D6-60A7-3CD7-93B7-780E5DCBFD75}"/>
              </a:ext>
            </a:extLst>
          </p:cNvPr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133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lang="en-US" sz="2133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lang="id-ID" sz="2133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93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71A7-5B9F-9CAE-AC6C-A510ED0D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725BC-6F31-7C40-DF13-535ACC990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A3522-541D-9CF4-8BF7-71570EA2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E154A-7D21-5A57-FC8A-70E71BEB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34503-F20A-6EF0-3EB8-B8E0439A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15309E-97A6-3FFA-D99A-EA4E5A0AF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2E1019-8D41-32C9-8502-BA46F09DC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92B25-2DD4-3AB4-037B-29105C0F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FEF74-E18B-0227-BF7D-71306D4A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A9DAD-6E3F-85CC-4A99-2A9D0BCE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406C-5DBB-7F1C-E1E7-E2EDDFA90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1C037-65B7-73A1-310C-66D8F374C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E998A-0CC5-1A1F-8B95-247133E3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86279-0F9D-060C-AE30-CB52F15F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9CB8A-3997-0BB0-B143-33AFF464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1B168F8-1EB1-D6A7-CCDA-D82FCB8235F7}"/>
              </a:ext>
            </a:extLst>
          </p:cNvPr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49734C6C-6FD8-C2EC-CFBD-A4800EF2A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5A46258A-CD7F-3D4E-85A4-E18DA573E0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6189810-228E-DA30-7A79-6B1A635D0C51}"/>
              </a:ext>
            </a:extLst>
          </p:cNvPr>
          <p:cNvSpPr txBox="1">
            <a:spLocks/>
          </p:cNvSpPr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02C34A-9A6E-40EB-9B37-D062B7A1696E}"/>
              </a:ext>
            </a:extLst>
          </p:cNvPr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133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lang="en-US" sz="2133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lang="id-ID" sz="2133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14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29A8-0255-A3BE-649D-ACDEA282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39B9E-6ABA-401F-3B70-BD7959501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4C8C5-6E93-FBC5-3547-BB109106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012BB-6F27-C5E3-76A3-B8A65678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9A91-3ADB-1028-481A-356E550B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4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CAFB-EDAF-FB14-9834-7078345D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495B-3F3B-55FD-36A7-69795E1F8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0C271-9D95-0EB4-9254-61D08E586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8DBB8-CFB0-CCFA-FC16-676D3D5F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2C61F-B9FF-985B-8749-B27858E8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59256-97E8-C3E4-5ACA-CF8D80E7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B869-F1C8-B665-5CEF-4BE8EB21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E3E9-1B53-B6B4-4378-C8CFB3D2C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4367A-33AB-6987-93A0-CE4FB7E05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9B1CE-E734-3AF0-F834-77C29CD2E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7C2E9-4433-D626-4007-9F21B68D1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AC562-6173-452D-6D88-EB26D13A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C3213-1274-12ED-4CB8-87FF21CB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9E326-9334-FDD0-E1F3-BD8F2DED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8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22B8-281F-64EC-FAD2-FBB189AC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56AAF-6623-402D-AD22-FA5DC6D8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2404F-10C6-56DE-DFD8-9C2696F8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F2FFF-08B9-3926-414B-1A40CA50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6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C634F-9463-7751-B4E7-72EF6830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EAFA0-C608-8F35-5070-BAFF5FA9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5C42F-39F8-D602-0CF5-5BB58F16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CB4E24-5B43-056C-62BF-7D20E8134BE3}"/>
              </a:ext>
            </a:extLst>
          </p:cNvPr>
          <p:cNvSpPr/>
          <p:nvPr userDrawn="1"/>
        </p:nvSpPr>
        <p:spPr>
          <a:xfrm>
            <a:off x="211567" y="158676"/>
            <a:ext cx="11768866" cy="6540648"/>
          </a:xfrm>
          <a:prstGeom prst="roundRect">
            <a:avLst/>
          </a:prstGeom>
          <a:solidFill>
            <a:schemeClr val="bg1"/>
          </a:solidFill>
          <a:ln>
            <a:solidFill>
              <a:srgbClr val="FE7E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A9EC-C077-147A-DED9-EE4DD890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1BC00-5BBF-D7EB-95D3-AB84B2FD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34F9D-220E-0257-CA22-10DB3DBCF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7FE66-4CBB-958C-E3CF-60EB47E1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60D78-AF30-5E9C-8120-BF82871A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1D8D0-B29C-CDB9-7720-8101ED42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8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B6FA-8140-7935-6682-C5F6E0D8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9DA210-A77D-08B8-88C3-E337ECECC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C9A37-C0F1-4B24-50A1-C565F4737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8A5D6-4C09-4D7D-5961-82315E30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996DB-8E2E-63C3-1FF0-B170E4B4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4D8CE-F4CE-F007-7CA3-2CEA851C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9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26AB1-AA5A-88BA-908E-8C421D4E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3DC13-CCB2-EA26-21C8-A38D4AEFA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B37CA-9AFA-FC58-1B22-439C41524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91CB08-020B-4881-8A48-8EC1795D8DCC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7291C-9C50-B0C0-719F-25149A6AA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E4361-8EDE-2499-0A41-6F655D5E5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C8D79E6-290A-6122-DF3F-613733E26602}"/>
              </a:ext>
            </a:extLst>
          </p:cNvPr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1">
            <a:extLst>
              <a:ext uri="{FF2B5EF4-FFF2-40B4-BE49-F238E27FC236}">
                <a16:creationId xmlns:a16="http://schemas.microsoft.com/office/drawing/2014/main" id="{7209D8CA-DC9B-D3E2-207C-F6EE05876FB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0" name="Hình ảnh 32">
            <a:extLst>
              <a:ext uri="{FF2B5EF4-FFF2-40B4-BE49-F238E27FC236}">
                <a16:creationId xmlns:a16="http://schemas.microsoft.com/office/drawing/2014/main" id="{A26FF047-259E-2D1B-0616-2C01A754FB2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C4DCAA-14D1-C132-951A-C879DE9C6701}"/>
              </a:ext>
            </a:extLst>
          </p:cNvPr>
          <p:cNvSpPr txBox="1">
            <a:spLocks/>
          </p:cNvSpPr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C1339-C08F-9A59-DEF1-AC615BB6DD69}"/>
              </a:ext>
            </a:extLst>
          </p:cNvPr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133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lang="en-US" sz="2133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lang="id-ID" sz="2133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pic>
        <p:nvPicPr>
          <p:cNvPr id="14" name="Picture 13" descr="A cartoon of a forest&#10;&#10;Description automatically generated">
            <a:extLst>
              <a:ext uri="{FF2B5EF4-FFF2-40B4-BE49-F238E27FC236}">
                <a16:creationId xmlns:a16="http://schemas.microsoft.com/office/drawing/2014/main" id="{902ED050-168D-5DB9-7FDF-5B4EB79FA6D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24"/>
            <a:ext cx="12192000" cy="68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04102CB8-7B5B-F9AF-E7B7-07FF319EF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5996" y="970150"/>
            <a:ext cx="7800008" cy="5887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AD6A4B-9C46-57AD-809A-6B7308C52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101" y="2799755"/>
            <a:ext cx="8885798" cy="22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697C1D0-C461-E6D6-4E84-16F5E8702211}"/>
              </a:ext>
            </a:extLst>
          </p:cNvPr>
          <p:cNvSpPr/>
          <p:nvPr/>
        </p:nvSpPr>
        <p:spPr>
          <a:xfrm>
            <a:off x="815406" y="431382"/>
            <a:ext cx="4008533" cy="764372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3. </a:t>
            </a:r>
            <a:r>
              <a:rPr 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Góp</a:t>
            </a: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 ý </a:t>
            </a:r>
            <a:r>
              <a:rPr 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chỉnh</a:t>
            </a: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sửa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DDC071-8733-CF70-E477-3A0A811D1F3F}"/>
              </a:ext>
            </a:extLst>
          </p:cNvPr>
          <p:cNvSpPr/>
          <p:nvPr/>
        </p:nvSpPr>
        <p:spPr>
          <a:xfrm>
            <a:off x="648493" y="1307308"/>
            <a:ext cx="5447507" cy="1564727"/>
          </a:xfrm>
          <a:prstGeom prst="roundRect">
            <a:avLst>
              <a:gd name="adj" fmla="val 21083"/>
            </a:avLst>
          </a:prstGeom>
          <a:solidFill>
            <a:srgbClr val="F5EBFF"/>
          </a:solidFill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chuyện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A1F062-DE79-63B4-47BC-4FD649842D5C}"/>
              </a:ext>
            </a:extLst>
          </p:cNvPr>
          <p:cNvSpPr/>
          <p:nvPr/>
        </p:nvSpPr>
        <p:spPr>
          <a:xfrm>
            <a:off x="3372248" y="3006666"/>
            <a:ext cx="5447504" cy="1564727"/>
          </a:xfrm>
          <a:prstGeom prst="roundRect">
            <a:avLst>
              <a:gd name="adj" fmla="val 21083"/>
            </a:avLst>
          </a:prstGeom>
          <a:solidFill>
            <a:srgbClr val="F5EBFF"/>
          </a:solidFill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chuyện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678F1F-B3EB-D4CB-C61A-EF58F73CB7B6}"/>
              </a:ext>
            </a:extLst>
          </p:cNvPr>
          <p:cNvSpPr/>
          <p:nvPr/>
        </p:nvSpPr>
        <p:spPr>
          <a:xfrm>
            <a:off x="6330461" y="4767662"/>
            <a:ext cx="5447504" cy="1500554"/>
          </a:xfrm>
          <a:prstGeom prst="roundRect">
            <a:avLst>
              <a:gd name="adj" fmla="val 21083"/>
            </a:avLst>
          </a:prstGeom>
          <a:solidFill>
            <a:srgbClr val="F5EBFF"/>
          </a:solidFill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xúc</a:t>
            </a:r>
            <a:endParaRPr lang="en-US" sz="3200" dirty="0"/>
          </a:p>
          <a:p>
            <a:pPr algn="just">
              <a:defRPr/>
            </a:pP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pic>
        <p:nvPicPr>
          <p:cNvPr id="9" name="Picture 8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D986082A-1380-D717-F69D-8E91E98F4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5" y="3062899"/>
            <a:ext cx="3343957" cy="340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04102CB8-7B5B-F9AF-E7B7-07FF319EF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5996" y="970150"/>
            <a:ext cx="7800008" cy="5887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863FAA-B548-1735-8E61-9FF249104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03" y="2723119"/>
            <a:ext cx="9499994" cy="43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6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6B83-8C8A-6FA1-225A-2FE02A0E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872DB-F793-CC55-CFF3-E03CABF8F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759431-E792-6E63-1CDA-0D5DF579B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3"/>
          <a:stretch/>
        </p:blipFill>
        <p:spPr bwMode="auto">
          <a:xfrm>
            <a:off x="0" y="-106679"/>
            <a:ext cx="12192000" cy="69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816E83-029A-F500-3986-AA58FB22C49F}"/>
              </a:ext>
            </a:extLst>
          </p:cNvPr>
          <p:cNvGrpSpPr/>
          <p:nvPr/>
        </p:nvGrpSpPr>
        <p:grpSpPr>
          <a:xfrm>
            <a:off x="1430414" y="5003960"/>
            <a:ext cx="9659617" cy="1654748"/>
            <a:chOff x="2542170" y="7221430"/>
            <a:chExt cx="3731462" cy="27970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EB9830C-2DA7-20F7-7080-D6D3EAFCEB0A}"/>
                </a:ext>
              </a:extLst>
            </p:cNvPr>
            <p:cNvSpPr/>
            <p:nvPr/>
          </p:nvSpPr>
          <p:spPr>
            <a:xfrm>
              <a:off x="2542170" y="7363172"/>
              <a:ext cx="3731462" cy="2655323"/>
            </a:xfrm>
            <a:prstGeom prst="roundRect">
              <a:avLst>
                <a:gd name="adj" fmla="val 31772"/>
              </a:avLst>
            </a:prstGeom>
            <a:solidFill>
              <a:schemeClr val="bg1"/>
            </a:solidFill>
            <a:ln w="12700" cap="flat" cmpd="sng" algn="ctr">
              <a:solidFill>
                <a:srgbClr val="00206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8DBB95-9BBD-9DCC-E81E-775E40A2C0B2}"/>
                </a:ext>
              </a:extLst>
            </p:cNvPr>
            <p:cNvSpPr txBox="1"/>
            <p:nvPr/>
          </p:nvSpPr>
          <p:spPr>
            <a:xfrm>
              <a:off x="2599257" y="7221430"/>
              <a:ext cx="3617287" cy="279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Nêu các phần của đoạn văn thể hiện tình cảm, cảm xúc về một câu chuyện.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4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04102CB8-7B5B-F9AF-E7B7-07FF319EF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5996" y="970150"/>
            <a:ext cx="7800008" cy="5887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62C3EC-7667-83D5-ABFC-1294CCBA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876" y="2954585"/>
            <a:ext cx="8464248" cy="390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E396754-D0CF-34EA-E066-F033DF3E9977}"/>
              </a:ext>
            </a:extLst>
          </p:cNvPr>
          <p:cNvSpPr/>
          <p:nvPr/>
        </p:nvSpPr>
        <p:spPr>
          <a:xfrm>
            <a:off x="3136606" y="1940582"/>
            <a:ext cx="8504932" cy="265046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đoạn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văn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thể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hiện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tình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xúc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chuyện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đã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đọc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đã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nghe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9F74F5-D1C2-C1FF-52F8-D67C8703E1D3}"/>
              </a:ext>
            </a:extLst>
          </p:cNvPr>
          <p:cNvSpPr/>
          <p:nvPr/>
        </p:nvSpPr>
        <p:spPr>
          <a:xfrm>
            <a:off x="6131762" y="1031358"/>
            <a:ext cx="2154987" cy="669852"/>
          </a:xfrm>
          <a:prstGeom prst="roundRect">
            <a:avLst>
              <a:gd name="adj" fmla="val 22086"/>
            </a:avLst>
          </a:prstGeom>
          <a:solidFill>
            <a:schemeClr val="bg1"/>
          </a:solidFill>
          <a:ln w="28575">
            <a:solidFill>
              <a:srgbClr val="FF6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Đề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  <p:pic>
        <p:nvPicPr>
          <p:cNvPr id="9" name="Picture 8" descr="A cartoon of a child holding books&#10;&#10;Description automatically generated">
            <a:extLst>
              <a:ext uri="{FF2B5EF4-FFF2-40B4-BE49-F238E27FC236}">
                <a16:creationId xmlns:a16="http://schemas.microsoft.com/office/drawing/2014/main" id="{FE044323-0B17-07B8-49C8-D4B04E3C2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8" y="1895295"/>
            <a:ext cx="3657600" cy="46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4326B2-32E9-A4C2-48CB-ECD75F13100D}"/>
              </a:ext>
            </a:extLst>
          </p:cNvPr>
          <p:cNvSpPr txBox="1"/>
          <p:nvPr/>
        </p:nvSpPr>
        <p:spPr>
          <a:xfrm>
            <a:off x="3742660" y="1439066"/>
            <a:ext cx="794252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rõ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Tóm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tắt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Lựa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chi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gây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ấn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tượng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tỏ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5" name="Picture 4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6FF6A520-4201-6725-B032-96ACD9EFA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1" y="2211573"/>
            <a:ext cx="3610325" cy="433851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82A2115-255D-D7E8-0B59-54B7C2059ACC}"/>
              </a:ext>
            </a:extLst>
          </p:cNvPr>
          <p:cNvSpPr/>
          <p:nvPr/>
        </p:nvSpPr>
        <p:spPr>
          <a:xfrm>
            <a:off x="482824" y="1039809"/>
            <a:ext cx="3124718" cy="798515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</a:rPr>
              <a:t>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Chuẩn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</p:spTree>
    <p:extLst>
      <p:ext uri="{BB962C8B-B14F-4D97-AF65-F5344CB8AC3E}">
        <p14:creationId xmlns:p14="http://schemas.microsoft.com/office/powerpoint/2010/main" val="296400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FE4BFA-FC4A-1C86-8FDF-7DE88E6BFD51}"/>
              </a:ext>
            </a:extLst>
          </p:cNvPr>
          <p:cNvSpPr txBox="1"/>
          <p:nvPr/>
        </p:nvSpPr>
        <p:spPr>
          <a:xfrm>
            <a:off x="269358" y="428178"/>
            <a:ext cx="1153278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truyền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thuyết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Rồng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Tiên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gỡ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mệnh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giữa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thần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Long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hôn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bọc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trứng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100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Long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sông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cạn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quyết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chia 50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cha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50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trưởng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trở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Văn Lang.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gây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ấn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tượng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bọc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trứng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bọc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trứng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100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đời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nửa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cha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nửa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6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6091A3-57D9-3434-6BA3-0ABA35A4DC29}"/>
              </a:ext>
            </a:extLst>
          </p:cNvPr>
          <p:cNvSpPr/>
          <p:nvPr/>
        </p:nvSpPr>
        <p:spPr>
          <a:xfrm>
            <a:off x="516575" y="292938"/>
            <a:ext cx="1897837" cy="504552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 ý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3F8C53C-272B-A218-3AB8-D915B14FD23A}"/>
              </a:ext>
            </a:extLst>
          </p:cNvPr>
          <p:cNvSpPr/>
          <p:nvPr/>
        </p:nvSpPr>
        <p:spPr>
          <a:xfrm>
            <a:off x="179288" y="1079945"/>
            <a:ext cx="1737343" cy="787333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Mở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đầu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23F27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98122E-3F39-C367-0466-629DC889C8DF}"/>
              </a:ext>
            </a:extLst>
          </p:cNvPr>
          <p:cNvSpPr/>
          <p:nvPr/>
        </p:nvSpPr>
        <p:spPr>
          <a:xfrm>
            <a:off x="2810609" y="145596"/>
            <a:ext cx="9170376" cy="1129822"/>
          </a:xfrm>
          <a:prstGeom prst="roundRect">
            <a:avLst>
              <a:gd name="adj" fmla="val 22086"/>
            </a:avLst>
          </a:prstGeom>
          <a:solidFill>
            <a:schemeClr val="bg1"/>
          </a:solidFill>
          <a:ln w="28575">
            <a:solidFill>
              <a:srgbClr val="FF6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khái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quát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,...)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D89477F-D45B-1C02-F025-8AA5D17BE17E}"/>
              </a:ext>
            </a:extLst>
          </p:cNvPr>
          <p:cNvSpPr/>
          <p:nvPr/>
        </p:nvSpPr>
        <p:spPr>
          <a:xfrm>
            <a:off x="211015" y="3249868"/>
            <a:ext cx="1495626" cy="1009103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Triển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khai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23F27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C1B37E-CAEB-66C8-429F-16BE1E13DD63}"/>
              </a:ext>
            </a:extLst>
          </p:cNvPr>
          <p:cNvSpPr/>
          <p:nvPr/>
        </p:nvSpPr>
        <p:spPr>
          <a:xfrm>
            <a:off x="2599594" y="1321667"/>
            <a:ext cx="9381391" cy="4341775"/>
          </a:xfrm>
          <a:prstGeom prst="roundRect">
            <a:avLst>
              <a:gd name="adj" fmla="val 22086"/>
            </a:avLst>
          </a:prstGeom>
          <a:solidFill>
            <a:schemeClr val="bg1"/>
          </a:solidFill>
          <a:ln w="28575">
            <a:solidFill>
              <a:srgbClr val="FF6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en-US" sz="2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tóm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tắt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đáng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đáng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trọng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hứng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cực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chứa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dựng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bài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+…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mến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ngưỡng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mộ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thẩm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thía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EDD90D-9A29-45A0-D56D-AE33F6C94BE1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1916631" y="710507"/>
            <a:ext cx="893978" cy="76310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A4C255-4DF1-9078-3119-618B3381C96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1706641" y="3492555"/>
            <a:ext cx="892953" cy="26186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360C385-3D7D-DEC6-2381-3A7988819D5C}"/>
              </a:ext>
            </a:extLst>
          </p:cNvPr>
          <p:cNvSpPr/>
          <p:nvPr/>
        </p:nvSpPr>
        <p:spPr>
          <a:xfrm>
            <a:off x="245049" y="5477222"/>
            <a:ext cx="1220445" cy="1009103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thúc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23F27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460A2D3-C987-1516-4A86-93D9E11A0ABC}"/>
              </a:ext>
            </a:extLst>
          </p:cNvPr>
          <p:cNvSpPr/>
          <p:nvPr/>
        </p:nvSpPr>
        <p:spPr>
          <a:xfrm>
            <a:off x="2810609" y="5796357"/>
            <a:ext cx="9170376" cy="967859"/>
          </a:xfrm>
          <a:prstGeom prst="roundRect">
            <a:avLst>
              <a:gd name="adj" fmla="val 22086"/>
            </a:avLst>
          </a:prstGeom>
          <a:solidFill>
            <a:schemeClr val="bg1"/>
          </a:solidFill>
          <a:ln w="28575">
            <a:solidFill>
              <a:srgbClr val="FF6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Khẳng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nhấn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mạnh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82E0D72-FDF1-5F93-44EF-E6AED37D9164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1465494" y="5981774"/>
            <a:ext cx="1345115" cy="29851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1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04102CB8-7B5B-F9AF-E7B7-07FF319EF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5996" y="970150"/>
            <a:ext cx="7800008" cy="5887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52FAA5-FA69-6EA0-B01A-4965008A4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008" y="2824658"/>
            <a:ext cx="8745984" cy="40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FD3014-CD80-5F26-56E0-DA82EB178FC4}"/>
              </a:ext>
            </a:extLst>
          </p:cNvPr>
          <p:cNvSpPr txBox="1"/>
          <p:nvPr/>
        </p:nvSpPr>
        <p:spPr>
          <a:xfrm>
            <a:off x="293076" y="563969"/>
            <a:ext cx="1160584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truyền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thuyết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Rồng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cháu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Tiên.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suy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nguồn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thiêng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liêng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Triển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chuyện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sự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gặp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định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mệnh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giữa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Long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Quân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Họ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hôn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quả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một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100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Long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Quân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vua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thích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họ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quyết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định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chia 50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theo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cha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xuống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biển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50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theo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rừng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trưởng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theo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trở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vua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sáng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lập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Văn Lang.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tiết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ảo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tượng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nòi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giống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Tiên,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khiến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thêm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tự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tin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yêu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tôn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kính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tổ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tiên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tộc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tăng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hấp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dẫn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chuyện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từ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100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nửa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theo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cha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rừng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FD3014-CD80-5F26-56E0-DA82EB178FC4}"/>
              </a:ext>
            </a:extLst>
          </p:cNvPr>
          <p:cNvSpPr txBox="1"/>
          <p:nvPr/>
        </p:nvSpPr>
        <p:spPr>
          <a:xfrm>
            <a:off x="293076" y="302359"/>
            <a:ext cx="1160584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nửa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xuống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biển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xa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vậy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bằng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hay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miền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núi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miền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hay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miền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xuôi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nhưng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một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máu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một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cội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nguồn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cha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một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gia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dặn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dò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Long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Quân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phản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ý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nguyện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ta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sự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đoàn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giúp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lẫn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nhau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Truyện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cao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nguồn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biểu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ý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nguyện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đoàn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mọi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miền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-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Kết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thúc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Truyện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Rồng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cháu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Tiên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tuy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những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yếu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tưởng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tượng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kì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ảo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nhưng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về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cơ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bản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đã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giải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thích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suy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tôn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nguồn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gốc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đất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nước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ta.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Đồng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thời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truyện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cũng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thể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hiện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niềm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tự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hào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dân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tộc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ý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nguyện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đoàn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kết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thống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nhất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từ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xa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xưa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cộng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đồng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Việt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dù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ở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bất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cứ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đâu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đồng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bằng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hay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miền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núi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trong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Nam hay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ngoài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Bắc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Việt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Nam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đều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cháu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vua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Hùng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dòng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dõi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“con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Rồng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cháu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Tiên”,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vì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thế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phải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biết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thương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yêu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đùm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bọc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lẫn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nhau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53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817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#9Slide05 Aphrodite Pro</vt:lpstr>
      <vt:lpstr>#9Slide07 HoneyCream</vt:lpstr>
      <vt:lpstr>Aptos</vt:lpstr>
      <vt:lpstr>Aptos Display</vt:lpstr>
      <vt:lpstr>Arial</vt:lpstr>
      <vt:lpstr>Cambria</vt:lpstr>
      <vt:lpstr>SVN-Newton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Kỳ Duyên Đỗ</dc:creator>
  <cp:lastModifiedBy>Mrs HAI ANH</cp:lastModifiedBy>
  <cp:revision>7</cp:revision>
  <dcterms:created xsi:type="dcterms:W3CDTF">2024-10-10T00:11:24Z</dcterms:created>
  <dcterms:modified xsi:type="dcterms:W3CDTF">2025-11-17T05:52:55Z</dcterms:modified>
</cp:coreProperties>
</file>