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5" r:id="rId3"/>
    <p:sldMasterId id="2147483717" r:id="rId4"/>
  </p:sldMasterIdLst>
  <p:notesMasterIdLst>
    <p:notesMasterId r:id="rId14"/>
  </p:notesMasterIdLst>
  <p:sldIdLst>
    <p:sldId id="261" r:id="rId5"/>
    <p:sldId id="260" r:id="rId6"/>
    <p:sldId id="267" r:id="rId7"/>
    <p:sldId id="507" r:id="rId8"/>
    <p:sldId id="272" r:id="rId9"/>
    <p:sldId id="523" r:id="rId10"/>
    <p:sldId id="271" r:id="rId11"/>
    <p:sldId id="438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237" autoAdjust="0"/>
  </p:normalViewPr>
  <p:slideViewPr>
    <p:cSldViewPr snapToGrid="0">
      <p:cViewPr varScale="1">
        <p:scale>
          <a:sx n="66" d="100"/>
          <a:sy n="66" d="100"/>
        </p:scale>
        <p:origin x="693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138E-745E-4A52-A7DF-33B13150E082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C2B02-C365-41F3-BF18-E8535EFAF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9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0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8EAC-0A1F-2BB7-D258-7212BC372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ABA0-1CFD-DAE8-80B0-1A8FC9FC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7E8-94B0-0B52-7B8C-92187806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2C45-60FB-2311-C4AE-635A7A3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18CF-3DC8-9509-EE6C-C584EBE4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5495-1B8D-3C96-C833-3B75393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E34A-B07D-BCF9-942D-BBF8A9F2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8B92-6BEF-DE99-7F55-DF115E19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78AB-8E12-C3C4-6BE6-F96A9BDE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EED-0648-07AF-98CC-5E7735CC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8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776E0-3F7B-FB27-278D-7294E0A0A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78A7-88E6-97AB-1976-B6CAE3F71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9EBA-CFDD-C1CE-5691-DAB17B9E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DACF-430D-9576-4784-89B5D9A9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C5E0-DA9A-DCB0-A5DB-0E7411D8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82FC-B8C4-4C60-2F13-9DA6F4BE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089A-430D-E12C-9EE4-658A17C3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98C4-FD37-160C-BC70-0B1E1A43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B9F34-B3C8-3AB2-23D5-1875AA17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6661-E343-00AE-A566-FFE4F2A2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8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4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4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E964-0AD1-AAA6-01F0-3CF7C8E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EBD47-D1B3-B66A-D2B2-9AF962A1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AB720-BBA1-ECB1-A627-DCB509E5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1BBF-DAA7-3720-FEAF-F87EC964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90DD-B1AB-DB53-D38C-9F54407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3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2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5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2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EEB6-BE14-3E98-EF22-30E0EF09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DEA9-D9B9-FA41-60F6-857A85794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3FE9-68E8-EF63-5BBE-E87328192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4B9FE-E3F5-E818-F773-3374E837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895EF-11B3-D293-C885-2FEB6A51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76BB2-ADDF-353B-63E1-D330A391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0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9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2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9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2909-3FC0-38E2-87BA-6D68D5C6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5B73-4265-DBCC-DFA1-94302D8E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CA08D-39A6-DED7-6254-91C3B56EA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B55B1-240A-FB4F-379A-2FB7E5801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0B27A-1CC7-9151-FB84-A93071AD9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9F5F-B314-79AE-1875-7B958971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09768-ED86-E4E4-1E42-ED563911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D2320-C15F-AE08-B3FE-F37DD27D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2759-D8E5-EDD1-6A64-2F5ADF96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6D3A3-C26C-BFCD-267A-338E10B6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5902-CFFE-0158-C733-8AEEDC0B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AE61B-98D2-02A9-5F2F-6CE9B3A0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8AFB8-73C4-B95F-7B0F-C455B76F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B35C-7CF4-CA1B-37D3-49D9C3B2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BF883-F102-DC67-1ECD-80E681F8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69F9-EE55-DC8A-BB34-5EFFFD60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14E7-912F-59F9-549F-457E62C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DC323-ED4C-1116-D519-97A8CDA5D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52ED9-7DBE-9F74-087B-8B231673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A8FC2-9C1F-757A-40EB-D60B204A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769AB-C0FC-0820-A20A-F5B5B5CE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C267-DF76-71E1-6138-7027901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1FFA6-7F0B-0A25-3F59-8F3CE437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6044-4EE9-8E03-533C-7174C874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DFB3-B507-F360-F683-BB25AB72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0C28B-3D28-59F5-2F99-E0AAA7B1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7E581-CF5B-64AD-537D-2DECA299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BCE87F-23EF-4EFE-E81C-36AD37C89C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4" y="6766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73E97CC1-2B65-BBAB-1C44-7B73B4872CEB}"/>
              </a:ext>
            </a:extLst>
          </p:cNvPr>
          <p:cNvSpPr txBox="1"/>
          <p:nvPr/>
        </p:nvSpPr>
        <p:spPr>
          <a:xfrm>
            <a:off x="2449399" y="1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 … ngày … tháng … năm …</a:t>
            </a:r>
            <a:endParaRPr kumimoji="0" lang="vi-VN" sz="44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1F8B8BAC-D3BD-3DA4-64A6-E819DBCB542C}"/>
              </a:ext>
            </a:extLst>
          </p:cNvPr>
          <p:cNvSpPr txBox="1"/>
          <p:nvPr/>
        </p:nvSpPr>
        <p:spPr>
          <a:xfrm>
            <a:off x="2449399" y="0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6E99-BB2B-6515-B368-DF8020BE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86" y="1145895"/>
            <a:ext cx="7328027" cy="3529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234F-3E21-0D8A-E908-24687B96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21" y="4417505"/>
            <a:ext cx="27434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8BBD2-E728-6672-4BA8-F7700FA4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363" y="540952"/>
            <a:ext cx="8382727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11777-95BC-9D62-95FD-234AD8BB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88" y="363349"/>
            <a:ext cx="10040982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71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021DFF-4F74-182C-4551-D5A8BD29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45360" y="288361"/>
            <a:ext cx="7904480" cy="6661079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2651760" y="1534159"/>
            <a:ext cx="7190188" cy="21031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82142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hảo luận về các bước để thiết kế sản phẩm của mình.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470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561976"/>
            <a:ext cx="7629098" cy="3750718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653431" y="866847"/>
            <a:ext cx="72121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1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1950720" y="345439"/>
            <a:ext cx="8859520" cy="1391921"/>
          </a:xfrm>
          <a:custGeom>
            <a:avLst/>
            <a:gdLst>
              <a:gd name="connsiteX0" fmla="*/ 0 w 8859520"/>
              <a:gd name="connsiteY0" fmla="*/ 231991 h 1391921"/>
              <a:gd name="connsiteX1" fmla="*/ 431908 w 8859520"/>
              <a:gd name="connsiteY1" fmla="*/ 0 h 1391921"/>
              <a:gd name="connsiteX2" fmla="*/ 8427611 w 8859520"/>
              <a:gd name="connsiteY2" fmla="*/ 0 h 1391921"/>
              <a:gd name="connsiteX3" fmla="*/ 8859520 w 8859520"/>
              <a:gd name="connsiteY3" fmla="*/ 231991 h 1391921"/>
              <a:gd name="connsiteX4" fmla="*/ 8859520 w 8859520"/>
              <a:gd name="connsiteY4" fmla="*/ 1159929 h 1391921"/>
              <a:gd name="connsiteX5" fmla="*/ 8427611 w 8859520"/>
              <a:gd name="connsiteY5" fmla="*/ 1391921 h 1391921"/>
              <a:gd name="connsiteX6" fmla="*/ 431908 w 8859520"/>
              <a:gd name="connsiteY6" fmla="*/ 1391921 h 1391921"/>
              <a:gd name="connsiteX7" fmla="*/ 0 w 8859520"/>
              <a:gd name="connsiteY7" fmla="*/ 1159929 h 1391921"/>
              <a:gd name="connsiteX8" fmla="*/ 0 w 8859520"/>
              <a:gd name="connsiteY8" fmla="*/ 231991 h 1391921"/>
              <a:gd name="connsiteX0" fmla="*/ 0 w 8859520"/>
              <a:gd name="connsiteY0" fmla="*/ 231991 h 1391921"/>
              <a:gd name="connsiteX1" fmla="*/ 431908 w 8859520"/>
              <a:gd name="connsiteY1" fmla="*/ 0 h 1391921"/>
              <a:gd name="connsiteX2" fmla="*/ 8427611 w 8859520"/>
              <a:gd name="connsiteY2" fmla="*/ 0 h 1391921"/>
              <a:gd name="connsiteX3" fmla="*/ 8859520 w 8859520"/>
              <a:gd name="connsiteY3" fmla="*/ 231991 h 1391921"/>
              <a:gd name="connsiteX4" fmla="*/ 8859520 w 8859520"/>
              <a:gd name="connsiteY4" fmla="*/ 1159929 h 1391921"/>
              <a:gd name="connsiteX5" fmla="*/ 8427611 w 8859520"/>
              <a:gd name="connsiteY5" fmla="*/ 1391921 h 1391921"/>
              <a:gd name="connsiteX6" fmla="*/ 431908 w 8859520"/>
              <a:gd name="connsiteY6" fmla="*/ 1391921 h 1391921"/>
              <a:gd name="connsiteX7" fmla="*/ 0 w 8859520"/>
              <a:gd name="connsiteY7" fmla="*/ 1159929 h 1391921"/>
              <a:gd name="connsiteX8" fmla="*/ 0 w 8859520"/>
              <a:gd name="connsiteY8" fmla="*/ 231991 h 1391921"/>
              <a:gd name="connsiteX0" fmla="*/ 0 w 8859520"/>
              <a:gd name="connsiteY0" fmla="*/ 231991 h 1391921"/>
              <a:gd name="connsiteX1" fmla="*/ 431908 w 8859520"/>
              <a:gd name="connsiteY1" fmla="*/ 0 h 1391921"/>
              <a:gd name="connsiteX2" fmla="*/ 8427611 w 8859520"/>
              <a:gd name="connsiteY2" fmla="*/ 0 h 1391921"/>
              <a:gd name="connsiteX3" fmla="*/ 8859520 w 8859520"/>
              <a:gd name="connsiteY3" fmla="*/ 231991 h 1391921"/>
              <a:gd name="connsiteX4" fmla="*/ 8859520 w 8859520"/>
              <a:gd name="connsiteY4" fmla="*/ 1159929 h 1391921"/>
              <a:gd name="connsiteX5" fmla="*/ 8427611 w 8859520"/>
              <a:gd name="connsiteY5" fmla="*/ 1391921 h 1391921"/>
              <a:gd name="connsiteX6" fmla="*/ 431908 w 8859520"/>
              <a:gd name="connsiteY6" fmla="*/ 1391921 h 1391921"/>
              <a:gd name="connsiteX7" fmla="*/ 0 w 8859520"/>
              <a:gd name="connsiteY7" fmla="*/ 1159929 h 1391921"/>
              <a:gd name="connsiteX8" fmla="*/ 0 w 8859520"/>
              <a:gd name="connsiteY8" fmla="*/ 231991 h 139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9520" h="1391921" fill="none" extrusionOk="0">
                <a:moveTo>
                  <a:pt x="0" y="231991"/>
                </a:moveTo>
                <a:cubicBezTo>
                  <a:pt x="12151" y="89008"/>
                  <a:pt x="132036" y="-37444"/>
                  <a:pt x="431908" y="0"/>
                </a:cubicBezTo>
                <a:cubicBezTo>
                  <a:pt x="2846703" y="273371"/>
                  <a:pt x="5100398" y="-66333"/>
                  <a:pt x="8427611" y="0"/>
                </a:cubicBezTo>
                <a:cubicBezTo>
                  <a:pt x="8637152" y="28709"/>
                  <a:pt x="8864041" y="152997"/>
                  <a:pt x="8859520" y="231991"/>
                </a:cubicBezTo>
                <a:cubicBezTo>
                  <a:pt x="8784472" y="660610"/>
                  <a:pt x="8803491" y="805516"/>
                  <a:pt x="8859520" y="1159929"/>
                </a:cubicBezTo>
                <a:cubicBezTo>
                  <a:pt x="8864724" y="1359634"/>
                  <a:pt x="8628104" y="1332464"/>
                  <a:pt x="8427611" y="1391921"/>
                </a:cubicBezTo>
                <a:cubicBezTo>
                  <a:pt x="4784386" y="983284"/>
                  <a:pt x="3128606" y="1134314"/>
                  <a:pt x="431908" y="1391921"/>
                </a:cubicBezTo>
                <a:cubicBezTo>
                  <a:pt x="221172" y="1379226"/>
                  <a:pt x="-13391" y="1278705"/>
                  <a:pt x="0" y="1159929"/>
                </a:cubicBezTo>
                <a:cubicBezTo>
                  <a:pt x="193252" y="869132"/>
                  <a:pt x="80661" y="415171"/>
                  <a:pt x="0" y="231991"/>
                </a:cubicBezTo>
                <a:close/>
              </a:path>
              <a:path w="8859520" h="1391921" stroke="0" extrusionOk="0">
                <a:moveTo>
                  <a:pt x="0" y="231991"/>
                </a:moveTo>
                <a:cubicBezTo>
                  <a:pt x="-20347" y="104288"/>
                  <a:pt x="240448" y="-44856"/>
                  <a:pt x="431908" y="0"/>
                </a:cubicBezTo>
                <a:cubicBezTo>
                  <a:pt x="2981865" y="-239917"/>
                  <a:pt x="7444392" y="-32595"/>
                  <a:pt x="8427611" y="0"/>
                </a:cubicBezTo>
                <a:cubicBezTo>
                  <a:pt x="8709005" y="25592"/>
                  <a:pt x="8831658" y="64266"/>
                  <a:pt x="8859520" y="231991"/>
                </a:cubicBezTo>
                <a:cubicBezTo>
                  <a:pt x="8834015" y="669135"/>
                  <a:pt x="8842074" y="817285"/>
                  <a:pt x="8859520" y="1159929"/>
                </a:cubicBezTo>
                <a:cubicBezTo>
                  <a:pt x="8891661" y="1251339"/>
                  <a:pt x="8710476" y="1363231"/>
                  <a:pt x="8427611" y="1391921"/>
                </a:cubicBezTo>
                <a:cubicBezTo>
                  <a:pt x="6128506" y="1818080"/>
                  <a:pt x="2355820" y="1142283"/>
                  <a:pt x="431908" y="1391921"/>
                </a:cubicBezTo>
                <a:cubicBezTo>
                  <a:pt x="168887" y="1389842"/>
                  <a:pt x="-12756" y="1274068"/>
                  <a:pt x="0" y="1159929"/>
                </a:cubicBezTo>
                <a:cubicBezTo>
                  <a:pt x="-29391" y="685419"/>
                  <a:pt x="73483" y="389496"/>
                  <a:pt x="0" y="231991"/>
                </a:cubicBezTo>
                <a:close/>
              </a:path>
              <a:path w="8859520" h="1391921" fill="none" stroke="0" extrusionOk="0">
                <a:moveTo>
                  <a:pt x="0" y="231991"/>
                </a:moveTo>
                <a:cubicBezTo>
                  <a:pt x="-2080" y="101256"/>
                  <a:pt x="171184" y="-31895"/>
                  <a:pt x="431908" y="0"/>
                </a:cubicBezTo>
                <a:cubicBezTo>
                  <a:pt x="1431375" y="-203631"/>
                  <a:pt x="6203133" y="-80546"/>
                  <a:pt x="8427611" y="0"/>
                </a:cubicBezTo>
                <a:cubicBezTo>
                  <a:pt x="8641279" y="11563"/>
                  <a:pt x="8857941" y="112067"/>
                  <a:pt x="8859520" y="231991"/>
                </a:cubicBezTo>
                <a:cubicBezTo>
                  <a:pt x="8795507" y="682762"/>
                  <a:pt x="8831619" y="826107"/>
                  <a:pt x="8859520" y="1159929"/>
                </a:cubicBezTo>
                <a:cubicBezTo>
                  <a:pt x="8888681" y="1310334"/>
                  <a:pt x="8627941" y="1384907"/>
                  <a:pt x="8427611" y="1391921"/>
                </a:cubicBezTo>
                <a:cubicBezTo>
                  <a:pt x="4814045" y="1250645"/>
                  <a:pt x="3119998" y="1263529"/>
                  <a:pt x="431908" y="1391921"/>
                </a:cubicBezTo>
                <a:cubicBezTo>
                  <a:pt x="213385" y="1380486"/>
                  <a:pt x="-19312" y="1262033"/>
                  <a:pt x="0" y="1159929"/>
                </a:cubicBezTo>
                <a:cubicBezTo>
                  <a:pt x="145537" y="860451"/>
                  <a:pt x="100137" y="391944"/>
                  <a:pt x="0" y="231991"/>
                </a:cubicBezTo>
                <a:close/>
              </a:path>
              <a:path w="8859520" h="1391921" fill="none" stroke="0" extrusionOk="0">
                <a:moveTo>
                  <a:pt x="0" y="231991"/>
                </a:moveTo>
                <a:cubicBezTo>
                  <a:pt x="12131" y="85413"/>
                  <a:pt x="174227" y="-33807"/>
                  <a:pt x="431908" y="0"/>
                </a:cubicBezTo>
                <a:cubicBezTo>
                  <a:pt x="2705470" y="83357"/>
                  <a:pt x="5469797" y="173932"/>
                  <a:pt x="8427611" y="0"/>
                </a:cubicBezTo>
                <a:cubicBezTo>
                  <a:pt x="8646376" y="22948"/>
                  <a:pt x="8855165" y="131283"/>
                  <a:pt x="8859520" y="231991"/>
                </a:cubicBezTo>
                <a:cubicBezTo>
                  <a:pt x="8796802" y="674733"/>
                  <a:pt x="8802834" y="812006"/>
                  <a:pt x="8859520" y="1159929"/>
                </a:cubicBezTo>
                <a:cubicBezTo>
                  <a:pt x="8886305" y="1317525"/>
                  <a:pt x="8625123" y="1366837"/>
                  <a:pt x="8427611" y="1391921"/>
                </a:cubicBezTo>
                <a:cubicBezTo>
                  <a:pt x="4951652" y="1081512"/>
                  <a:pt x="3189277" y="1067519"/>
                  <a:pt x="431908" y="1391921"/>
                </a:cubicBezTo>
                <a:cubicBezTo>
                  <a:pt x="205102" y="1364800"/>
                  <a:pt x="-19322" y="1266618"/>
                  <a:pt x="0" y="1159929"/>
                </a:cubicBezTo>
                <a:cubicBezTo>
                  <a:pt x="175939" y="854346"/>
                  <a:pt x="60709" y="390605"/>
                  <a:pt x="0" y="231991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821426866">
                  <a:custGeom>
                    <a:avLst/>
                    <a:gdLst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59520" h="1391921" fill="none" extrusionOk="0">
                        <a:moveTo>
                          <a:pt x="0" y="231991"/>
                        </a:moveTo>
                        <a:cubicBezTo>
                          <a:pt x="10349" y="92022"/>
                          <a:pt x="157010" y="-16812"/>
                          <a:pt x="431908" y="0"/>
                        </a:cubicBezTo>
                        <a:cubicBezTo>
                          <a:pt x="2687542" y="5363"/>
                          <a:pt x="5328661" y="60305"/>
                          <a:pt x="8427611" y="0"/>
                        </a:cubicBezTo>
                        <a:cubicBezTo>
                          <a:pt x="8647343" y="14617"/>
                          <a:pt x="8863212" y="141014"/>
                          <a:pt x="8859520" y="231991"/>
                        </a:cubicBezTo>
                        <a:cubicBezTo>
                          <a:pt x="8769494" y="675903"/>
                          <a:pt x="8826759" y="816026"/>
                          <a:pt x="8859520" y="1159929"/>
                        </a:cubicBezTo>
                        <a:cubicBezTo>
                          <a:pt x="8861921" y="1319619"/>
                          <a:pt x="8645127" y="1362551"/>
                          <a:pt x="8427611" y="1391921"/>
                        </a:cubicBezTo>
                        <a:cubicBezTo>
                          <a:pt x="4718918" y="1098519"/>
                          <a:pt x="3144080" y="1169956"/>
                          <a:pt x="431908" y="1391921"/>
                        </a:cubicBezTo>
                        <a:cubicBezTo>
                          <a:pt x="219692" y="1380179"/>
                          <a:pt x="-5964" y="1284490"/>
                          <a:pt x="0" y="1159929"/>
                        </a:cubicBezTo>
                        <a:cubicBezTo>
                          <a:pt x="172046" y="877211"/>
                          <a:pt x="88421" y="413138"/>
                          <a:pt x="0" y="231991"/>
                        </a:cubicBezTo>
                        <a:close/>
                      </a:path>
                      <a:path w="8859520" h="1391921" stroke="0" extrusionOk="0">
                        <a:moveTo>
                          <a:pt x="0" y="231991"/>
                        </a:moveTo>
                        <a:cubicBezTo>
                          <a:pt x="-2748" y="92439"/>
                          <a:pt x="224542" y="-18773"/>
                          <a:pt x="431908" y="0"/>
                        </a:cubicBezTo>
                        <a:cubicBezTo>
                          <a:pt x="2919240" y="-177668"/>
                          <a:pt x="7529669" y="-97428"/>
                          <a:pt x="8427611" y="0"/>
                        </a:cubicBezTo>
                        <a:cubicBezTo>
                          <a:pt x="8678110" y="21696"/>
                          <a:pt x="8833186" y="78254"/>
                          <a:pt x="8859520" y="231991"/>
                        </a:cubicBezTo>
                        <a:cubicBezTo>
                          <a:pt x="8832029" y="664989"/>
                          <a:pt x="8835341" y="793852"/>
                          <a:pt x="8859520" y="1159929"/>
                        </a:cubicBezTo>
                        <a:cubicBezTo>
                          <a:pt x="8871260" y="1280735"/>
                          <a:pt x="8675047" y="1381347"/>
                          <a:pt x="8427611" y="1391921"/>
                        </a:cubicBezTo>
                        <a:cubicBezTo>
                          <a:pt x="6203579" y="1741794"/>
                          <a:pt x="2439939" y="1170616"/>
                          <a:pt x="431908" y="1391921"/>
                        </a:cubicBezTo>
                        <a:cubicBezTo>
                          <a:pt x="167509" y="1382641"/>
                          <a:pt x="-9240" y="1279080"/>
                          <a:pt x="0" y="1159929"/>
                        </a:cubicBezTo>
                        <a:cubicBezTo>
                          <a:pt x="-22921" y="692701"/>
                          <a:pt x="73774" y="380000"/>
                          <a:pt x="0" y="231991"/>
                        </a:cubicBezTo>
                        <a:close/>
                      </a:path>
                      <a:path w="8859520" h="1391921" fill="none" stroke="0" extrusionOk="0">
                        <a:moveTo>
                          <a:pt x="0" y="231991"/>
                        </a:moveTo>
                        <a:cubicBezTo>
                          <a:pt x="10111" y="86210"/>
                          <a:pt x="169900" y="-26332"/>
                          <a:pt x="431908" y="0"/>
                        </a:cubicBezTo>
                        <a:cubicBezTo>
                          <a:pt x="1568645" y="-158158"/>
                          <a:pt x="5977321" y="-164098"/>
                          <a:pt x="8427611" y="0"/>
                        </a:cubicBezTo>
                        <a:cubicBezTo>
                          <a:pt x="8648091" y="15526"/>
                          <a:pt x="8856672" y="116292"/>
                          <a:pt x="8859520" y="231991"/>
                        </a:cubicBezTo>
                        <a:cubicBezTo>
                          <a:pt x="8794747" y="680281"/>
                          <a:pt x="8814568" y="819741"/>
                          <a:pt x="8859520" y="1159929"/>
                        </a:cubicBezTo>
                        <a:cubicBezTo>
                          <a:pt x="8892902" y="1288383"/>
                          <a:pt x="8653878" y="1383476"/>
                          <a:pt x="8427611" y="1391921"/>
                        </a:cubicBezTo>
                        <a:cubicBezTo>
                          <a:pt x="4731451" y="1297003"/>
                          <a:pt x="3229856" y="1251779"/>
                          <a:pt x="431908" y="1391921"/>
                        </a:cubicBezTo>
                        <a:cubicBezTo>
                          <a:pt x="209464" y="1384442"/>
                          <a:pt x="-6548" y="1282050"/>
                          <a:pt x="0" y="1159929"/>
                        </a:cubicBezTo>
                        <a:cubicBezTo>
                          <a:pt x="146845" y="862073"/>
                          <a:pt x="78312" y="382608"/>
                          <a:pt x="0" y="2319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E236A-5E8D-A21E-286D-1C6E4F91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18677"/>
            <a:ext cx="10149365" cy="34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3938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1CF52-4087-C5CC-26A5-9C9A0CE0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40" y="527668"/>
            <a:ext cx="7407282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59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0"/>
            <a:ext cx="1219199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799" y="969688"/>
            <a:ext cx="2537413" cy="3317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968" y="969688"/>
            <a:ext cx="2258865" cy="3339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12FABB-0D8E-4CE2-B4C1-32A692A9C8EB}"/>
              </a:ext>
            </a:extLst>
          </p:cNvPr>
          <p:cNvSpPr txBox="1"/>
          <p:nvPr/>
        </p:nvSpPr>
        <p:spPr>
          <a:xfrm>
            <a:off x="3259093" y="3561865"/>
            <a:ext cx="6291096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sản phẩm ấn tượng nhất, sản phẩm có tính ứng dụng cao.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95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D0E41-6CE3-D9F8-B173-9C0BC86C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1642342"/>
            <a:ext cx="5813235" cy="28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1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235</TotalTime>
  <Words>77</Words>
  <Application>Microsoft Office PowerPoint</Application>
  <PresentationFormat>Widescreen</PresentationFormat>
  <Paragraphs>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微软雅黑</vt:lpstr>
      <vt:lpstr>Aptos</vt:lpstr>
      <vt:lpstr>Arial</vt:lpstr>
      <vt:lpstr>Calibri</vt:lpstr>
      <vt:lpstr>Calibri Light</vt:lpstr>
      <vt:lpstr>Cambria</vt:lpstr>
      <vt:lpstr>ITC Avant Garde Std Bk</vt:lpstr>
      <vt:lpstr>Custom Design</vt:lpstr>
      <vt:lpstr>3_Office Theme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Mrs HAI ANH</cp:lastModifiedBy>
  <cp:revision>21</cp:revision>
  <dcterms:created xsi:type="dcterms:W3CDTF">2023-09-05T15:01:44Z</dcterms:created>
  <dcterms:modified xsi:type="dcterms:W3CDTF">2025-11-17T05:49:25Z</dcterms:modified>
  <cp:category>9Slide.vn</cp:category>
</cp:coreProperties>
</file>