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7"/>
  </p:notesMasterIdLst>
  <p:sldIdLst>
    <p:sldId id="258" r:id="rId3"/>
    <p:sldId id="259" r:id="rId4"/>
    <p:sldId id="260" r:id="rId5"/>
    <p:sldId id="261" r:id="rId6"/>
    <p:sldId id="262" r:id="rId7"/>
    <p:sldId id="257" r:id="rId8"/>
    <p:sldId id="280" r:id="rId9"/>
    <p:sldId id="293" r:id="rId10"/>
    <p:sldId id="267" r:id="rId11"/>
    <p:sldId id="283" r:id="rId12"/>
    <p:sldId id="269" r:id="rId13"/>
    <p:sldId id="284" r:id="rId14"/>
    <p:sldId id="266" r:id="rId15"/>
    <p:sldId id="270" r:id="rId16"/>
    <p:sldId id="285" r:id="rId17"/>
    <p:sldId id="286" r:id="rId18"/>
    <p:sldId id="287" r:id="rId19"/>
    <p:sldId id="288" r:id="rId20"/>
    <p:sldId id="289" r:id="rId21"/>
    <p:sldId id="290" r:id="rId22"/>
    <p:sldId id="272" r:id="rId23"/>
    <p:sldId id="291" r:id="rId24"/>
    <p:sldId id="279"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E0FA"/>
    <a:srgbClr val="FCFCFC"/>
    <a:srgbClr val="B0DA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87"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27/10/2025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27/10/2025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27/10/2025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27/10/2025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27/10/2025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27/10/2025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27/10/2025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27/10/2025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27/10/2025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png"/><Relationship Id="rId26" Type="http://schemas.openxmlformats.org/officeDocument/2006/relationships/image" Target="../media/image9.png"/><Relationship Id="rId3" Type="http://schemas.openxmlformats.org/officeDocument/2006/relationships/slideLayout" Target="../slideLayouts/slideLayout36.xml"/><Relationship Id="rId21" Type="http://schemas.openxmlformats.org/officeDocument/2006/relationships/image" Target="../media/image6.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5.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8.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0.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 Id="rId27" Type="http://schemas.microsoft.com/office/2007/relationships/hdphoto" Target="../media/hdphoto4.wdp"/><Relationship Id="rId30"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27/10/2025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emf"/><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48670" y="93686"/>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cxnSp>
        <p:nvCxnSpPr>
          <p:cNvPr id="15" name="Straight Connector 14">
            <a:extLst>
              <a:ext uri="{FF2B5EF4-FFF2-40B4-BE49-F238E27FC236}">
                <a16:creationId xmlns:a16="http://schemas.microsoft.com/office/drawing/2014/main" id="{73FF3BBC-DCCE-AEE8-2946-8A6070DE2323}"/>
              </a:ext>
            </a:extLst>
          </p:cNvPr>
          <p:cNvCxnSpPr>
            <a:cxnSpLocks/>
          </p:cNvCxnSpPr>
          <p:nvPr/>
        </p:nvCxnSpPr>
        <p:spPr>
          <a:xfrm>
            <a:off x="2819400" y="2521566"/>
            <a:ext cx="3456214" cy="14545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a:cxnSpLocks/>
            <a:endCxn id="14" idx="0"/>
          </p:cNvCxnSpPr>
          <p:nvPr/>
        </p:nvCxnSpPr>
        <p:spPr>
          <a:xfrm>
            <a:off x="6161314" y="2521566"/>
            <a:ext cx="3897086" cy="1498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645229" y="2565877"/>
            <a:ext cx="7347857" cy="136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4B1F7E9C-F978-A208-16DD-DF6DCFBDDE02}"/>
              </a:ext>
            </a:extLst>
          </p:cNvPr>
          <p:cNvSpPr/>
          <p:nvPr/>
        </p:nvSpPr>
        <p:spPr>
          <a:xfrm>
            <a:off x="1578428" y="1454766"/>
            <a:ext cx="3004457" cy="10668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ln>
                  <a:solidFill>
                    <a:schemeClr val="tx1">
                      <a:lumMod val="95000"/>
                      <a:lumOff val="5000"/>
                    </a:schemeClr>
                  </a:solidFill>
                </a:ln>
                <a:solidFill>
                  <a:schemeClr val="tx1">
                    <a:lumMod val="95000"/>
                    <a:lumOff val="5000"/>
                  </a:schemeClr>
                </a:solidFill>
              </a:rPr>
              <a:t>Vườ</a:t>
            </a:r>
            <a:r>
              <a:rPr lang="en-US" sz="2800">
                <a:ln>
                  <a:solidFill>
                    <a:schemeClr val="tx1">
                      <a:lumMod val="95000"/>
                      <a:lumOff val="5000"/>
                    </a:schemeClr>
                  </a:solidFill>
                </a:ln>
                <a:solidFill>
                  <a:schemeClr val="tx1">
                    <a:lumMod val="95000"/>
                    <a:lumOff val="5000"/>
                  </a:schemeClr>
                </a:solidFill>
              </a:rPr>
              <a:t>n quốc gia</a:t>
            </a:r>
          </a:p>
          <a:p>
            <a:pPr algn="ctr"/>
            <a:r>
              <a:rPr lang="en-US" sz="2800">
                <a:ln>
                  <a:solidFill>
                    <a:schemeClr val="tx1">
                      <a:lumMod val="95000"/>
                      <a:lumOff val="5000"/>
                    </a:schemeClr>
                  </a:solidFill>
                </a:ln>
                <a:solidFill>
                  <a:schemeClr val="tx1">
                    <a:lumMod val="95000"/>
                    <a:lumOff val="5000"/>
                  </a:schemeClr>
                </a:solidFill>
              </a:rPr>
              <a:t> Bạch Mã</a:t>
            </a:r>
            <a:r>
              <a:rPr lang="en-US" sz="2800"/>
              <a:t>N</a:t>
            </a:r>
          </a:p>
        </p:txBody>
      </p:sp>
      <p:sp>
        <p:nvSpPr>
          <p:cNvPr id="4" name="Rectangle: Rounded Corners 3">
            <a:extLst>
              <a:ext uri="{FF2B5EF4-FFF2-40B4-BE49-F238E27FC236}">
                <a16:creationId xmlns:a16="http://schemas.microsoft.com/office/drawing/2014/main" id="{C82035FB-79BD-E578-0688-81075118FDF4}"/>
              </a:ext>
            </a:extLst>
          </p:cNvPr>
          <p:cNvSpPr/>
          <p:nvPr/>
        </p:nvSpPr>
        <p:spPr>
          <a:xfrm>
            <a:off x="4909457" y="1454766"/>
            <a:ext cx="3004457" cy="10668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n>
                  <a:solidFill>
                    <a:schemeClr val="tx1">
                      <a:lumMod val="95000"/>
                      <a:lumOff val="5000"/>
                    </a:schemeClr>
                  </a:solidFill>
                </a:ln>
                <a:solidFill>
                  <a:schemeClr val="tx1">
                    <a:lumMod val="95000"/>
                    <a:lumOff val="5000"/>
                  </a:schemeClr>
                </a:solidFill>
              </a:rPr>
              <a:t>Điện Thái Hòa</a:t>
            </a:r>
            <a:endParaRPr lang="en-US" sz="2800"/>
          </a:p>
        </p:txBody>
      </p:sp>
      <p:sp>
        <p:nvSpPr>
          <p:cNvPr id="5" name="Rectangle: Rounded Corners 4">
            <a:extLst>
              <a:ext uri="{FF2B5EF4-FFF2-40B4-BE49-F238E27FC236}">
                <a16:creationId xmlns:a16="http://schemas.microsoft.com/office/drawing/2014/main" id="{2C55D98A-220C-C817-9EAE-CA6B555578B4}"/>
              </a:ext>
            </a:extLst>
          </p:cNvPr>
          <p:cNvSpPr/>
          <p:nvPr/>
        </p:nvSpPr>
        <p:spPr>
          <a:xfrm>
            <a:off x="8411240" y="1454766"/>
            <a:ext cx="3004457" cy="10668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n>
                  <a:solidFill>
                    <a:schemeClr val="tx1">
                      <a:lumMod val="95000"/>
                      <a:lumOff val="5000"/>
                    </a:schemeClr>
                  </a:solidFill>
                </a:ln>
                <a:solidFill>
                  <a:schemeClr val="tx1">
                    <a:lumMod val="95000"/>
                    <a:lumOff val="5000"/>
                  </a:schemeClr>
                </a:solidFill>
              </a:rPr>
              <a:t>Thành phố Huế</a:t>
            </a:r>
            <a:endParaRPr lang="en-US" sz="2800"/>
          </a:p>
        </p:txBody>
      </p:sp>
      <p:sp>
        <p:nvSpPr>
          <p:cNvPr id="7" name="Rectangle: Rounded Corners 6">
            <a:extLst>
              <a:ext uri="{FF2B5EF4-FFF2-40B4-BE49-F238E27FC236}">
                <a16:creationId xmlns:a16="http://schemas.microsoft.com/office/drawing/2014/main" id="{69E2F52D-84F9-1220-330A-5689D5DCAE7B}"/>
              </a:ext>
            </a:extLst>
          </p:cNvPr>
          <p:cNvSpPr/>
          <p:nvPr/>
        </p:nvSpPr>
        <p:spPr>
          <a:xfrm>
            <a:off x="1524509" y="3976099"/>
            <a:ext cx="2073729" cy="600166"/>
          </a:xfrm>
          <a:prstGeom prst="roundRect">
            <a:avLst/>
          </a:prstGeom>
          <a:solidFill>
            <a:srgbClr val="A9E0FA"/>
          </a:solidFill>
          <a:ln>
            <a:solidFill>
              <a:srgbClr val="B0DA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4 947 km</a:t>
            </a:r>
            <a:r>
              <a:rPr lang="en-US" sz="2800" baseline="30000">
                <a:solidFill>
                  <a:schemeClr val="tx1"/>
                </a:solidFill>
              </a:rPr>
              <a:t>2</a:t>
            </a:r>
            <a:endParaRPr lang="en-US" sz="2800">
              <a:solidFill>
                <a:schemeClr val="tx1"/>
              </a:solidFill>
            </a:endParaRPr>
          </a:p>
        </p:txBody>
      </p:sp>
      <p:sp>
        <p:nvSpPr>
          <p:cNvPr id="12" name="Rectangle: Rounded Corners 11">
            <a:extLst>
              <a:ext uri="{FF2B5EF4-FFF2-40B4-BE49-F238E27FC236}">
                <a16:creationId xmlns:a16="http://schemas.microsoft.com/office/drawing/2014/main" id="{452F93FE-7288-D496-5B43-586935422C09}"/>
              </a:ext>
            </a:extLst>
          </p:cNvPr>
          <p:cNvSpPr/>
          <p:nvPr/>
        </p:nvSpPr>
        <p:spPr>
          <a:xfrm>
            <a:off x="5440133" y="4020410"/>
            <a:ext cx="2073729" cy="600166"/>
          </a:xfrm>
          <a:prstGeom prst="roundRect">
            <a:avLst/>
          </a:prstGeom>
          <a:solidFill>
            <a:srgbClr val="A9E0FA"/>
          </a:solidFill>
          <a:ln>
            <a:solidFill>
              <a:srgbClr val="B0DA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22 031 ha</a:t>
            </a:r>
          </a:p>
        </p:txBody>
      </p:sp>
      <p:sp>
        <p:nvSpPr>
          <p:cNvPr id="14" name="Rectangle: Rounded Corners 13">
            <a:extLst>
              <a:ext uri="{FF2B5EF4-FFF2-40B4-BE49-F238E27FC236}">
                <a16:creationId xmlns:a16="http://schemas.microsoft.com/office/drawing/2014/main" id="{D18995E1-D526-0C85-1122-50C308668846}"/>
              </a:ext>
            </a:extLst>
          </p:cNvPr>
          <p:cNvSpPr/>
          <p:nvPr/>
        </p:nvSpPr>
        <p:spPr>
          <a:xfrm>
            <a:off x="9021535" y="4020410"/>
            <a:ext cx="2073729" cy="600166"/>
          </a:xfrm>
          <a:prstGeom prst="roundRect">
            <a:avLst/>
          </a:prstGeom>
          <a:solidFill>
            <a:srgbClr val="A9E0FA"/>
          </a:solidFill>
          <a:ln>
            <a:solidFill>
              <a:srgbClr val="B0DA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1 360 m</a:t>
            </a:r>
            <a:r>
              <a:rPr lang="en-US" sz="2800" baseline="30000">
                <a:solidFill>
                  <a:schemeClr val="tx1"/>
                </a:solidFill>
              </a:rPr>
              <a:t>2</a:t>
            </a:r>
            <a:endParaRPr lang="en-US" sz="2800">
              <a:solidFill>
                <a:schemeClr val="tx1"/>
              </a:solidFill>
            </a:endParaRPr>
          </a:p>
        </p:txBody>
      </p: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accent1">
              <a:lumMod val="60000"/>
              <a:lumOff val="40000"/>
            </a:schemeClr>
          </a:solidFill>
        </p:spPr>
      </p:pic>
      <p:sp>
        <p:nvSpPr>
          <p:cNvPr id="2" name="Rectangle 1">
            <a:extLst>
              <a:ext uri="{FF2B5EF4-FFF2-40B4-BE49-F238E27FC236}">
                <a16:creationId xmlns:a16="http://schemas.microsoft.com/office/drawing/2014/main" id="{21726C6C-FA0A-306D-9637-6EED5DCD17A4}"/>
              </a:ext>
            </a:extLst>
          </p:cNvPr>
          <p:cNvSpPr/>
          <p:nvPr/>
        </p:nvSpPr>
        <p:spPr>
          <a:xfrm>
            <a:off x="3259397" y="39078"/>
            <a:ext cx="5096268" cy="923330"/>
          </a:xfrm>
          <a:prstGeom prst="rect">
            <a:avLst/>
          </a:prstGeom>
          <a:solidFill>
            <a:schemeClr val="accent6">
              <a:lumMod val="50000"/>
            </a:schemeClr>
          </a:solidFill>
        </p:spPr>
        <p:txBody>
          <a:bodyPr wrap="none" lIns="91440" tIns="45720" rIns="91440" bIns="45720">
            <a:spAutoFit/>
          </a:bodyPr>
          <a:lstStyle/>
          <a:p>
            <a:pPr algn="ctr"/>
            <a:r>
              <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THÀNH PHỐ HUẾ</a:t>
            </a:r>
          </a:p>
        </p:txBody>
      </p:sp>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963887" y="576670"/>
            <a:ext cx="9921007" cy="5416551"/>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809" h="3784600" fill="none" extrusionOk="0">
                  <a:moveTo>
                    <a:pt x="0" y="290062"/>
                  </a:moveTo>
                  <a:cubicBezTo>
                    <a:pt x="11290" y="171340"/>
                    <a:pt x="134480" y="8604"/>
                    <a:pt x="293317" y="0"/>
                  </a:cubicBezTo>
                  <a:cubicBezTo>
                    <a:pt x="720206" y="74113"/>
                    <a:pt x="2061603" y="-83367"/>
                    <a:pt x="2666491" y="0"/>
                  </a:cubicBezTo>
                  <a:cubicBezTo>
                    <a:pt x="2848810" y="37111"/>
                    <a:pt x="2937770" y="147862"/>
                    <a:pt x="2959809" y="290062"/>
                  </a:cubicBezTo>
                  <a:cubicBezTo>
                    <a:pt x="3051509" y="1373438"/>
                    <a:pt x="3006913" y="2975959"/>
                    <a:pt x="2959809" y="3494537"/>
                  </a:cubicBezTo>
                  <a:cubicBezTo>
                    <a:pt x="2988184" y="3648100"/>
                    <a:pt x="2800893" y="3768508"/>
                    <a:pt x="2666491" y="3784600"/>
                  </a:cubicBezTo>
                  <a:cubicBezTo>
                    <a:pt x="2233892" y="3885800"/>
                    <a:pt x="598945" y="3758609"/>
                    <a:pt x="293317" y="3784600"/>
                  </a:cubicBezTo>
                  <a:cubicBezTo>
                    <a:pt x="107791" y="3816873"/>
                    <a:pt x="-6873" y="3660372"/>
                    <a:pt x="0" y="3494537"/>
                  </a:cubicBezTo>
                  <a:cubicBezTo>
                    <a:pt x="-115217" y="2345839"/>
                    <a:pt x="77320" y="1581583"/>
                    <a:pt x="0" y="290062"/>
                  </a:cubicBezTo>
                  <a:close/>
                </a:path>
                <a:path w="2959809" h="3784600" stroke="0" extrusionOk="0">
                  <a:moveTo>
                    <a:pt x="0" y="290062"/>
                  </a:moveTo>
                  <a:cubicBezTo>
                    <a:pt x="-20927" y="115501"/>
                    <a:pt x="172550" y="-20620"/>
                    <a:pt x="293317" y="0"/>
                  </a:cubicBezTo>
                  <a:cubicBezTo>
                    <a:pt x="1421486" y="92688"/>
                    <a:pt x="2288368" y="121868"/>
                    <a:pt x="2666491" y="0"/>
                  </a:cubicBezTo>
                  <a:cubicBezTo>
                    <a:pt x="2835707" y="-51430"/>
                    <a:pt x="2949697" y="115318"/>
                    <a:pt x="2959809" y="290062"/>
                  </a:cubicBezTo>
                  <a:cubicBezTo>
                    <a:pt x="2910772" y="933809"/>
                    <a:pt x="2941318" y="3001593"/>
                    <a:pt x="2959809" y="3494537"/>
                  </a:cubicBezTo>
                  <a:cubicBezTo>
                    <a:pt x="2926918" y="3676080"/>
                    <a:pt x="2858737" y="3792523"/>
                    <a:pt x="2666491" y="3784600"/>
                  </a:cubicBezTo>
                  <a:cubicBezTo>
                    <a:pt x="2254744" y="3736947"/>
                    <a:pt x="655064" y="3891076"/>
                    <a:pt x="293317" y="3784600"/>
                  </a:cubicBezTo>
                  <a:cubicBezTo>
                    <a:pt x="137895" y="3782576"/>
                    <a:pt x="-2191" y="3645433"/>
                    <a:pt x="0" y="3494537"/>
                  </a:cubicBezTo>
                  <a:cubicBezTo>
                    <a:pt x="105393" y="2578320"/>
                    <a:pt x="136274" y="1367467"/>
                    <a:pt x="0" y="290062"/>
                  </a:cubicBezTo>
                  <a:close/>
                </a:path>
                <a:path w="2959809" h="3784600" fill="none" stroke="0" extrusionOk="0">
                  <a:moveTo>
                    <a:pt x="0" y="290062"/>
                  </a:moveTo>
                  <a:cubicBezTo>
                    <a:pt x="-704" y="130845"/>
                    <a:pt x="152762" y="-16279"/>
                    <a:pt x="293317" y="0"/>
                  </a:cubicBezTo>
                  <a:cubicBezTo>
                    <a:pt x="635820" y="-113902"/>
                    <a:pt x="2159424" y="-43393"/>
                    <a:pt x="2666491" y="0"/>
                  </a:cubicBezTo>
                  <a:cubicBezTo>
                    <a:pt x="2836022" y="3369"/>
                    <a:pt x="2945208" y="158032"/>
                    <a:pt x="2959809" y="290062"/>
                  </a:cubicBezTo>
                  <a:cubicBezTo>
                    <a:pt x="3053444" y="1419490"/>
                    <a:pt x="2983363" y="3004370"/>
                    <a:pt x="2959809" y="3494537"/>
                  </a:cubicBezTo>
                  <a:cubicBezTo>
                    <a:pt x="2965181" y="3655559"/>
                    <a:pt x="2818522" y="3773233"/>
                    <a:pt x="2666491" y="3784600"/>
                  </a:cubicBezTo>
                  <a:cubicBezTo>
                    <a:pt x="2226438" y="3844591"/>
                    <a:pt x="618139" y="3773633"/>
                    <a:pt x="293317" y="3784600"/>
                  </a:cubicBezTo>
                  <a:cubicBezTo>
                    <a:pt x="119782" y="3797487"/>
                    <a:pt x="18566" y="3659692"/>
                    <a:pt x="0" y="3494537"/>
                  </a:cubicBezTo>
                  <a:cubicBezTo>
                    <a:pt x="-91164" y="2307457"/>
                    <a:pt x="-25999" y="1646523"/>
                    <a:pt x="0" y="290062"/>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hiết kế chưa có tên (1)">
            <a:hlinkClick r:id="" action="ppaction://media"/>
            <a:extLst>
              <a:ext uri="{FF2B5EF4-FFF2-40B4-BE49-F238E27FC236}">
                <a16:creationId xmlns:a16="http://schemas.microsoft.com/office/drawing/2014/main" id="{78C4924E-A736-450F-E235-D7ED0EFF87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7012" y="480060"/>
            <a:ext cx="11237976" cy="5911558"/>
          </a:xfrm>
          <a:prstGeom prst="rect">
            <a:avLst/>
          </a:prstGeom>
        </p:spPr>
      </p:pic>
    </p:spTree>
    <p:extLst>
      <p:ext uri="{BB962C8B-B14F-4D97-AF65-F5344CB8AC3E}">
        <p14:creationId xmlns:p14="http://schemas.microsoft.com/office/powerpoint/2010/main" val="381116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464</Words>
  <Application>Microsoft Office PowerPoint</Application>
  <PresentationFormat>Widescreen</PresentationFormat>
  <Paragraphs>76</Paragraphs>
  <Slides>24</Slides>
  <Notes>7</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HAI ANH</cp:lastModifiedBy>
  <cp:revision>28</cp:revision>
  <dcterms:created xsi:type="dcterms:W3CDTF">2024-07-23T08:11:36Z</dcterms:created>
  <dcterms:modified xsi:type="dcterms:W3CDTF">2025-10-27T04:45:06Z</dcterms:modified>
</cp:coreProperties>
</file>