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sldIdLst>
    <p:sldId id="257" r:id="rId4"/>
    <p:sldId id="256" r:id="rId5"/>
    <p:sldId id="260" r:id="rId6"/>
    <p:sldId id="259" r:id="rId7"/>
    <p:sldId id="269" r:id="rId8"/>
    <p:sldId id="261" r:id="rId9"/>
    <p:sldId id="303" r:id="rId10"/>
    <p:sldId id="343" r:id="rId11"/>
    <p:sldId id="283" r:id="rId12"/>
    <p:sldId id="282" r:id="rId13"/>
    <p:sldId id="262" r:id="rId14"/>
    <p:sldId id="265" r:id="rId15"/>
    <p:sldId id="266" r:id="rId16"/>
    <p:sldId id="358" r:id="rId17"/>
    <p:sldId id="357" r:id="rId18"/>
    <p:sldId id="275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16/11/2025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15780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09411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823593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13167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059889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4421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8235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157613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79054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73622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982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09539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04928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66755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55642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10755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19578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580932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31488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588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50336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31853AE-A74F-E9B6-11EA-91592BEC45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43" y="0"/>
            <a:ext cx="1867430" cy="1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6F4A820-5C22-F40F-26CF-7611353A814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43" y="0"/>
            <a:ext cx="1867430" cy="1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51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4" y="2188329"/>
            <a:ext cx="7614823" cy="18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B60A0-4B60-E35D-4542-3991F44E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2A2131-ED08-024C-FDF1-4721F14C0B4A}"/>
              </a:ext>
            </a:extLst>
          </p:cNvPr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6814E0-3B62-B45B-3254-CD6BAC849115}"/>
              </a:ext>
            </a:extLst>
          </p:cNvPr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34859B-767E-39ED-9B5B-CFA3E64AD8D1}"/>
              </a:ext>
            </a:extLst>
          </p:cNvPr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D5FB23-A271-E533-C836-57A930EFCEDF}"/>
              </a:ext>
            </a:extLst>
          </p:cNvPr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F9908-4652-90DE-39BA-5BA6F717F4D9}"/>
              </a:ext>
            </a:extLst>
          </p:cNvPr>
          <p:cNvSpPr txBox="1"/>
          <p:nvPr/>
        </p:nvSpPr>
        <p:spPr>
          <a:xfrm>
            <a:off x="1492214" y="489857"/>
            <a:ext cx="9848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ra đáy và đường cao tương ứng được vẽ trong mỗi hình tam giác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ACBAE-D6C3-DF22-C1FA-F0BEA9E6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6" y="1834923"/>
            <a:ext cx="9933895" cy="2157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F3C03E-D831-06EC-2189-B4D87A0D3731}"/>
              </a:ext>
            </a:extLst>
          </p:cNvPr>
          <p:cNvSpPr/>
          <p:nvPr/>
        </p:nvSpPr>
        <p:spPr>
          <a:xfrm>
            <a:off x="1250987" y="4190564"/>
            <a:ext cx="2874699" cy="1091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</a:t>
            </a:r>
          </a:p>
          <a:p>
            <a:pPr algn="ctr"/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endParaRPr lang="vi-VN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314693-6D03-FABC-DABF-31D4EA7FF444}"/>
              </a:ext>
            </a:extLst>
          </p:cNvPr>
          <p:cNvSpPr/>
          <p:nvPr/>
        </p:nvSpPr>
        <p:spPr>
          <a:xfrm>
            <a:off x="4995673" y="4244993"/>
            <a:ext cx="2874699" cy="1091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DH</a:t>
            </a:r>
          </a:p>
          <a:p>
            <a:pPr algn="ctr"/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</a:t>
            </a:r>
            <a:endParaRPr lang="vi-VN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6CF254-794C-A6D3-DFE5-663F110504FB}"/>
              </a:ext>
            </a:extLst>
          </p:cNvPr>
          <p:cNvSpPr/>
          <p:nvPr/>
        </p:nvSpPr>
        <p:spPr>
          <a:xfrm>
            <a:off x="8504576" y="4260194"/>
            <a:ext cx="2602555" cy="1021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</a:t>
            </a:r>
          </a:p>
          <a:p>
            <a:pPr algn="ctr"/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NP</a:t>
            </a:r>
            <a:endParaRPr lang="vi-VN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646CB-AADA-2A67-CCA7-3E6456EB7F5C}"/>
              </a:ext>
            </a:extLst>
          </p:cNvPr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419A8-DF51-36F0-4911-4732C842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6BCCB-1579-8FD0-0C81-5DC9D747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3208"/>
              </p:ext>
            </p:extLst>
          </p:nvPr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>
                  <a:extLst>
                    <a:ext uri="{9D8B030D-6E8A-4147-A177-3AD203B41FA5}">
                      <a16:colId xmlns:a16="http://schemas.microsoft.com/office/drawing/2014/main" val="1925561056"/>
                    </a:ext>
                  </a:extLst>
                </a:gridCol>
                <a:gridCol w="4671661">
                  <a:extLst>
                    <a:ext uri="{9D8B030D-6E8A-4147-A177-3AD203B41FA5}">
                      <a16:colId xmlns:a16="http://schemas.microsoft.com/office/drawing/2014/main" val="355536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2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7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8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8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7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723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229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6B68D9-BC5B-4B3B-2102-41517BD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ECA67-011F-2F54-8139-E23CA5D1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1730828"/>
            <a:ext cx="7663544" cy="25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EA0364D-521D-4385-9F86-CCCEC0321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29000" y="19050"/>
            <a:ext cx="8534400" cy="6227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8D0D7-B942-46C3-8262-FDAF0B506559}"/>
              </a:ext>
            </a:extLst>
          </p:cNvPr>
          <p:cNvSpPr txBox="1"/>
          <p:nvPr/>
        </p:nvSpPr>
        <p:spPr>
          <a:xfrm rot="21356560">
            <a:off x="4449120" y="2516880"/>
            <a:ext cx="7173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Đặc điểm của hình tam giác có: ba cạnh, ba đỉnh, ba góc.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113F1-002F-4131-8EE6-6E9C1CCA41DF}"/>
              </a:ext>
            </a:extLst>
          </p:cNvPr>
          <p:cNvSpPr txBox="1"/>
          <p:nvPr/>
        </p:nvSpPr>
        <p:spPr>
          <a:xfrm rot="21356560">
            <a:off x="4777673" y="3443612"/>
            <a:ext cx="7127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Phân biệt 3 dạng hình tam giác (phân loại theo góc)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5B4FD-354A-4EFA-B956-55A29FC564FF}"/>
              </a:ext>
            </a:extLst>
          </p:cNvPr>
          <p:cNvSpPr txBox="1"/>
          <p:nvPr/>
        </p:nvSpPr>
        <p:spPr>
          <a:xfrm rot="21356560">
            <a:off x="4958463" y="4477391"/>
            <a:ext cx="6485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Nhận biết đáy và đường cao (tương ứng) của hình tam giác.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5E87601-A949-42F0-9F19-F29CCE8411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4440" y="3030252"/>
            <a:ext cx="725759" cy="59330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5B8EE0B-9253-406F-9E1D-0F71B3DDC1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110119" y="4028746"/>
            <a:ext cx="725759" cy="593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F8B19-6A76-4E77-B79A-D9D3276E06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262519" y="4999525"/>
            <a:ext cx="725759" cy="593308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136001C-3B2C-4060-A0B7-6DD19379C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4052" y="1700284"/>
            <a:ext cx="3678468" cy="4938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7B0B5F-2B68-4735-A961-62A3F0D15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154" y="788024"/>
            <a:ext cx="3846909" cy="1518036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5856B8-65C8-96B4-D6E3-CCE456BA0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14" y="5377543"/>
            <a:ext cx="1034143" cy="10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33242 -0.0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3362 -0.04792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3362 -0.05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588E67-956E-61F9-F518-F7A4FE7B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9" y="-193948"/>
            <a:ext cx="854733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B3E3D30-4314-DDC8-C762-28FF7C50E2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669FCFC-429A-60B8-9EE4-18EB0138C2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AE22B-3C62-FBE5-031C-43641A5F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170">
              <a:buClr>
                <a:srgbClr val="474DA2"/>
              </a:buClr>
            </a:pP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endParaRPr lang="en-US" sz="4133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" fmla="*/ 906651 w 3726051"/>
              <a:gd name="connsiteY0" fmla="*/ 1868765 h 1868765"/>
              <a:gd name="connsiteX1" fmla="*/ 0 w 3726051"/>
              <a:gd name="connsiteY1" fmla="*/ 0 h 1868765"/>
              <a:gd name="connsiteX2" fmla="*/ 3726051 w 3726051"/>
              <a:gd name="connsiteY2" fmla="*/ 1868765 h 1868765"/>
              <a:gd name="connsiteX3" fmla="*/ 906651 w 3726051"/>
              <a:gd name="connsiteY3" fmla="*/ 1868765 h 1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28CAB-A48B-C2F0-7820-966CBE7B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012176"/>
            <a:ext cx="10038080" cy="2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  <a:gd name="connsiteX0" fmla="*/ 0 w 8441242"/>
              <a:gd name="connsiteY0" fmla="*/ 0 h 646331"/>
              <a:gd name="connsiteX1" fmla="*/ 1290304 w 8441242"/>
              <a:gd name="connsiteY1" fmla="*/ 0 h 646331"/>
              <a:gd name="connsiteX2" fmla="*/ 2242958 w 8441242"/>
              <a:gd name="connsiteY2" fmla="*/ 0 h 646331"/>
              <a:gd name="connsiteX3" fmla="*/ 3448851 w 8441242"/>
              <a:gd name="connsiteY3" fmla="*/ 0 h 646331"/>
              <a:gd name="connsiteX4" fmla="*/ 4823566 w 8441242"/>
              <a:gd name="connsiteY4" fmla="*/ 0 h 646331"/>
              <a:gd name="connsiteX5" fmla="*/ 5945046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235350 w 8441242"/>
              <a:gd name="connsiteY10" fmla="*/ 646331 h 646331"/>
              <a:gd name="connsiteX11" fmla="*/ 6198283 w 8441242"/>
              <a:gd name="connsiteY11" fmla="*/ 646331 h 646331"/>
              <a:gd name="connsiteX12" fmla="*/ 4992390 w 8441242"/>
              <a:gd name="connsiteY12" fmla="*/ 646331 h 646331"/>
              <a:gd name="connsiteX13" fmla="*/ 3786499 w 8441242"/>
              <a:gd name="connsiteY13" fmla="*/ 646331 h 646331"/>
              <a:gd name="connsiteX14" fmla="*/ 2749432 w 8441242"/>
              <a:gd name="connsiteY14" fmla="*/ 646331 h 646331"/>
              <a:gd name="connsiteX15" fmla="*/ 1627954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36092 h 646331"/>
              <a:gd name="connsiteX18" fmla="*/ 0 w 8441242"/>
              <a:gd name="connsiteY18" fmla="*/ 0 h 646331"/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41242" h="646331" fill="none" extrusionOk="0">
                <a:moveTo>
                  <a:pt x="0" y="0"/>
                </a:moveTo>
                <a:cubicBezTo>
                  <a:pt x="471945" y="-41078"/>
                  <a:pt x="499193" y="54483"/>
                  <a:pt x="952653" y="0"/>
                </a:cubicBezTo>
                <a:cubicBezTo>
                  <a:pt x="1394843" y="8135"/>
                  <a:pt x="1513036" y="41876"/>
                  <a:pt x="1905309" y="0"/>
                </a:cubicBezTo>
                <a:cubicBezTo>
                  <a:pt x="2123726" y="-64023"/>
                  <a:pt x="2946266" y="-11637"/>
                  <a:pt x="3111200" y="0"/>
                </a:cubicBezTo>
                <a:cubicBezTo>
                  <a:pt x="3175241" y="-165525"/>
                  <a:pt x="3802721" y="115707"/>
                  <a:pt x="4401505" y="0"/>
                </a:cubicBezTo>
                <a:cubicBezTo>
                  <a:pt x="4970818" y="-130196"/>
                  <a:pt x="5406833" y="-30935"/>
                  <a:pt x="5776220" y="0"/>
                </a:cubicBezTo>
                <a:cubicBezTo>
                  <a:pt x="5916483" y="15128"/>
                  <a:pt x="6430964" y="122595"/>
                  <a:pt x="6897700" y="0"/>
                </a:cubicBezTo>
                <a:cubicBezTo>
                  <a:pt x="7490507" y="-92931"/>
                  <a:pt x="8072182" y="85742"/>
                  <a:pt x="8441242" y="0"/>
                </a:cubicBezTo>
                <a:cubicBezTo>
                  <a:pt x="8487005" y="74860"/>
                  <a:pt x="8349004" y="297981"/>
                  <a:pt x="8441242" y="336092"/>
                </a:cubicBezTo>
                <a:cubicBezTo>
                  <a:pt x="8500632" y="412875"/>
                  <a:pt x="8427869" y="589933"/>
                  <a:pt x="8441242" y="646331"/>
                </a:cubicBezTo>
                <a:cubicBezTo>
                  <a:pt x="8203871" y="728616"/>
                  <a:pt x="7688196" y="654407"/>
                  <a:pt x="7488588" y="646331"/>
                </a:cubicBezTo>
                <a:cubicBezTo>
                  <a:pt x="7221389" y="683264"/>
                  <a:pt x="6448405" y="660006"/>
                  <a:pt x="6282694" y="646331"/>
                </a:cubicBezTo>
                <a:cubicBezTo>
                  <a:pt x="6087759" y="616120"/>
                  <a:pt x="5554380" y="588530"/>
                  <a:pt x="5245627" y="646331"/>
                </a:cubicBezTo>
                <a:cubicBezTo>
                  <a:pt x="4864230" y="775409"/>
                  <a:pt x="4566541" y="632624"/>
                  <a:pt x="4208563" y="646331"/>
                </a:cubicBezTo>
                <a:cubicBezTo>
                  <a:pt x="3911323" y="584659"/>
                  <a:pt x="3587156" y="501142"/>
                  <a:pt x="3087082" y="646331"/>
                </a:cubicBezTo>
                <a:cubicBezTo>
                  <a:pt x="2718558" y="843356"/>
                  <a:pt x="2191066" y="616420"/>
                  <a:pt x="1796778" y="646331"/>
                </a:cubicBezTo>
                <a:cubicBezTo>
                  <a:pt x="1280780" y="462492"/>
                  <a:pt x="424737" y="547022"/>
                  <a:pt x="0" y="646331"/>
                </a:cubicBezTo>
                <a:cubicBezTo>
                  <a:pt x="25409" y="559781"/>
                  <a:pt x="59141" y="453352"/>
                  <a:pt x="0" y="316701"/>
                </a:cubicBezTo>
                <a:cubicBezTo>
                  <a:pt x="-81955" y="166265"/>
                  <a:pt x="44081" y="142646"/>
                  <a:pt x="0" y="0"/>
                </a:cubicBezTo>
                <a:close/>
              </a:path>
              <a:path w="8441242" h="646331" stroke="0" extrusionOk="0">
                <a:moveTo>
                  <a:pt x="0" y="0"/>
                </a:moveTo>
                <a:cubicBezTo>
                  <a:pt x="457995" y="21954"/>
                  <a:pt x="761952" y="147813"/>
                  <a:pt x="1290304" y="0"/>
                </a:cubicBezTo>
                <a:cubicBezTo>
                  <a:pt x="1753694" y="-123195"/>
                  <a:pt x="2092220" y="-43693"/>
                  <a:pt x="2242958" y="0"/>
                </a:cubicBezTo>
                <a:cubicBezTo>
                  <a:pt x="2601414" y="75500"/>
                  <a:pt x="3105608" y="-86997"/>
                  <a:pt x="3448851" y="0"/>
                </a:cubicBezTo>
                <a:cubicBezTo>
                  <a:pt x="3778237" y="-9390"/>
                  <a:pt x="4039203" y="69060"/>
                  <a:pt x="4823566" y="0"/>
                </a:cubicBezTo>
                <a:cubicBezTo>
                  <a:pt x="5549258" y="-1516"/>
                  <a:pt x="5721313" y="61934"/>
                  <a:pt x="5945046" y="0"/>
                </a:cubicBezTo>
                <a:cubicBezTo>
                  <a:pt x="6172441" y="41299"/>
                  <a:pt x="6550034" y="-42478"/>
                  <a:pt x="6897700" y="0"/>
                </a:cubicBezTo>
                <a:cubicBezTo>
                  <a:pt x="7031228" y="-179807"/>
                  <a:pt x="7962587" y="-47491"/>
                  <a:pt x="8441242" y="0"/>
                </a:cubicBezTo>
                <a:cubicBezTo>
                  <a:pt x="8465571" y="112574"/>
                  <a:pt x="8365221" y="231621"/>
                  <a:pt x="8441242" y="336092"/>
                </a:cubicBezTo>
                <a:cubicBezTo>
                  <a:pt x="8488792" y="424063"/>
                  <a:pt x="8356006" y="510465"/>
                  <a:pt x="8441242" y="646331"/>
                </a:cubicBezTo>
                <a:cubicBezTo>
                  <a:pt x="7964752" y="663782"/>
                  <a:pt x="7774039" y="598878"/>
                  <a:pt x="7235350" y="646331"/>
                </a:cubicBezTo>
                <a:cubicBezTo>
                  <a:pt x="6699213" y="657337"/>
                  <a:pt x="6389405" y="664191"/>
                  <a:pt x="6198283" y="646331"/>
                </a:cubicBezTo>
                <a:cubicBezTo>
                  <a:pt x="6088774" y="620394"/>
                  <a:pt x="5676865" y="454852"/>
                  <a:pt x="4992390" y="646331"/>
                </a:cubicBezTo>
                <a:cubicBezTo>
                  <a:pt x="4508160" y="642124"/>
                  <a:pt x="4063989" y="703348"/>
                  <a:pt x="3786499" y="646331"/>
                </a:cubicBezTo>
                <a:cubicBezTo>
                  <a:pt x="3532496" y="628799"/>
                  <a:pt x="2973618" y="594180"/>
                  <a:pt x="2749432" y="646331"/>
                </a:cubicBezTo>
                <a:cubicBezTo>
                  <a:pt x="2565526" y="716466"/>
                  <a:pt x="2153839" y="610147"/>
                  <a:pt x="1627954" y="646331"/>
                </a:cubicBezTo>
                <a:cubicBezTo>
                  <a:pt x="1376085" y="692807"/>
                  <a:pt x="529685" y="634566"/>
                  <a:pt x="0" y="646331"/>
                </a:cubicBezTo>
                <a:cubicBezTo>
                  <a:pt x="-38039" y="539585"/>
                  <a:pt x="77052" y="477673"/>
                  <a:pt x="0" y="336092"/>
                </a:cubicBezTo>
                <a:cubicBezTo>
                  <a:pt x="-99215" y="202500"/>
                  <a:pt x="43965" y="103430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80920" y="-35148"/>
                  <a:pt x="530720" y="31494"/>
                  <a:pt x="952653" y="0"/>
                </a:cubicBezTo>
                <a:cubicBezTo>
                  <a:pt x="1393013" y="-7020"/>
                  <a:pt x="1558855" y="-38496"/>
                  <a:pt x="1905309" y="0"/>
                </a:cubicBezTo>
                <a:cubicBezTo>
                  <a:pt x="2222705" y="-32673"/>
                  <a:pt x="2816576" y="-53049"/>
                  <a:pt x="3111200" y="0"/>
                </a:cubicBezTo>
                <a:cubicBezTo>
                  <a:pt x="3406441" y="129101"/>
                  <a:pt x="3759544" y="90690"/>
                  <a:pt x="4401505" y="0"/>
                </a:cubicBezTo>
                <a:cubicBezTo>
                  <a:pt x="4962832" y="-23156"/>
                  <a:pt x="5440572" y="135402"/>
                  <a:pt x="5776220" y="0"/>
                </a:cubicBezTo>
                <a:cubicBezTo>
                  <a:pt x="6050027" y="-98720"/>
                  <a:pt x="6491458" y="-95140"/>
                  <a:pt x="6897700" y="0"/>
                </a:cubicBezTo>
                <a:cubicBezTo>
                  <a:pt x="7395926" y="-16545"/>
                  <a:pt x="7968366" y="104661"/>
                  <a:pt x="8441242" y="0"/>
                </a:cubicBezTo>
                <a:cubicBezTo>
                  <a:pt x="8492503" y="138252"/>
                  <a:pt x="8327901" y="280065"/>
                  <a:pt x="8441242" y="336092"/>
                </a:cubicBezTo>
                <a:cubicBezTo>
                  <a:pt x="8517190" y="419090"/>
                  <a:pt x="8413768" y="599328"/>
                  <a:pt x="8441242" y="646331"/>
                </a:cubicBezTo>
                <a:cubicBezTo>
                  <a:pt x="8100606" y="696270"/>
                  <a:pt x="7719429" y="656229"/>
                  <a:pt x="7488588" y="646331"/>
                </a:cubicBezTo>
                <a:cubicBezTo>
                  <a:pt x="7240092" y="701054"/>
                  <a:pt x="6531464" y="619522"/>
                  <a:pt x="6282694" y="646331"/>
                </a:cubicBezTo>
                <a:cubicBezTo>
                  <a:pt x="6109081" y="684357"/>
                  <a:pt x="5407979" y="622857"/>
                  <a:pt x="5245627" y="646331"/>
                </a:cubicBezTo>
                <a:cubicBezTo>
                  <a:pt x="5092129" y="757105"/>
                  <a:pt x="4597423" y="698595"/>
                  <a:pt x="4208563" y="646331"/>
                </a:cubicBezTo>
                <a:cubicBezTo>
                  <a:pt x="3782968" y="638427"/>
                  <a:pt x="3612459" y="587497"/>
                  <a:pt x="3087082" y="646331"/>
                </a:cubicBezTo>
                <a:cubicBezTo>
                  <a:pt x="2660823" y="556801"/>
                  <a:pt x="2290170" y="574781"/>
                  <a:pt x="1796778" y="646331"/>
                </a:cubicBezTo>
                <a:cubicBezTo>
                  <a:pt x="1269357" y="784572"/>
                  <a:pt x="846719" y="758500"/>
                  <a:pt x="0" y="646331"/>
                </a:cubicBezTo>
                <a:cubicBezTo>
                  <a:pt x="-55067" y="567764"/>
                  <a:pt x="84651" y="449579"/>
                  <a:pt x="0" y="316701"/>
                </a:cubicBezTo>
                <a:cubicBezTo>
                  <a:pt x="-85667" y="216021"/>
                  <a:pt x="-12513" y="123406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59928" y="-41312"/>
                  <a:pt x="507806" y="55437"/>
                  <a:pt x="952653" y="0"/>
                </a:cubicBezTo>
                <a:cubicBezTo>
                  <a:pt x="1413270" y="17725"/>
                  <a:pt x="1524494" y="3154"/>
                  <a:pt x="1905309" y="0"/>
                </a:cubicBezTo>
                <a:cubicBezTo>
                  <a:pt x="2166481" y="-58410"/>
                  <a:pt x="2915375" y="-15506"/>
                  <a:pt x="3111200" y="0"/>
                </a:cubicBezTo>
                <a:cubicBezTo>
                  <a:pt x="3304266" y="-84762"/>
                  <a:pt x="3874248" y="165073"/>
                  <a:pt x="4401505" y="0"/>
                </a:cubicBezTo>
                <a:cubicBezTo>
                  <a:pt x="4968093" y="-55883"/>
                  <a:pt x="5417538" y="55781"/>
                  <a:pt x="5776220" y="0"/>
                </a:cubicBezTo>
                <a:cubicBezTo>
                  <a:pt x="6035260" y="-105115"/>
                  <a:pt x="6440983" y="-103795"/>
                  <a:pt x="6897700" y="0"/>
                </a:cubicBezTo>
                <a:cubicBezTo>
                  <a:pt x="7423299" y="-124038"/>
                  <a:pt x="8026501" y="191126"/>
                  <a:pt x="8441242" y="0"/>
                </a:cubicBezTo>
                <a:cubicBezTo>
                  <a:pt x="8493685" y="99565"/>
                  <a:pt x="8346847" y="287510"/>
                  <a:pt x="8441242" y="336092"/>
                </a:cubicBezTo>
                <a:cubicBezTo>
                  <a:pt x="8505091" y="424100"/>
                  <a:pt x="8418894" y="597478"/>
                  <a:pt x="8441242" y="646331"/>
                </a:cubicBezTo>
                <a:cubicBezTo>
                  <a:pt x="8181411" y="694679"/>
                  <a:pt x="7699861" y="654496"/>
                  <a:pt x="7488588" y="646331"/>
                </a:cubicBezTo>
                <a:cubicBezTo>
                  <a:pt x="7261010" y="724118"/>
                  <a:pt x="6503786" y="707781"/>
                  <a:pt x="6282694" y="646331"/>
                </a:cubicBezTo>
                <a:cubicBezTo>
                  <a:pt x="6110931" y="645814"/>
                  <a:pt x="5439184" y="591078"/>
                  <a:pt x="5245627" y="646331"/>
                </a:cubicBezTo>
                <a:cubicBezTo>
                  <a:pt x="4965217" y="810264"/>
                  <a:pt x="4609136" y="684623"/>
                  <a:pt x="4208563" y="646331"/>
                </a:cubicBezTo>
                <a:cubicBezTo>
                  <a:pt x="3850913" y="605156"/>
                  <a:pt x="3596724" y="550252"/>
                  <a:pt x="3087082" y="646331"/>
                </a:cubicBezTo>
                <a:cubicBezTo>
                  <a:pt x="2670790" y="699544"/>
                  <a:pt x="2307316" y="553311"/>
                  <a:pt x="1796778" y="646331"/>
                </a:cubicBezTo>
                <a:cubicBezTo>
                  <a:pt x="1304100" y="607117"/>
                  <a:pt x="531014" y="699616"/>
                  <a:pt x="0" y="646331"/>
                </a:cubicBezTo>
                <a:cubicBezTo>
                  <a:pt x="9729" y="581678"/>
                  <a:pt x="63780" y="482538"/>
                  <a:pt x="0" y="316701"/>
                </a:cubicBezTo>
                <a:cubicBezTo>
                  <a:pt x="-100954" y="166854"/>
                  <a:pt x="8960" y="13057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63" name="Group 7">
            <a:extLst>
              <a:ext uri="{FF2B5EF4-FFF2-40B4-BE49-F238E27FC236}">
                <a16:creationId xmlns:a16="http://schemas.microsoft.com/office/drawing/2014/main" id="{85A20282-3190-4450-B4C6-5346BFD23AF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id="{0AE61535-477F-492E-9D8C-9DFB7AD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7" name="Text Box 9">
              <a:extLst>
                <a:ext uri="{FF2B5EF4-FFF2-40B4-BE49-F238E27FC236}">
                  <a16:creationId xmlns:a16="http://schemas.microsoft.com/office/drawing/2014/main" id="{B0BFB746-BC36-4F9C-8CFC-2C6E1E7C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id="{DF8EA32C-E523-4D80-9249-3B79AD6EC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id="{43CCC70D-F117-4333-9F5E-F920963D4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70670" name="Line 14">
            <a:extLst>
              <a:ext uri="{FF2B5EF4-FFF2-40B4-BE49-F238E27FC236}">
                <a16:creationId xmlns:a16="http://schemas.microsoft.com/office/drawing/2014/main" id="{3740B0C3-CBC7-4FC3-9433-556579BD4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id="{A14B7B3F-A8F0-439A-9D91-C2DAEA03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id="{EC47DF1C-0FCF-4899-9BAE-3930A716D3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>
              <a:extLst>
                <a:ext uri="{FF2B5EF4-FFF2-40B4-BE49-F238E27FC236}">
                  <a16:creationId xmlns:a16="http://schemas.microsoft.com/office/drawing/2014/main" id="{1CCA02CB-EC70-486C-A8BC-36C6D115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>
                <a:extLst>
                  <a:ext uri="{FF2B5EF4-FFF2-40B4-BE49-F238E27FC236}">
                    <a16:creationId xmlns:a16="http://schemas.microsoft.com/office/drawing/2014/main" id="{E8F56234-EDD5-4723-AAEA-0D7F9B541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4" name="Line 20">
                <a:extLst>
                  <a:ext uri="{FF2B5EF4-FFF2-40B4-BE49-F238E27FC236}">
                    <a16:creationId xmlns:a16="http://schemas.microsoft.com/office/drawing/2014/main" id="{1A146DD9-E8DE-4F07-90C4-178293B2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5" name="Line 21">
                <a:extLst>
                  <a:ext uri="{FF2B5EF4-FFF2-40B4-BE49-F238E27FC236}">
                    <a16:creationId xmlns:a16="http://schemas.microsoft.com/office/drawing/2014/main" id="{09F47554-D754-4BBB-B21C-33D55522B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569" name="Group 22">
              <a:extLst>
                <a:ext uri="{FF2B5EF4-FFF2-40B4-BE49-F238E27FC236}">
                  <a16:creationId xmlns:a16="http://schemas.microsoft.com/office/drawing/2014/main" id="{5AE2BD1A-7B73-4411-A9ED-48E8E03C0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>
                <a:extLst>
                  <a:ext uri="{FF2B5EF4-FFF2-40B4-BE49-F238E27FC236}">
                    <a16:creationId xmlns:a16="http://schemas.microsoft.com/office/drawing/2014/main" id="{44372636-DAE1-4E38-83FE-C8C13FDC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1" name="Line 24">
                <a:extLst>
                  <a:ext uri="{FF2B5EF4-FFF2-40B4-BE49-F238E27FC236}">
                    <a16:creationId xmlns:a16="http://schemas.microsoft.com/office/drawing/2014/main" id="{A22AEACE-47C4-477A-A3B2-7DD9FA5B1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2" name="Line 25">
                <a:extLst>
                  <a:ext uri="{FF2B5EF4-FFF2-40B4-BE49-F238E27FC236}">
                    <a16:creationId xmlns:a16="http://schemas.microsoft.com/office/drawing/2014/main" id="{EE5801D7-8FD1-4EDD-9256-B75031D4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id="{C9336EB8-E511-4637-8AFD-64512B8C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FD1CCE89-14D5-42DA-B8B7-0EF2CE48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id="{2E2606CC-54EC-4C6C-93E7-DF076D6C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dài AH là chiều cao.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8DD7F194-9F58-4A76-9EFD-92866650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58" y="1265412"/>
            <a:ext cx="41374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BF726042-ECCC-48B7-9066-60404975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067" y="2905073"/>
            <a:ext cx="36927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>
            <a:extLst>
              <a:ext uri="{FF2B5EF4-FFF2-40B4-BE49-F238E27FC236}">
                <a16:creationId xmlns:a16="http://schemas.microsoft.com/office/drawing/2014/main" id="{282063A5-751F-DAFD-9685-16ACC0AC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6675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1" i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id="{B21E7097-D03B-25FA-B8E1-005624ECA69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142FCE5D-9FBB-B532-2B7B-805A48E1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12618C2C-2F7A-3AE4-16FE-87135AE73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7F32DC79-8C04-DC6B-A677-4CA6A134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id="{2CA1C58D-A46B-0613-A835-B9CD18FC2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40" name="Text Box 47">
            <a:extLst>
              <a:ext uri="{FF2B5EF4-FFF2-40B4-BE49-F238E27FC236}">
                <a16:creationId xmlns:a16="http://schemas.microsoft.com/office/drawing/2014/main" id="{ED29CB2D-B7D9-E09A-C3C4-34A7DE2A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ED956E97-90BC-8EBE-049F-6623F24E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id="{780F451F-4319-2C99-35F2-416587BB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57400"/>
            <a:ext cx="2209800" cy="1905000"/>
          </a:xfrm>
          <a:prstGeom prst="rtTriangle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id="{23E2BAA0-3BBF-7AC0-6057-F7C49664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1576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A</a:t>
            </a:r>
          </a:p>
        </p:txBody>
      </p:sp>
      <p:grpSp>
        <p:nvGrpSpPr>
          <p:cNvPr id="44" name="Group 92">
            <a:extLst>
              <a:ext uri="{FF2B5EF4-FFF2-40B4-BE49-F238E27FC236}">
                <a16:creationId xmlns:a16="http://schemas.microsoft.com/office/drawing/2014/main" id="{452A7113-6F68-65AC-28A7-7EFF883521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38276"/>
            <a:ext cx="3276600" cy="3006725"/>
            <a:chOff x="1920" y="906"/>
            <a:chExt cx="2064" cy="1894"/>
          </a:xfrm>
        </p:grpSpPr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id="{E9BB4CA8-78D1-09C0-0635-8126CAC0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id="{FA52567A-320F-74AC-B112-48EC982A7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47" name="Group 63">
              <a:extLst>
                <a:ext uri="{FF2B5EF4-FFF2-40B4-BE49-F238E27FC236}">
                  <a16:creationId xmlns:a16="http://schemas.microsoft.com/office/drawing/2014/main" id="{67E29E66-7E5A-2117-5640-6E98F553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ECB08361-6570-8DDE-F9A9-9FD52BA05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id="{84775547-A3AF-BE40-3369-F765E90CB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id="{76447562-64A3-A110-7CFC-D152275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id="{E2A3BF75-5522-7794-CE96-A5BF19834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52" name="Text Box 71">
            <a:extLst>
              <a:ext uri="{FF2B5EF4-FFF2-40B4-BE49-F238E27FC236}">
                <a16:creationId xmlns:a16="http://schemas.microsoft.com/office/drawing/2014/main" id="{4DBD8FD7-E42E-15B2-60CA-2AF123F9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53" name="Line 82">
            <a:extLst>
              <a:ext uri="{FF2B5EF4-FFF2-40B4-BE49-F238E27FC236}">
                <a16:creationId xmlns:a16="http://schemas.microsoft.com/office/drawing/2014/main" id="{C02969EB-8DB7-B925-FADB-3CDFF84D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id="{C621D25E-529E-864F-AA42-A86C369D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4" y="1995488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5" name="Line 94">
            <a:extLst>
              <a:ext uri="{FF2B5EF4-FFF2-40B4-BE49-F238E27FC236}">
                <a16:creationId xmlns:a16="http://schemas.microsoft.com/office/drawing/2014/main" id="{1F0D1C39-9CA8-678C-8B37-1DD8CC08BB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91138" y="3632201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6" name="Text Box 95">
            <a:extLst>
              <a:ext uri="{FF2B5EF4-FFF2-40B4-BE49-F238E27FC236}">
                <a16:creationId xmlns:a16="http://schemas.microsoft.com/office/drawing/2014/main" id="{D0A411B6-6BC2-3C11-E90D-948EDCB3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57" name="Text Box 96">
            <a:extLst>
              <a:ext uri="{FF2B5EF4-FFF2-40B4-BE49-F238E27FC236}">
                <a16:creationId xmlns:a16="http://schemas.microsoft.com/office/drawing/2014/main" id="{A708499C-DBF5-1F04-5F6B-713C2D79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01073"/>
            <a:ext cx="26670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8" name="Text Box 97">
            <a:extLst>
              <a:ext uri="{FF2B5EF4-FFF2-40B4-BE49-F238E27FC236}">
                <a16:creationId xmlns:a16="http://schemas.microsoft.com/office/drawing/2014/main" id="{D20D2085-783D-3C0A-4FC2-B4BFC6DA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4532842"/>
            <a:ext cx="28575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9" name="Text Box 98">
            <a:extLst>
              <a:ext uri="{FF2B5EF4-FFF2-40B4-BE49-F238E27FC236}">
                <a16:creationId xmlns:a16="http://schemas.microsoft.com/office/drawing/2014/main" id="{42528002-1695-A3F0-5D5F-28DE6DB1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4495800"/>
            <a:ext cx="2590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AB là đường cao ứng với đáy BC</a:t>
            </a:r>
          </a:p>
        </p:txBody>
      </p:sp>
      <p:sp>
        <p:nvSpPr>
          <p:cNvPr id="60" name="Line 99">
            <a:extLst>
              <a:ext uri="{FF2B5EF4-FFF2-40B4-BE49-F238E27FC236}">
                <a16:creationId xmlns:a16="http://schemas.microsoft.com/office/drawing/2014/main" id="{5918B694-8978-30B0-2327-5FD4EABEC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913" y="2009776"/>
            <a:ext cx="14287" cy="191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61" name="Group 103">
            <a:extLst>
              <a:ext uri="{FF2B5EF4-FFF2-40B4-BE49-F238E27FC236}">
                <a16:creationId xmlns:a16="http://schemas.microsoft.com/office/drawing/2014/main" id="{D5A5A7A6-87F4-0821-A24F-431E6F3E5D50}"/>
              </a:ext>
            </a:extLst>
          </p:cNvPr>
          <p:cNvGrpSpPr>
            <a:grpSpLocks/>
          </p:cNvGrpSpPr>
          <p:nvPr/>
        </p:nvGrpSpPr>
        <p:grpSpPr bwMode="auto">
          <a:xfrm>
            <a:off x="8139113" y="2862263"/>
            <a:ext cx="609600" cy="1066800"/>
            <a:chOff x="3792" y="3264"/>
            <a:chExt cx="384" cy="672"/>
          </a:xfrm>
        </p:grpSpPr>
        <p:sp>
          <p:nvSpPr>
            <p:cNvPr id="62" name="AutoShape 101">
              <a:extLst>
                <a:ext uri="{FF2B5EF4-FFF2-40B4-BE49-F238E27FC236}">
                  <a16:creationId xmlns:a16="http://schemas.microsoft.com/office/drawing/2014/main" id="{348B3AD6-AF6B-8410-656C-454084D4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3" name="AutoShape 102">
              <a:extLst>
                <a:ext uri="{FF2B5EF4-FFF2-40B4-BE49-F238E27FC236}">
                  <a16:creationId xmlns:a16="http://schemas.microsoft.com/office/drawing/2014/main" id="{E6675C98-24AC-67EE-215C-F5B2C475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2F2069BD-2319-8A40-D963-4E0404110F7E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895600"/>
            <a:ext cx="609600" cy="1066800"/>
            <a:chOff x="3792" y="3264"/>
            <a:chExt cx="384" cy="672"/>
          </a:xfrm>
        </p:grpSpPr>
        <p:sp>
          <p:nvSpPr>
            <p:cNvPr id="65" name="AutoShape 105">
              <a:extLst>
                <a:ext uri="{FF2B5EF4-FFF2-40B4-BE49-F238E27FC236}">
                  <a16:creationId xmlns:a16="http://schemas.microsoft.com/office/drawing/2014/main" id="{C15F1341-C126-C59F-5837-672297E1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6" name="AutoShape 106">
              <a:extLst>
                <a:ext uri="{FF2B5EF4-FFF2-40B4-BE49-F238E27FC236}">
                  <a16:creationId xmlns:a16="http://schemas.microsoft.com/office/drawing/2014/main" id="{F95E7D15-1E00-A2BB-677E-690F51AB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7" name="Group 107">
            <a:extLst>
              <a:ext uri="{FF2B5EF4-FFF2-40B4-BE49-F238E27FC236}">
                <a16:creationId xmlns:a16="http://schemas.microsoft.com/office/drawing/2014/main" id="{886F1FAD-D0B2-6580-9D57-8A1A0D891B3D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68" name="AutoShape 108">
              <a:extLst>
                <a:ext uri="{FF2B5EF4-FFF2-40B4-BE49-F238E27FC236}">
                  <a16:creationId xmlns:a16="http://schemas.microsoft.com/office/drawing/2014/main" id="{D7FFC4E0-4326-2738-EAA0-DF310417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9" name="AutoShape 109">
              <a:extLst>
                <a:ext uri="{FF2B5EF4-FFF2-40B4-BE49-F238E27FC236}">
                  <a16:creationId xmlns:a16="http://schemas.microsoft.com/office/drawing/2014/main" id="{4CFE8516-DC44-86F3-6F93-2A48A564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0" name="TextBox 1">
            <a:extLst>
              <a:ext uri="{FF2B5EF4-FFF2-40B4-BE49-F238E27FC236}">
                <a16:creationId xmlns:a16="http://schemas.microsoft.com/office/drawing/2014/main" id="{35BFA68C-7658-9E2C-0288-03D80C97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01441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id="{CA1D10E5-7B75-778A-1174-08E48D04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127375"/>
            <a:ext cx="40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vi-VN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id="{95E629CE-2751-B87C-A852-391E2647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id="{E825296A-65D0-6675-E303-83F0542AAEF1}"/>
              </a:ext>
            </a:extLst>
          </p:cNvPr>
          <p:cNvSpPr/>
          <p:nvPr/>
        </p:nvSpPr>
        <p:spPr>
          <a:xfrm>
            <a:off x="1927965" y="0"/>
            <a:ext cx="7936992" cy="1861457"/>
          </a:xfrm>
          <a:custGeom>
            <a:avLst/>
            <a:gdLst>
              <a:gd name="connsiteX0" fmla="*/ 0 w 7936992"/>
              <a:gd name="connsiteY0" fmla="*/ 310249 h 1861457"/>
              <a:gd name="connsiteX1" fmla="*/ 310249 w 7936992"/>
              <a:gd name="connsiteY1" fmla="*/ 0 h 1861457"/>
              <a:gd name="connsiteX2" fmla="*/ 4629912 w 7936992"/>
              <a:gd name="connsiteY2" fmla="*/ 0 h 1861457"/>
              <a:gd name="connsiteX3" fmla="*/ 4629912 w 7936992"/>
              <a:gd name="connsiteY3" fmla="*/ 0 h 1861457"/>
              <a:gd name="connsiteX4" fmla="*/ 6614160 w 7936992"/>
              <a:gd name="connsiteY4" fmla="*/ 0 h 1861457"/>
              <a:gd name="connsiteX5" fmla="*/ 7626743 w 7936992"/>
              <a:gd name="connsiteY5" fmla="*/ 0 h 1861457"/>
              <a:gd name="connsiteX6" fmla="*/ 7936992 w 7936992"/>
              <a:gd name="connsiteY6" fmla="*/ 310249 h 1861457"/>
              <a:gd name="connsiteX7" fmla="*/ 7936992 w 7936992"/>
              <a:gd name="connsiteY7" fmla="*/ 1085850 h 1861457"/>
              <a:gd name="connsiteX8" fmla="*/ 8468929 w 7936992"/>
              <a:gd name="connsiteY8" fmla="*/ 1106431 h 1861457"/>
              <a:gd name="connsiteX9" fmla="*/ 7936992 w 7936992"/>
              <a:gd name="connsiteY9" fmla="*/ 1551214 h 1861457"/>
              <a:gd name="connsiteX10" fmla="*/ 7936992 w 7936992"/>
              <a:gd name="connsiteY10" fmla="*/ 1551208 h 1861457"/>
              <a:gd name="connsiteX11" fmla="*/ 7626743 w 7936992"/>
              <a:gd name="connsiteY11" fmla="*/ 1861457 h 1861457"/>
              <a:gd name="connsiteX12" fmla="*/ 6614160 w 7936992"/>
              <a:gd name="connsiteY12" fmla="*/ 1861457 h 1861457"/>
              <a:gd name="connsiteX13" fmla="*/ 4629912 w 7936992"/>
              <a:gd name="connsiteY13" fmla="*/ 1861457 h 1861457"/>
              <a:gd name="connsiteX14" fmla="*/ 4629912 w 7936992"/>
              <a:gd name="connsiteY14" fmla="*/ 1861457 h 1861457"/>
              <a:gd name="connsiteX15" fmla="*/ 310249 w 7936992"/>
              <a:gd name="connsiteY15" fmla="*/ 1861457 h 1861457"/>
              <a:gd name="connsiteX16" fmla="*/ 0 w 7936992"/>
              <a:gd name="connsiteY16" fmla="*/ 1551208 h 1861457"/>
              <a:gd name="connsiteX17" fmla="*/ 0 w 7936992"/>
              <a:gd name="connsiteY17" fmla="*/ 1551214 h 1861457"/>
              <a:gd name="connsiteX18" fmla="*/ 0 w 7936992"/>
              <a:gd name="connsiteY18" fmla="*/ 1085850 h 1861457"/>
              <a:gd name="connsiteX19" fmla="*/ 0 w 7936992"/>
              <a:gd name="connsiteY19" fmla="*/ 1085850 h 1861457"/>
              <a:gd name="connsiteX20" fmla="*/ 0 w 7936992"/>
              <a:gd name="connsiteY20" fmla="*/ 310249 h 1861457"/>
              <a:gd name="connsiteX0" fmla="*/ 0 w 7936992"/>
              <a:gd name="connsiteY0" fmla="*/ 310249 h 1861457"/>
              <a:gd name="connsiteX1" fmla="*/ 310249 w 7936992"/>
              <a:gd name="connsiteY1" fmla="*/ 0 h 1861457"/>
              <a:gd name="connsiteX2" fmla="*/ 4629912 w 7936992"/>
              <a:gd name="connsiteY2" fmla="*/ 0 h 1861457"/>
              <a:gd name="connsiteX3" fmla="*/ 4629912 w 7936992"/>
              <a:gd name="connsiteY3" fmla="*/ 0 h 1861457"/>
              <a:gd name="connsiteX4" fmla="*/ 6614160 w 7936992"/>
              <a:gd name="connsiteY4" fmla="*/ 0 h 1861457"/>
              <a:gd name="connsiteX5" fmla="*/ 7626743 w 7936992"/>
              <a:gd name="connsiteY5" fmla="*/ 0 h 1861457"/>
              <a:gd name="connsiteX6" fmla="*/ 7936992 w 7936992"/>
              <a:gd name="connsiteY6" fmla="*/ 310249 h 1861457"/>
              <a:gd name="connsiteX7" fmla="*/ 7936992 w 7936992"/>
              <a:gd name="connsiteY7" fmla="*/ 1085850 h 1861457"/>
              <a:gd name="connsiteX8" fmla="*/ 8468929 w 7936992"/>
              <a:gd name="connsiteY8" fmla="*/ 1106431 h 1861457"/>
              <a:gd name="connsiteX9" fmla="*/ 7936992 w 7936992"/>
              <a:gd name="connsiteY9" fmla="*/ 1551214 h 1861457"/>
              <a:gd name="connsiteX10" fmla="*/ 7936992 w 7936992"/>
              <a:gd name="connsiteY10" fmla="*/ 1551208 h 1861457"/>
              <a:gd name="connsiteX11" fmla="*/ 7626743 w 7936992"/>
              <a:gd name="connsiteY11" fmla="*/ 1861457 h 1861457"/>
              <a:gd name="connsiteX12" fmla="*/ 6614160 w 7936992"/>
              <a:gd name="connsiteY12" fmla="*/ 1861457 h 1861457"/>
              <a:gd name="connsiteX13" fmla="*/ 4629912 w 7936992"/>
              <a:gd name="connsiteY13" fmla="*/ 1861457 h 1861457"/>
              <a:gd name="connsiteX14" fmla="*/ 4629912 w 7936992"/>
              <a:gd name="connsiteY14" fmla="*/ 1861457 h 1861457"/>
              <a:gd name="connsiteX15" fmla="*/ 310249 w 7936992"/>
              <a:gd name="connsiteY15" fmla="*/ 1861457 h 1861457"/>
              <a:gd name="connsiteX16" fmla="*/ 0 w 7936992"/>
              <a:gd name="connsiteY16" fmla="*/ 1551208 h 1861457"/>
              <a:gd name="connsiteX17" fmla="*/ 0 w 7936992"/>
              <a:gd name="connsiteY17" fmla="*/ 1551214 h 1861457"/>
              <a:gd name="connsiteX18" fmla="*/ 0 w 7936992"/>
              <a:gd name="connsiteY18" fmla="*/ 1085850 h 1861457"/>
              <a:gd name="connsiteX19" fmla="*/ 0 w 7936992"/>
              <a:gd name="connsiteY19" fmla="*/ 1085850 h 1861457"/>
              <a:gd name="connsiteX20" fmla="*/ 0 w 7936992"/>
              <a:gd name="connsiteY20" fmla="*/ 310249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1861457" fill="none" extrusionOk="0">
                <a:moveTo>
                  <a:pt x="0" y="310249"/>
                </a:moveTo>
                <a:cubicBezTo>
                  <a:pt x="-1560" y="161640"/>
                  <a:pt x="133553" y="-34829"/>
                  <a:pt x="310249" y="0"/>
                </a:cubicBezTo>
                <a:cubicBezTo>
                  <a:pt x="1030050" y="-110251"/>
                  <a:pt x="3296405" y="-187466"/>
                  <a:pt x="4629912" y="0"/>
                </a:cubicBezTo>
                <a:lnTo>
                  <a:pt x="4629912" y="0"/>
                </a:lnTo>
                <a:cubicBezTo>
                  <a:pt x="4931158" y="-102323"/>
                  <a:pt x="5685918" y="174180"/>
                  <a:pt x="6614160" y="0"/>
                </a:cubicBezTo>
                <a:cubicBezTo>
                  <a:pt x="6800134" y="14914"/>
                  <a:pt x="7352409" y="-80226"/>
                  <a:pt x="7626743" y="0"/>
                </a:cubicBezTo>
                <a:cubicBezTo>
                  <a:pt x="7817019" y="28283"/>
                  <a:pt x="7901011" y="130431"/>
                  <a:pt x="7936992" y="310249"/>
                </a:cubicBezTo>
                <a:cubicBezTo>
                  <a:pt x="8012160" y="559435"/>
                  <a:pt x="7997795" y="908868"/>
                  <a:pt x="7936992" y="1085850"/>
                </a:cubicBezTo>
                <a:cubicBezTo>
                  <a:pt x="8042827" y="1088149"/>
                  <a:pt x="8221217" y="1112514"/>
                  <a:pt x="8468929" y="1106431"/>
                </a:cubicBezTo>
                <a:cubicBezTo>
                  <a:pt x="8206211" y="1331290"/>
                  <a:pt x="8065616" y="1471636"/>
                  <a:pt x="7936992" y="1551214"/>
                </a:cubicBezTo>
                <a:lnTo>
                  <a:pt x="7936992" y="1551208"/>
                </a:lnTo>
                <a:cubicBezTo>
                  <a:pt x="7909777" y="1714362"/>
                  <a:pt x="7784983" y="1851664"/>
                  <a:pt x="7626743" y="1861457"/>
                </a:cubicBezTo>
                <a:cubicBezTo>
                  <a:pt x="7456960" y="1899508"/>
                  <a:pt x="7115523" y="1924755"/>
                  <a:pt x="6614160" y="1861457"/>
                </a:cubicBezTo>
                <a:cubicBezTo>
                  <a:pt x="5988491" y="1754209"/>
                  <a:pt x="5123820" y="1999443"/>
                  <a:pt x="4629912" y="1861457"/>
                </a:cubicBezTo>
                <a:lnTo>
                  <a:pt x="4629912" y="1861457"/>
                </a:lnTo>
                <a:cubicBezTo>
                  <a:pt x="3020974" y="1964358"/>
                  <a:pt x="2425173" y="1710935"/>
                  <a:pt x="310249" y="1861457"/>
                </a:cubicBezTo>
                <a:cubicBezTo>
                  <a:pt x="165451" y="1904964"/>
                  <a:pt x="30622" y="1680254"/>
                  <a:pt x="0" y="1551208"/>
                </a:cubicBezTo>
                <a:lnTo>
                  <a:pt x="0" y="1551214"/>
                </a:lnTo>
                <a:cubicBezTo>
                  <a:pt x="-23608" y="1333216"/>
                  <a:pt x="-43425" y="1291698"/>
                  <a:pt x="0" y="1085850"/>
                </a:cubicBezTo>
                <a:lnTo>
                  <a:pt x="0" y="1085850"/>
                </a:lnTo>
                <a:cubicBezTo>
                  <a:pt x="16917" y="895855"/>
                  <a:pt x="-111362" y="631217"/>
                  <a:pt x="0" y="310249"/>
                </a:cubicBezTo>
                <a:close/>
              </a:path>
              <a:path w="7936992" h="1861457" stroke="0" extrusionOk="0">
                <a:moveTo>
                  <a:pt x="0" y="310249"/>
                </a:moveTo>
                <a:cubicBezTo>
                  <a:pt x="9644" y="114393"/>
                  <a:pt x="104357" y="-1412"/>
                  <a:pt x="310249" y="0"/>
                </a:cubicBezTo>
                <a:cubicBezTo>
                  <a:pt x="1491449" y="12932"/>
                  <a:pt x="3113645" y="169047"/>
                  <a:pt x="4629912" y="0"/>
                </a:cubicBezTo>
                <a:lnTo>
                  <a:pt x="4629912" y="0"/>
                </a:lnTo>
                <a:cubicBezTo>
                  <a:pt x="5383854" y="-8519"/>
                  <a:pt x="5965988" y="102010"/>
                  <a:pt x="6614160" y="0"/>
                </a:cubicBezTo>
                <a:cubicBezTo>
                  <a:pt x="7057742" y="-5398"/>
                  <a:pt x="7205878" y="-37941"/>
                  <a:pt x="7626743" y="0"/>
                </a:cubicBezTo>
                <a:cubicBezTo>
                  <a:pt x="7778121" y="12170"/>
                  <a:pt x="7917407" y="130276"/>
                  <a:pt x="7936992" y="310249"/>
                </a:cubicBezTo>
                <a:cubicBezTo>
                  <a:pt x="7930618" y="632332"/>
                  <a:pt x="7875295" y="890268"/>
                  <a:pt x="7936992" y="1085850"/>
                </a:cubicBezTo>
                <a:cubicBezTo>
                  <a:pt x="8080375" y="1097841"/>
                  <a:pt x="8361286" y="1103066"/>
                  <a:pt x="8468929" y="1106431"/>
                </a:cubicBezTo>
                <a:cubicBezTo>
                  <a:pt x="8333393" y="1244004"/>
                  <a:pt x="8071102" y="1439946"/>
                  <a:pt x="7936992" y="1551214"/>
                </a:cubicBezTo>
                <a:lnTo>
                  <a:pt x="7936992" y="1551208"/>
                </a:lnTo>
                <a:cubicBezTo>
                  <a:pt x="7955772" y="1744818"/>
                  <a:pt x="7768696" y="1880469"/>
                  <a:pt x="7626743" y="1861457"/>
                </a:cubicBezTo>
                <a:cubicBezTo>
                  <a:pt x="7136762" y="1842609"/>
                  <a:pt x="6819542" y="1875331"/>
                  <a:pt x="6614160" y="1861457"/>
                </a:cubicBezTo>
                <a:cubicBezTo>
                  <a:pt x="6160378" y="1695353"/>
                  <a:pt x="5154206" y="1803889"/>
                  <a:pt x="4629912" y="1861457"/>
                </a:cubicBezTo>
                <a:lnTo>
                  <a:pt x="4629912" y="1861457"/>
                </a:lnTo>
                <a:cubicBezTo>
                  <a:pt x="2918296" y="1869406"/>
                  <a:pt x="2106563" y="2071262"/>
                  <a:pt x="310249" y="1861457"/>
                </a:cubicBezTo>
                <a:cubicBezTo>
                  <a:pt x="128573" y="1853756"/>
                  <a:pt x="-12517" y="1712347"/>
                  <a:pt x="0" y="1551208"/>
                </a:cubicBezTo>
                <a:lnTo>
                  <a:pt x="0" y="1551214"/>
                </a:lnTo>
                <a:cubicBezTo>
                  <a:pt x="-12448" y="1429156"/>
                  <a:pt x="-39888" y="1258127"/>
                  <a:pt x="0" y="1085850"/>
                </a:cubicBezTo>
                <a:lnTo>
                  <a:pt x="0" y="1085850"/>
                </a:lnTo>
                <a:cubicBezTo>
                  <a:pt x="-34591" y="901942"/>
                  <a:pt x="-61318" y="647723"/>
                  <a:pt x="0" y="310249"/>
                </a:cubicBezTo>
                <a:close/>
              </a:path>
              <a:path w="7936992" h="1861457" fill="none" stroke="0" extrusionOk="0">
                <a:moveTo>
                  <a:pt x="0" y="310249"/>
                </a:moveTo>
                <a:cubicBezTo>
                  <a:pt x="-13863" y="145836"/>
                  <a:pt x="131208" y="-19437"/>
                  <a:pt x="310249" y="0"/>
                </a:cubicBezTo>
                <a:cubicBezTo>
                  <a:pt x="1227882" y="-158909"/>
                  <a:pt x="2918888" y="37210"/>
                  <a:pt x="4629912" y="0"/>
                </a:cubicBezTo>
                <a:lnTo>
                  <a:pt x="4629912" y="0"/>
                </a:lnTo>
                <a:cubicBezTo>
                  <a:pt x="4869794" y="-66135"/>
                  <a:pt x="5765347" y="276026"/>
                  <a:pt x="6614160" y="0"/>
                </a:cubicBezTo>
                <a:cubicBezTo>
                  <a:pt x="6713859" y="29499"/>
                  <a:pt x="7372485" y="-79907"/>
                  <a:pt x="7626743" y="0"/>
                </a:cubicBezTo>
                <a:cubicBezTo>
                  <a:pt x="7796668" y="-1779"/>
                  <a:pt x="7893419" y="139540"/>
                  <a:pt x="7936992" y="310249"/>
                </a:cubicBezTo>
                <a:cubicBezTo>
                  <a:pt x="8019067" y="597574"/>
                  <a:pt x="8005392" y="927837"/>
                  <a:pt x="7936992" y="1085850"/>
                </a:cubicBezTo>
                <a:cubicBezTo>
                  <a:pt x="8034863" y="1092504"/>
                  <a:pt x="8216474" y="1093797"/>
                  <a:pt x="8468929" y="1106431"/>
                </a:cubicBezTo>
                <a:cubicBezTo>
                  <a:pt x="8182324" y="1319752"/>
                  <a:pt x="8042255" y="1492327"/>
                  <a:pt x="7936992" y="1551214"/>
                </a:cubicBezTo>
                <a:lnTo>
                  <a:pt x="7936992" y="1551208"/>
                </a:lnTo>
                <a:cubicBezTo>
                  <a:pt x="7930080" y="1722938"/>
                  <a:pt x="7786487" y="1865352"/>
                  <a:pt x="7626743" y="1861457"/>
                </a:cubicBezTo>
                <a:cubicBezTo>
                  <a:pt x="7423546" y="1827794"/>
                  <a:pt x="7032607" y="1918166"/>
                  <a:pt x="6614160" y="1861457"/>
                </a:cubicBezTo>
                <a:cubicBezTo>
                  <a:pt x="5948509" y="1770649"/>
                  <a:pt x="5021550" y="2032976"/>
                  <a:pt x="4629912" y="1861457"/>
                </a:cubicBezTo>
                <a:lnTo>
                  <a:pt x="4629912" y="1861457"/>
                </a:lnTo>
                <a:cubicBezTo>
                  <a:pt x="2982597" y="1891920"/>
                  <a:pt x="2408602" y="1742966"/>
                  <a:pt x="310249" y="1861457"/>
                </a:cubicBezTo>
                <a:cubicBezTo>
                  <a:pt x="145568" y="1878359"/>
                  <a:pt x="2864" y="1694136"/>
                  <a:pt x="0" y="1551208"/>
                </a:cubicBezTo>
                <a:lnTo>
                  <a:pt x="0" y="1551214"/>
                </a:lnTo>
                <a:cubicBezTo>
                  <a:pt x="-28930" y="1338820"/>
                  <a:pt x="-46545" y="1293042"/>
                  <a:pt x="0" y="1085850"/>
                </a:cubicBezTo>
                <a:lnTo>
                  <a:pt x="0" y="1085850"/>
                </a:lnTo>
                <a:cubicBezTo>
                  <a:pt x="35741" y="859815"/>
                  <a:pt x="-58235" y="619290"/>
                  <a:pt x="0" y="31024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82237522">
                  <a:custGeom>
                    <a:avLst/>
                    <a:gdLst>
                      <a:gd name="connsiteX0" fmla="*/ 0 w 7936992"/>
                      <a:gd name="connsiteY0" fmla="*/ 310249 h 1861457"/>
                      <a:gd name="connsiteX1" fmla="*/ 310249 w 7936992"/>
                      <a:gd name="connsiteY1" fmla="*/ 0 h 1861457"/>
                      <a:gd name="connsiteX2" fmla="*/ 4629912 w 7936992"/>
                      <a:gd name="connsiteY2" fmla="*/ 0 h 1861457"/>
                      <a:gd name="connsiteX3" fmla="*/ 4629912 w 7936992"/>
                      <a:gd name="connsiteY3" fmla="*/ 0 h 1861457"/>
                      <a:gd name="connsiteX4" fmla="*/ 6614160 w 7936992"/>
                      <a:gd name="connsiteY4" fmla="*/ 0 h 1861457"/>
                      <a:gd name="connsiteX5" fmla="*/ 7626743 w 7936992"/>
                      <a:gd name="connsiteY5" fmla="*/ 0 h 1861457"/>
                      <a:gd name="connsiteX6" fmla="*/ 7936992 w 7936992"/>
                      <a:gd name="connsiteY6" fmla="*/ 310249 h 1861457"/>
                      <a:gd name="connsiteX7" fmla="*/ 7936992 w 7936992"/>
                      <a:gd name="connsiteY7" fmla="*/ 1085850 h 1861457"/>
                      <a:gd name="connsiteX8" fmla="*/ 8468929 w 7936992"/>
                      <a:gd name="connsiteY8" fmla="*/ 1106431 h 1861457"/>
                      <a:gd name="connsiteX9" fmla="*/ 7936992 w 7936992"/>
                      <a:gd name="connsiteY9" fmla="*/ 1551214 h 1861457"/>
                      <a:gd name="connsiteX10" fmla="*/ 7936992 w 7936992"/>
                      <a:gd name="connsiteY10" fmla="*/ 1551208 h 1861457"/>
                      <a:gd name="connsiteX11" fmla="*/ 7626743 w 7936992"/>
                      <a:gd name="connsiteY11" fmla="*/ 1861457 h 1861457"/>
                      <a:gd name="connsiteX12" fmla="*/ 6614160 w 7936992"/>
                      <a:gd name="connsiteY12" fmla="*/ 1861457 h 1861457"/>
                      <a:gd name="connsiteX13" fmla="*/ 4629912 w 7936992"/>
                      <a:gd name="connsiteY13" fmla="*/ 1861457 h 1861457"/>
                      <a:gd name="connsiteX14" fmla="*/ 4629912 w 7936992"/>
                      <a:gd name="connsiteY14" fmla="*/ 1861457 h 1861457"/>
                      <a:gd name="connsiteX15" fmla="*/ 310249 w 7936992"/>
                      <a:gd name="connsiteY15" fmla="*/ 1861457 h 1861457"/>
                      <a:gd name="connsiteX16" fmla="*/ 0 w 7936992"/>
                      <a:gd name="connsiteY16" fmla="*/ 1551208 h 1861457"/>
                      <a:gd name="connsiteX17" fmla="*/ 0 w 7936992"/>
                      <a:gd name="connsiteY17" fmla="*/ 1551214 h 1861457"/>
                      <a:gd name="connsiteX18" fmla="*/ 0 w 7936992"/>
                      <a:gd name="connsiteY18" fmla="*/ 1085850 h 1861457"/>
                      <a:gd name="connsiteX19" fmla="*/ 0 w 7936992"/>
                      <a:gd name="connsiteY19" fmla="*/ 1085850 h 1861457"/>
                      <a:gd name="connsiteX20" fmla="*/ 0 w 7936992"/>
                      <a:gd name="connsiteY20" fmla="*/ 310249 h 186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36992" h="1861457" fill="none" extrusionOk="0">
                        <a:moveTo>
                          <a:pt x="0" y="310249"/>
                        </a:moveTo>
                        <a:cubicBezTo>
                          <a:pt x="-1342" y="158462"/>
                          <a:pt x="137544" y="-8845"/>
                          <a:pt x="310249" y="0"/>
                        </a:cubicBezTo>
                        <a:cubicBezTo>
                          <a:pt x="1131923" y="-81168"/>
                          <a:pt x="3087724" y="-77428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4930792" y="-87360"/>
                          <a:pt x="5697351" y="141828"/>
                          <a:pt x="6614160" y="0"/>
                        </a:cubicBezTo>
                        <a:cubicBezTo>
                          <a:pt x="6771864" y="23836"/>
                          <a:pt x="7339566" y="-73719"/>
                          <a:pt x="7626743" y="0"/>
                        </a:cubicBezTo>
                        <a:cubicBezTo>
                          <a:pt x="7806396" y="12412"/>
                          <a:pt x="7909088" y="132333"/>
                          <a:pt x="7936992" y="310249"/>
                        </a:cubicBezTo>
                        <a:cubicBezTo>
                          <a:pt x="7996673" y="588853"/>
                          <a:pt x="7991038" y="893456"/>
                          <a:pt x="7936992" y="1085850"/>
                        </a:cubicBezTo>
                        <a:cubicBezTo>
                          <a:pt x="8038734" y="1109347"/>
                          <a:pt x="8216637" y="1090754"/>
                          <a:pt x="8468929" y="1106431"/>
                        </a:cubicBezTo>
                        <a:cubicBezTo>
                          <a:pt x="8202806" y="1326408"/>
                          <a:pt x="8051797" y="1491266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26432" y="1719375"/>
                          <a:pt x="7794714" y="1858935"/>
                          <a:pt x="7626743" y="1861457"/>
                        </a:cubicBezTo>
                        <a:cubicBezTo>
                          <a:pt x="7420863" y="1898544"/>
                          <a:pt x="7046603" y="1942202"/>
                          <a:pt x="6614160" y="1861457"/>
                        </a:cubicBezTo>
                        <a:cubicBezTo>
                          <a:pt x="5955803" y="1765517"/>
                          <a:pt x="5101780" y="1980360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3022720" y="1880050"/>
                          <a:pt x="2435470" y="1746068"/>
                          <a:pt x="310249" y="1861457"/>
                        </a:cubicBezTo>
                        <a:cubicBezTo>
                          <a:pt x="153870" y="1885985"/>
                          <a:pt x="17981" y="1697716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9160" y="1337481"/>
                          <a:pt x="-40581" y="1290722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9921" y="885023"/>
                          <a:pt x="-61968" y="621349"/>
                          <a:pt x="0" y="310249"/>
                        </a:cubicBezTo>
                        <a:close/>
                      </a:path>
                      <a:path w="7936992" h="1861457" stroke="0" extrusionOk="0">
                        <a:moveTo>
                          <a:pt x="0" y="310249"/>
                        </a:moveTo>
                        <a:cubicBezTo>
                          <a:pt x="-12763" y="126033"/>
                          <a:pt x="122262" y="-27821"/>
                          <a:pt x="310249" y="0"/>
                        </a:cubicBezTo>
                        <a:cubicBezTo>
                          <a:pt x="1308634" y="-3784"/>
                          <a:pt x="2916664" y="21896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5353104" y="-108395"/>
                          <a:pt x="5952112" y="124120"/>
                          <a:pt x="6614160" y="0"/>
                        </a:cubicBezTo>
                        <a:cubicBezTo>
                          <a:pt x="7037586" y="-18421"/>
                          <a:pt x="7199064" y="-28649"/>
                          <a:pt x="7626743" y="0"/>
                        </a:cubicBezTo>
                        <a:cubicBezTo>
                          <a:pt x="7796855" y="-1800"/>
                          <a:pt x="7930740" y="141779"/>
                          <a:pt x="7936992" y="310249"/>
                        </a:cubicBezTo>
                        <a:cubicBezTo>
                          <a:pt x="7933243" y="631527"/>
                          <a:pt x="7880168" y="885704"/>
                          <a:pt x="7936992" y="1085850"/>
                        </a:cubicBezTo>
                        <a:cubicBezTo>
                          <a:pt x="8095169" y="1093370"/>
                          <a:pt x="8360403" y="1097855"/>
                          <a:pt x="8468929" y="1106431"/>
                        </a:cubicBezTo>
                        <a:cubicBezTo>
                          <a:pt x="8318938" y="1251892"/>
                          <a:pt x="8089610" y="1406740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54497" y="1739653"/>
                          <a:pt x="7771295" y="1882354"/>
                          <a:pt x="7626743" y="1861457"/>
                        </a:cubicBezTo>
                        <a:cubicBezTo>
                          <a:pt x="7146530" y="1826166"/>
                          <a:pt x="6829895" y="1884756"/>
                          <a:pt x="6614160" y="1861457"/>
                        </a:cubicBezTo>
                        <a:cubicBezTo>
                          <a:pt x="6199176" y="1737745"/>
                          <a:pt x="5234981" y="1850237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2947464" y="1865777"/>
                          <a:pt x="2169221" y="2023182"/>
                          <a:pt x="310249" y="1861457"/>
                        </a:cubicBezTo>
                        <a:cubicBezTo>
                          <a:pt x="130887" y="1854094"/>
                          <a:pt x="-18167" y="1718252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3190" y="1432139"/>
                          <a:pt x="-26005" y="1284191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-8969" y="891534"/>
                          <a:pt x="-53428" y="631024"/>
                          <a:pt x="0" y="3102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sự cân đối, hài hoà nên hình tam giác đều thường được ứng dụng trong cuộc sống, là hoạ tiết, hoa văn trang trí,...</a:t>
            </a:r>
          </a:p>
        </p:txBody>
      </p:sp>
      <p:pic>
        <p:nvPicPr>
          <p:cNvPr id="2052" name="Picture 4" descr="Kệ gỗ treo tường hình tam giác đơn giản, công dụng đa năng KG73">
            <a:extLst>
              <a:ext uri="{FF2B5EF4-FFF2-40B4-BE49-F238E27FC236}">
                <a16:creationId xmlns:a16="http://schemas.microsoft.com/office/drawing/2014/main" id="{69C29C22-9578-0CAD-4962-DBCE933D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87188"/>
            <a:ext cx="5253038" cy="35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văn trên gốm thời Trần trong BTTT">
            <a:extLst>
              <a:ext uri="{FF2B5EF4-FFF2-40B4-BE49-F238E27FC236}">
                <a16:creationId xmlns:a16="http://schemas.microsoft.com/office/drawing/2014/main" id="{1AA80EFC-A041-9CCA-F913-1986CD7E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3" y="2786743"/>
            <a:ext cx="4214681" cy="32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369</Words>
  <Application>Microsoft Office PowerPoint</Application>
  <PresentationFormat>Widescreen</PresentationFormat>
  <Paragraphs>72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#9Slide07 IcielBaliho Script</vt:lpstr>
      <vt:lpstr>.VnTime</vt:lpstr>
      <vt:lpstr>ABeeZee</vt:lpstr>
      <vt:lpstr>Aptos</vt:lpstr>
      <vt:lpstr>Aptos Display</vt:lpstr>
      <vt:lpstr>Arial</vt:lpstr>
      <vt:lpstr>Baloo 2</vt:lpstr>
      <vt:lpstr>Calibri</vt:lpstr>
      <vt:lpstr>Calibri Light</vt:lpstr>
      <vt:lpstr>Cambria</vt:lpstr>
      <vt:lpstr>Times New Roman</vt:lpstr>
      <vt:lpstr>Office Theme</vt:lpstr>
      <vt:lpstr>1_Office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Mrs HAI ANH</cp:lastModifiedBy>
  <cp:revision>36</cp:revision>
  <dcterms:created xsi:type="dcterms:W3CDTF">2024-07-15T04:42:25Z</dcterms:created>
  <dcterms:modified xsi:type="dcterms:W3CDTF">2025-11-16T15:18:44Z</dcterms:modified>
</cp:coreProperties>
</file>