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9" r:id="rId8"/>
    <p:sldId id="264" r:id="rId9"/>
    <p:sldId id="267" r:id="rId10"/>
    <p:sldId id="271" r:id="rId11"/>
    <p:sldId id="269" r:id="rId12"/>
    <p:sldId id="270" r:id="rId13"/>
  </p:sldIdLst>
  <p:sldSz cx="12192000" cy="6858000"/>
  <p:notesSz cx="6858000" cy="9144000"/>
  <p:embeddedFontLst>
    <p:embeddedFont>
      <p:font typeface="#9Slide03 BoosterNextFYBlack" panose="020B0604020202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E3048EA-793D-7147-6F17-08143D544A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826" y="105368"/>
            <a:ext cx="1548251" cy="1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FA731-84C3-7311-F099-D64CA318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8788"/>
              </p:ext>
            </p:extLst>
          </p:nvPr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240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Cambria</vt:lpstr>
      <vt:lpstr>Aptos Display</vt:lpstr>
      <vt:lpstr>Aptos</vt:lpstr>
      <vt:lpstr>Calibri</vt:lpstr>
      <vt:lpstr>Arial</vt:lpstr>
      <vt:lpstr>#9Slide03 BoosterNextFYBlack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Mrs HAI ANH</cp:lastModifiedBy>
  <cp:revision>7</cp:revision>
  <dcterms:created xsi:type="dcterms:W3CDTF">2024-08-14T06:45:03Z</dcterms:created>
  <dcterms:modified xsi:type="dcterms:W3CDTF">2025-11-15T08:18:26Z</dcterms:modified>
</cp:coreProperties>
</file>