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60" r:id="rId4"/>
    <p:sldId id="405" r:id="rId5"/>
    <p:sldId id="259" r:id="rId6"/>
    <p:sldId id="263" r:id="rId7"/>
    <p:sldId id="264" r:id="rId8"/>
    <p:sldId id="407" r:id="rId9"/>
    <p:sldId id="408" r:id="rId10"/>
    <p:sldId id="409" r:id="rId11"/>
    <p:sldId id="410" r:id="rId12"/>
    <p:sldId id="411" r:id="rId13"/>
    <p:sldId id="412" r:id="rId14"/>
    <p:sldId id="413" r:id="rId15"/>
    <p:sldId id="414" r:id="rId16"/>
    <p:sldId id="267" r:id="rId17"/>
    <p:sldId id="275" r:id="rId18"/>
    <p:sldId id="261" r:id="rId19"/>
    <p:sldId id="395" r:id="rId20"/>
    <p:sldId id="404"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3"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15/11/2025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15/11/2025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15/11/2025</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3"/>
          <a:stretch>
            <a:fillRect/>
          </a:stretch>
        </p:blipFill>
        <p:spPr>
          <a:xfrm>
            <a:off x="609600" y="1282104"/>
            <a:ext cx="10734173" cy="3937596"/>
          </a:xfrm>
          <a:prstGeom prst="rect">
            <a:avLst/>
          </a:prstGeom>
        </p:spPr>
      </p:pic>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4"/>
          <a:stretch>
            <a:fillRect/>
          </a:stretch>
        </p:blipFill>
        <p:spPr>
          <a:xfrm>
            <a:off x="7239000" y="427635"/>
            <a:ext cx="10263444" cy="1745056"/>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1371600" y="6520312"/>
            <a:ext cx="14782800"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10461356" cy="3810000"/>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990600" y="6699606"/>
            <a:ext cx="15925800" cy="245509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2514600" y="1941680"/>
            <a:ext cx="11049000" cy="4268620"/>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1021</TotalTime>
  <Words>465</Words>
  <Application>Microsoft Office PowerPoint</Application>
  <PresentationFormat>Custom</PresentationFormat>
  <Paragraphs>19</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#9Slide03 BoosterNextFYBlack</vt:lpstr>
      <vt:lpstr>#9Slide03 IcielUni Sans Heavy</vt:lpstr>
      <vt:lpstr>#9Slide07 SFU Jamaica</vt:lpstr>
      <vt:lpstr>Aptos</vt:lpstr>
      <vt:lpstr>Aptos Display</vt:lpstr>
      <vt:lpstr>Arial</vt:lpstr>
      <vt:lpstr>Calibri</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Mrs HAI ANH</cp:lastModifiedBy>
  <cp:revision>29</cp:revision>
  <dcterms:created xsi:type="dcterms:W3CDTF">2006-08-16T00:00:00Z</dcterms:created>
  <dcterms:modified xsi:type="dcterms:W3CDTF">2025-11-15T08:09:46Z</dcterms:modified>
  <dc:identifier>DAGHh34F4G4</dc:identifier>
</cp:coreProperties>
</file>