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6" r:id="rId2"/>
    <p:sldId id="297" r:id="rId3"/>
    <p:sldId id="281" r:id="rId4"/>
    <p:sldId id="282" r:id="rId5"/>
    <p:sldId id="280" r:id="rId6"/>
    <p:sldId id="283" r:id="rId7"/>
    <p:sldId id="285" r:id="rId8"/>
    <p:sldId id="284" r:id="rId9"/>
    <p:sldId id="292" r:id="rId10"/>
    <p:sldId id="286" r:id="rId11"/>
    <p:sldId id="287" r:id="rId12"/>
    <p:sldId id="288" r:id="rId13"/>
    <p:sldId id="293" r:id="rId14"/>
    <p:sldId id="294" r:id="rId15"/>
    <p:sldId id="260" r:id="rId16"/>
    <p:sldId id="257" r:id="rId17"/>
    <p:sldId id="258" r:id="rId18"/>
    <p:sldId id="298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802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DE91DFD-E4FD-5C2D-AF91-6525B0EE9B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044994"/>
              </p:ext>
            </p:extLst>
          </p:nvPr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49605"/>
              </p:ext>
            </p:extLst>
          </p:nvPr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3E60-8810-4AE1-9125-B98E1F395D25}"/>
              </a:ext>
            </a:extLst>
          </p:cNvPr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57C234-1880-4854-AEEE-D5023CABCA7E}"/>
              </a:ext>
            </a:extLst>
          </p:cNvPr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3B14F-CFA0-4A58-9C78-8C96A753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1A16FF-BB23-425E-AFC6-44F9B9569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32" y="3897746"/>
            <a:ext cx="1619070" cy="1619070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>
            <a:extLst>
              <a:ext uri="{FF2B5EF4-FFF2-40B4-BE49-F238E27FC236}">
                <a16:creationId xmlns:a16="http://schemas.microsoft.com/office/drawing/2014/main" id="{27875A98-A000-4B14-94F3-D9B5DEFF3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  <p:extLst>
      <p:ext uri="{BB962C8B-B14F-4D97-AF65-F5344CB8AC3E}">
        <p14:creationId xmlns:p14="http://schemas.microsoft.com/office/powerpoint/2010/main" val="12419786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  <a:extLst>
              <a:ext uri="{FF2B5EF4-FFF2-40B4-BE49-F238E27FC236}">
                <a16:creationId xmlns:a16="http://schemas.microsoft.com/office/drawing/2014/main" id="{C667AA57-5CA7-40A3-AA08-261AFE73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09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  <a:extLst>
              <a:ext uri="{FF2B5EF4-FFF2-40B4-BE49-F238E27FC236}">
                <a16:creationId xmlns:a16="http://schemas.microsoft.com/office/drawing/2014/main" id="{2290C7F0-76F7-4236-8B07-8321D93E0E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747" y="3629"/>
            <a:ext cx="802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3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2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A718DB-628B-4D91-98ED-76CA35574DE3}"/>
              </a:ext>
            </a:extLst>
          </p:cNvPr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T« vµ </a:t>
            </a:r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ABB34-BF66-4CED-9A90-9789B16C730D}"/>
              </a:ext>
            </a:extLst>
          </p:cNvPr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92610-BB47-4A8A-99B6-15AA18EDC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13" y="1930677"/>
            <a:ext cx="11193739" cy="14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9797805-F7EC-4D2D-8A64-D8AF44578E07}"/>
              </a:ext>
            </a:extLst>
          </p:cNvPr>
          <p:cNvGrpSpPr/>
          <p:nvPr/>
        </p:nvGrpSpPr>
        <p:grpSpPr>
          <a:xfrm>
            <a:off x="745528" y="389744"/>
            <a:ext cx="11141672" cy="6468256"/>
            <a:chOff x="500638" y="131368"/>
            <a:chExt cx="11078354" cy="68660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DE036F-D0C1-48BD-BAD3-0B4144123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638" y="131368"/>
              <a:ext cx="11078354" cy="686605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EE5692-50A3-40EC-82E2-EA09D7240AE8}"/>
                </a:ext>
              </a:extLst>
            </p:cNvPr>
            <p:cNvSpPr/>
            <p:nvPr/>
          </p:nvSpPr>
          <p:spPr>
            <a:xfrm>
              <a:off x="848139" y="1285461"/>
              <a:ext cx="2120348" cy="92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1096257" y="13136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745528" y="16894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5645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Nãi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5060626" y="516805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Gia ®×</a:t>
            </a:r>
            <a:r>
              <a:rPr lang="en-US" sz="4000" b="1" dirty="0" err="1">
                <a:latin typeface=".VnAvant" panose="020B7200000000000000" pitchFamily="34" charset="0"/>
              </a:rPr>
              <a:t>nh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65AC4-50AD-43D1-AB08-63D3A1892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33" y="1224691"/>
            <a:ext cx="9273002" cy="51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96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2:</a:t>
            </a:r>
            <a:r>
              <a:rPr lang="en-US" sz="96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9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B   </a:t>
            </a:r>
            <a:r>
              <a:rPr lang="en-US" sz="9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9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60101-D4EA-4D82-BDDF-C4DDC192C773}"/>
              </a:ext>
            </a:extLst>
          </p:cNvPr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263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C15FF-01AF-409D-87A3-E730C62A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8" y="-19390"/>
            <a:ext cx="11622838" cy="5614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3721772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 </a:t>
            </a:r>
            <a:r>
              <a:rPr lang="en-US" sz="4000" b="1" dirty="0" err="1">
                <a:latin typeface=".VnAvant" panose="020B7200000000000000" pitchFamily="34" charset="0"/>
              </a:rPr>
              <a:t>cho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bÐ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bóp</a:t>
            </a:r>
            <a:r>
              <a:rPr lang="en-US" sz="4000" b="1" dirty="0">
                <a:latin typeface=".VnAvant" panose="020B7200000000000000" pitchFamily="34" charset="0"/>
              </a:rPr>
              <a:t> bª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721771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F67A1-5FBA-4E50-8AD2-F439F2D7E889}"/>
              </a:ext>
            </a:extLst>
          </p:cNvPr>
          <p:cNvSpPr txBox="1"/>
          <p:nvPr/>
        </p:nvSpPr>
        <p:spPr>
          <a:xfrm>
            <a:off x="5587123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5AC77B-CAAE-4EBD-B708-BFC8A9056B20}"/>
              </a:ext>
            </a:extLst>
          </p:cNvPr>
          <p:cNvCxnSpPr>
            <a:cxnSpLocks/>
          </p:cNvCxnSpPr>
          <p:nvPr/>
        </p:nvCxnSpPr>
        <p:spPr>
          <a:xfrm flipH="1" flipV="1">
            <a:off x="4178110" y="6112367"/>
            <a:ext cx="143139" cy="84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6386637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7512045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2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5588387" y="1011727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665232"/>
              </p:ext>
            </p:extLst>
          </p:nvPr>
        </p:nvGraphicFramePr>
        <p:xfrm>
          <a:off x="2160793" y="2750132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60793" y="3678122"/>
            <a:ext cx="2859062" cy="7959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50456"/>
              </p:ext>
            </p:extLst>
          </p:nvPr>
        </p:nvGraphicFramePr>
        <p:xfrm>
          <a:off x="6924949" y="2782580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24949" y="3695400"/>
            <a:ext cx="2859062" cy="7787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bµ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A6CD6-4350-4965-A25B-3C5B4EC07267}"/>
              </a:ext>
            </a:extLst>
          </p:cNvPr>
          <p:cNvSpPr txBox="1"/>
          <p:nvPr/>
        </p:nvSpPr>
        <p:spPr>
          <a:xfrm>
            <a:off x="8265794" y="3633736"/>
            <a:ext cx="318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05232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ba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04425-D50F-4A57-95ED-F39E0D0DE8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D959"/>
              </a:clrFrom>
              <a:clrTo>
                <a:srgbClr val="FFD95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8" b="89980" l="10000" r="8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76" y="1250591"/>
            <a:ext cx="4304935" cy="42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FE77-8E6A-4C3C-94B7-FE6EF169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972C-AC24-4799-BCDD-CA2461460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69F9D-1855-4E30-8AF6-66157FEF5B66}"/>
              </a:ext>
            </a:extLst>
          </p:cNvPr>
          <p:cNvSpPr txBox="1"/>
          <p:nvPr/>
        </p:nvSpPr>
        <p:spPr>
          <a:xfrm>
            <a:off x="5333260" y="5477212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bµ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CA832-A596-4360-9A26-8E44EA464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281" l="0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48" y="1027906"/>
            <a:ext cx="4596944" cy="4596944"/>
          </a:xfrm>
          <a:prstGeom prst="rect">
            <a:avLst/>
          </a:prstGeom>
        </p:spPr>
      </p:pic>
      <p:grpSp>
        <p:nvGrpSpPr>
          <p:cNvPr id="7" name="组合 23"/>
          <p:cNvGrpSpPr/>
          <p:nvPr/>
        </p:nvGrpSpPr>
        <p:grpSpPr>
          <a:xfrm>
            <a:off x="-13656" y="5604591"/>
            <a:ext cx="12203723" cy="1123362"/>
            <a:chOff x="-17585" y="5729324"/>
            <a:chExt cx="12203723" cy="1123362"/>
          </a:xfrm>
        </p:grpSpPr>
        <p:pic>
          <p:nvPicPr>
            <p:cNvPr id="8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0" name="图片 6" descr="图片包含 事情&#10;&#10;已生成高可信度的说明">
            <a:extLst>
              <a:ext uri="{FF2B5EF4-FFF2-40B4-BE49-F238E27FC236}">
                <a16:creationId xmlns:a16="http://schemas.microsoft.com/office/drawing/2014/main" id="{A2A40CBB-AC3C-47FA-A121-69CFF30A3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74" y="191124"/>
            <a:ext cx="2059590" cy="2059590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638" y="4997552"/>
            <a:ext cx="1865116" cy="169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turtle on a plate&#10;&#10;Description automatically generated">
            <a:extLst>
              <a:ext uri="{FF2B5EF4-FFF2-40B4-BE49-F238E27FC236}">
                <a16:creationId xmlns:a16="http://schemas.microsoft.com/office/drawing/2014/main" id="{C23DFBB7-DF4E-44B2-8825-CD196FDB1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8" y="365125"/>
            <a:ext cx="7247662" cy="50096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5346512" y="566913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ba</a:t>
            </a:r>
            <a:r>
              <a:rPr lang="en-US" sz="6000" b="1" dirty="0"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atin typeface=".VnAvant" panose="020B7200000000000000" pitchFamily="34" charset="0"/>
              </a:rPr>
              <a:t>ba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C4F0E-6D5B-4146-A7AC-8A8FD136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A083B-FD5B-4897-8931-46BF8D5A3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77EDE-BDA4-4DC4-AA9B-D3EC2861D6B9}"/>
              </a:ext>
            </a:extLst>
          </p:cNvPr>
          <p:cNvSpPr txBox="1"/>
          <p:nvPr/>
        </p:nvSpPr>
        <p:spPr>
          <a:xfrm>
            <a:off x="8040974" y="2552555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ba</a:t>
            </a:r>
            <a:r>
              <a:rPr lang="en-US" sz="6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ba</a:t>
            </a:r>
            <a:endParaRPr lang="en-US" sz="6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20584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ba</a:t>
            </a:r>
            <a:endParaRPr lang="en-US" sz="66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8F0EA-9E5B-4D7A-9E26-787B2649EF62}"/>
              </a:ext>
            </a:extLst>
          </p:cNvPr>
          <p:cNvSpPr txBox="1"/>
          <p:nvPr/>
        </p:nvSpPr>
        <p:spPr>
          <a:xfrm>
            <a:off x="51200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7D14"/>
                </a:solidFill>
                <a:latin typeface=".VnAvant" panose="020B7200000000000000" pitchFamily="34" charset="0"/>
              </a:rPr>
              <a:t>bµ</a:t>
            </a: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74</TotalTime>
  <Words>88</Words>
  <Application>Microsoft Office PowerPoint</Application>
  <PresentationFormat>Widescreen</PresentationFormat>
  <Paragraphs>51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宋体</vt:lpstr>
      <vt:lpstr>.VnAvant</vt:lpstr>
      <vt:lpstr>.VnAvantH</vt:lpstr>
      <vt:lpstr>Arial</vt:lpstr>
      <vt:lpstr>Calibri</vt:lpstr>
      <vt:lpstr>Calibri Light</vt:lpstr>
      <vt:lpstr>Chivo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Đặng Linh</cp:lastModifiedBy>
  <cp:revision>12</cp:revision>
  <dcterms:created xsi:type="dcterms:W3CDTF">2020-08-13T04:37:25Z</dcterms:created>
  <dcterms:modified xsi:type="dcterms:W3CDTF">2025-09-22T05:40:23Z</dcterms:modified>
  <cp:category>9Slide.vn</cp:category>
</cp:coreProperties>
</file>