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10" r:id="rId4"/>
  </p:sldMasterIdLst>
  <p:notesMasterIdLst>
    <p:notesMasterId r:id="rId15"/>
  </p:notesMasterIdLst>
  <p:sldIdLst>
    <p:sldId id="284" r:id="rId5"/>
    <p:sldId id="281" r:id="rId6"/>
    <p:sldId id="256" r:id="rId7"/>
    <p:sldId id="280" r:id="rId8"/>
    <p:sldId id="291" r:id="rId9"/>
    <p:sldId id="260" r:id="rId10"/>
    <p:sldId id="257" r:id="rId11"/>
    <p:sldId id="258" r:id="rId12"/>
    <p:sldId id="29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D178-AEEB-4D75-BE72-707F134FD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20620-4A06-4940-B2E6-0FEEFD837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C67E-C992-4C63-946B-954AAED6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7DB10-503B-4676-9820-1A70274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2051-25BD-4599-8288-3A67FF5F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5F60-F7D9-4AD3-826B-E7584D14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26F0E-7527-4CA4-9F13-E32D5BA4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F7BF4-56C3-4980-AD30-90C4E179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7ABA-E846-4535-8734-35B1E247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614CA-E939-40BE-B07F-F4B6D71A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DCAC8-3A1E-49A3-AAF0-96BF69318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0EAF8-2A40-4046-AC6C-8620DB38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B4BF-D275-4AEA-BF80-5AB1882D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A512C-0610-43B9-B0E2-1D4ABECD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FCBE8-D74A-49C1-8B92-DD5003F4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0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107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263" lvl="8" indent="-575719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764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7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273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72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647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23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F36-7AD7-4771-B650-1CC51653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CCD47-6642-45D2-A7F3-2FC93E3B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3ED4-8F0E-4F3B-AEBE-0125B55E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C607F-98DB-42AF-B472-46A5FA71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1F29F-7468-4359-B31C-5F9B5A3B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07" indent="0" algn="ctr">
              <a:buNone/>
              <a:defRPr sz="2000"/>
            </a:lvl2pPr>
            <a:lvl3pPr marL="913085" indent="0" algn="ctr">
              <a:buNone/>
              <a:defRPr sz="1900"/>
            </a:lvl3pPr>
            <a:lvl4pPr marL="1369628" indent="0" algn="ctr">
              <a:buNone/>
              <a:defRPr sz="1600"/>
            </a:lvl4pPr>
            <a:lvl5pPr marL="1826170" indent="0" algn="ctr">
              <a:buNone/>
              <a:defRPr sz="1600"/>
            </a:lvl5pPr>
            <a:lvl6pPr marL="2282750" indent="0" algn="ctr">
              <a:buNone/>
              <a:defRPr sz="1600"/>
            </a:lvl6pPr>
            <a:lvl7pPr marL="2739254" indent="0" algn="ctr">
              <a:buNone/>
              <a:defRPr sz="1600"/>
            </a:lvl7pPr>
            <a:lvl8pPr marL="3195760" indent="0" algn="ctr">
              <a:buNone/>
              <a:defRPr sz="1600"/>
            </a:lvl8pPr>
            <a:lvl9pPr marL="365226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0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7" indent="0">
              <a:buNone/>
              <a:defRPr sz="2000" b="1"/>
            </a:lvl2pPr>
            <a:lvl3pPr marL="913085" indent="0">
              <a:buNone/>
              <a:defRPr sz="1900" b="1"/>
            </a:lvl3pPr>
            <a:lvl4pPr marL="1369628" indent="0">
              <a:buNone/>
              <a:defRPr sz="1600" b="1"/>
            </a:lvl4pPr>
            <a:lvl5pPr marL="1826170" indent="0">
              <a:buNone/>
              <a:defRPr sz="1600" b="1"/>
            </a:lvl5pPr>
            <a:lvl6pPr marL="2282750" indent="0">
              <a:buNone/>
              <a:defRPr sz="1600" b="1"/>
            </a:lvl6pPr>
            <a:lvl7pPr marL="2739254" indent="0">
              <a:buNone/>
              <a:defRPr sz="1600" b="1"/>
            </a:lvl7pPr>
            <a:lvl8pPr marL="3195760" indent="0">
              <a:buNone/>
              <a:defRPr sz="1600" b="1"/>
            </a:lvl8pPr>
            <a:lvl9pPr marL="365226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7" indent="0">
              <a:buNone/>
              <a:defRPr sz="2000" b="1"/>
            </a:lvl2pPr>
            <a:lvl3pPr marL="913085" indent="0">
              <a:buNone/>
              <a:defRPr sz="1900" b="1"/>
            </a:lvl3pPr>
            <a:lvl4pPr marL="1369628" indent="0">
              <a:buNone/>
              <a:defRPr sz="1600" b="1"/>
            </a:lvl4pPr>
            <a:lvl5pPr marL="1826170" indent="0">
              <a:buNone/>
              <a:defRPr sz="1600" b="1"/>
            </a:lvl5pPr>
            <a:lvl6pPr marL="2282750" indent="0">
              <a:buNone/>
              <a:defRPr sz="1600" b="1"/>
            </a:lvl6pPr>
            <a:lvl7pPr marL="2739254" indent="0">
              <a:buNone/>
              <a:defRPr sz="1600" b="1"/>
            </a:lvl7pPr>
            <a:lvl8pPr marL="3195760" indent="0">
              <a:buNone/>
              <a:defRPr sz="1600" b="1"/>
            </a:lvl8pPr>
            <a:lvl9pPr marL="365226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07" indent="0">
              <a:buNone/>
              <a:defRPr sz="1500"/>
            </a:lvl2pPr>
            <a:lvl3pPr marL="913085" indent="0">
              <a:buNone/>
              <a:defRPr sz="1200"/>
            </a:lvl3pPr>
            <a:lvl4pPr marL="1369628" indent="0">
              <a:buNone/>
              <a:defRPr sz="1100"/>
            </a:lvl4pPr>
            <a:lvl5pPr marL="1826170" indent="0">
              <a:buNone/>
              <a:defRPr sz="1100"/>
            </a:lvl5pPr>
            <a:lvl6pPr marL="2282750" indent="0">
              <a:buNone/>
              <a:defRPr sz="1100"/>
            </a:lvl6pPr>
            <a:lvl7pPr marL="2739254" indent="0">
              <a:buNone/>
              <a:defRPr sz="1100"/>
            </a:lvl7pPr>
            <a:lvl8pPr marL="3195760" indent="0">
              <a:buNone/>
              <a:defRPr sz="1100"/>
            </a:lvl8pPr>
            <a:lvl9pPr marL="3652267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07" indent="0">
              <a:buNone/>
              <a:defRPr sz="2800"/>
            </a:lvl2pPr>
            <a:lvl3pPr marL="913085" indent="0">
              <a:buNone/>
              <a:defRPr sz="2400"/>
            </a:lvl3pPr>
            <a:lvl4pPr marL="1369628" indent="0">
              <a:buNone/>
              <a:defRPr sz="2000"/>
            </a:lvl4pPr>
            <a:lvl5pPr marL="1826170" indent="0">
              <a:buNone/>
              <a:defRPr sz="2000"/>
            </a:lvl5pPr>
            <a:lvl6pPr marL="2282750" indent="0">
              <a:buNone/>
              <a:defRPr sz="2000"/>
            </a:lvl6pPr>
            <a:lvl7pPr marL="2739254" indent="0">
              <a:buNone/>
              <a:defRPr sz="2000"/>
            </a:lvl7pPr>
            <a:lvl8pPr marL="3195760" indent="0">
              <a:buNone/>
              <a:defRPr sz="2000"/>
            </a:lvl8pPr>
            <a:lvl9pPr marL="365226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07" indent="0">
              <a:buNone/>
              <a:defRPr sz="1500"/>
            </a:lvl2pPr>
            <a:lvl3pPr marL="913085" indent="0">
              <a:buNone/>
              <a:defRPr sz="1200"/>
            </a:lvl3pPr>
            <a:lvl4pPr marL="1369628" indent="0">
              <a:buNone/>
              <a:defRPr sz="1100"/>
            </a:lvl4pPr>
            <a:lvl5pPr marL="1826170" indent="0">
              <a:buNone/>
              <a:defRPr sz="1100"/>
            </a:lvl5pPr>
            <a:lvl6pPr marL="2282750" indent="0">
              <a:buNone/>
              <a:defRPr sz="1100"/>
            </a:lvl6pPr>
            <a:lvl7pPr marL="2739254" indent="0">
              <a:buNone/>
              <a:defRPr sz="1100"/>
            </a:lvl7pPr>
            <a:lvl8pPr marL="3195760" indent="0">
              <a:buNone/>
              <a:defRPr sz="1100"/>
            </a:lvl8pPr>
            <a:lvl9pPr marL="3652267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5C8E-8E26-4438-A5A4-B850585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B41D9-46D8-4D21-9E73-0BACFF71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2FFEC-1E40-45F3-BE98-349B75BE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9019-F7E9-4B15-8AE1-C0FABAE7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6781-C9F8-49DF-985C-B00D6B5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8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085">
              <a:defRPr/>
            </a:pPr>
            <a:r>
              <a:rPr lang="zh-CN" altLang="en-US" sz="3700" b="1">
                <a:solidFill>
                  <a:prstClr val="white"/>
                </a:solidFill>
                <a:latin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085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44051"/>
      </p:ext>
    </p:extLst>
  </p:cSld>
  <p:clrMapOvr>
    <a:masterClrMapping/>
  </p:clrMapOvr>
  <p:transition spd="slow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71462"/>
      </p:ext>
    </p:extLst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01479"/>
      </p:ext>
    </p:extLst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995089"/>
      </p:ext>
    </p:extLst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4562-F1C5-4902-B7E7-BEB242CD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2265-DB96-48B2-870D-5F29FD61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CCCC2-3852-474A-9726-1D32E6385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A98E7-5E5E-43E1-8EFF-D4E018A1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9B397-0473-45AD-91C7-CDCB9A1A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17C14-B067-4E80-80A0-F8E84791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D2A0-C255-4D7F-9BF7-B1CFD7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822ED-1D92-4DBB-93F1-AB60332EC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4CF82-265B-437C-8CFB-4F485FD7F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6F084-4D3D-4479-A815-1479A6F4B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231F6-5BAC-47C0-8251-255B71F9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BE135-A47D-419C-81F0-9409A345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366F9-4548-41C9-81A7-32226E22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0C7FF-FEEF-4370-80EF-A52B1B92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FD2A-00DA-43D6-9BFA-35FD4723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63498-D77A-436F-A122-2523D9A5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90553-4F14-4E2E-909D-457B0563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F7E82-1B6B-4BAE-9F34-3F51D762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8777B-EA42-47BB-8092-3C8765DB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16DF9-1DF7-4F5B-A443-A89D70EA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397A4-DB83-4347-BB15-50E71F8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78CC-4FAF-4F21-B23A-789CC0C0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3B74-A769-40E0-BFD1-682A815F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9A18-4FEE-4FB5-95A5-3124314A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0D205-343C-44E3-BB93-7C487D55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7CB73-9460-43C1-A25A-53A51038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D4317-3A62-4074-A2BC-3754ADC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273D-9CC5-45EE-8909-7E38242D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F6A9C-92C9-4BF5-8CE0-F418FBF0D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EEBBB-0122-4537-87A5-CBAA4D950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91518-FB88-48C4-87FA-42788D3E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5D56E-73A5-478B-8763-26595CE8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AB54B-4CA9-47D5-AB89-251C03B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057AEE6-CC0A-0143-A7A8-4788931FEE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93949-0106-485D-9A31-E4D8EF5F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EA0D7-8EE3-4F44-8392-5EA5AD379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3905-4A36-4985-8034-85BEAFCE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B339-84F2-4614-9EFD-2FC5B219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CF02-3313-48F1-AE11-BA0EAE37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40B45C6-52FB-CFC7-E548-7E42EE3673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705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2BA8CE8-D4CC-663A-9FB8-EF037E3562A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085">
                <a:defRPr/>
              </a:p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085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2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0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0" indent="-228290" algn="l" defTabSz="9130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7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4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8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87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65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08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5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7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5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8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7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5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4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6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7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F15783D-076E-717A-2D58-90ADDACC63D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2870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44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297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6945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5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264" indent="-22826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790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234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80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127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652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8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4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8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266" y="181974"/>
            <a:ext cx="8342219" cy="1900445"/>
          </a:xfrm>
          <a:prstGeom prst="rect">
            <a:avLst/>
          </a:prstGeom>
        </p:spPr>
      </p:pic>
      <p:sp>
        <p:nvSpPr>
          <p:cNvPr id="4" name="Google Shape;461;p28">
            <a:extLst>
              <a:ext uri="{FF2B5EF4-FFF2-40B4-BE49-F238E27FC236}">
                <a16:creationId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2037266" y="2845580"/>
            <a:ext cx="812060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15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115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1:</a:t>
            </a:r>
            <a:r>
              <a:rPr lang="en-US" sz="115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115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A   </a:t>
            </a:r>
            <a:r>
              <a:rPr lang="en-US" sz="11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115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Nãi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B40F4-191F-4464-B34E-54DD260D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20" y="1485761"/>
            <a:ext cx="4805999" cy="537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5E3A2-3D80-43D4-BE90-BCD43F68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4" y="1485760"/>
            <a:ext cx="4805998" cy="5372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5120587" y="796575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Chµo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hái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770309" y="2124905"/>
            <a:ext cx="48657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80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F9A52-8DB2-4565-9FB1-A0AC6EF1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6" y="83178"/>
            <a:ext cx="10902460" cy="5983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435EC-EA3B-4749-9F52-B0AE52AEC264}"/>
              </a:ext>
            </a:extLst>
          </p:cNvPr>
          <p:cNvSpPr txBox="1"/>
          <p:nvPr/>
        </p:nvSpPr>
        <p:spPr>
          <a:xfrm>
            <a:off x="3721772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Nam vµ Hµ ca </a:t>
            </a:r>
            <a:r>
              <a:rPr lang="en-US" sz="4000" b="1" dirty="0" err="1">
                <a:latin typeface=".VnAvant" panose="020B7200000000000000" pitchFamily="34" charset="0"/>
              </a:rPr>
              <a:t>h¸t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F3FF6-CEE5-44FB-8C71-F039C669FF80}"/>
              </a:ext>
            </a:extLst>
          </p:cNvPr>
          <p:cNvSpPr txBox="1"/>
          <p:nvPr/>
        </p:nvSpPr>
        <p:spPr>
          <a:xfrm>
            <a:off x="4114254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EB42F-CEF3-4C6F-9981-F28C295F3058}"/>
              </a:ext>
            </a:extLst>
          </p:cNvPr>
          <p:cNvSpPr txBox="1"/>
          <p:nvPr/>
        </p:nvSpPr>
        <p:spPr>
          <a:xfrm>
            <a:off x="6147646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C1152-F8C1-4538-B70B-F9340F0D8313}"/>
              </a:ext>
            </a:extLst>
          </p:cNvPr>
          <p:cNvSpPr txBox="1"/>
          <p:nvPr/>
        </p:nvSpPr>
        <p:spPr>
          <a:xfrm>
            <a:off x="6968101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C25D1-C0CF-4ED5-AEDA-A1A370908701}"/>
              </a:ext>
            </a:extLst>
          </p:cNvPr>
          <p:cNvSpPr txBox="1"/>
          <p:nvPr/>
        </p:nvSpPr>
        <p:spPr>
          <a:xfrm>
            <a:off x="7753065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9E60A-AFF4-4F59-ABCC-85EF58C84A0C}"/>
              </a:ext>
            </a:extLst>
          </p:cNvPr>
          <p:cNvSpPr txBox="1"/>
          <p:nvPr/>
        </p:nvSpPr>
        <p:spPr>
          <a:xfrm>
            <a:off x="5327191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7D74D4-B6A4-480B-9C99-42F280362BBA}"/>
              </a:ext>
            </a:extLst>
          </p:cNvPr>
          <p:cNvSpPr/>
          <p:nvPr/>
        </p:nvSpPr>
        <p:spPr>
          <a:xfrm>
            <a:off x="2166422" y="498148"/>
            <a:ext cx="2267214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FA6D4-88BE-4240-BF30-A32A6E83E6F8}"/>
              </a:ext>
            </a:extLst>
          </p:cNvPr>
          <p:cNvSpPr/>
          <p:nvPr/>
        </p:nvSpPr>
        <p:spPr>
          <a:xfrm>
            <a:off x="1815693" y="53572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0085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7" grpId="0"/>
      <p:bldP spid="18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541223" y="1207320"/>
            <a:ext cx="4854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8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5232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A718DB-628B-4D91-98ED-76CA35574DE3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ABB34-BF66-4CED-9A90-9789B16C730D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A8330-0F5F-4A3E-8EDA-41D9657F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1840452"/>
            <a:ext cx="11584639" cy="11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963737" y="34340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613008" y="380983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3E39D-FB7C-4EF7-9690-760487AC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4" y="965398"/>
            <a:ext cx="5268863" cy="56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B872F-818C-4D18-9727-F8394F0D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83" y="965397"/>
            <a:ext cx="4821996" cy="54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16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119</TotalTime>
  <Words>51</Words>
  <Application>Microsoft Office PowerPoint</Application>
  <PresentationFormat>Widescreen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等线</vt:lpstr>
      <vt:lpstr>等线 Light</vt:lpstr>
      <vt:lpstr>微软雅黑</vt:lpstr>
      <vt:lpstr>.VnAvant</vt:lpstr>
      <vt:lpstr>.VnAvantH</vt:lpstr>
      <vt:lpstr>Arial</vt:lpstr>
      <vt:lpstr>Calibri</vt:lpstr>
      <vt:lpstr>Calibri Light</vt:lpstr>
      <vt:lpstr>Chivo</vt:lpstr>
      <vt:lpstr>Chivo Light</vt:lpstr>
      <vt:lpstr>Shadows Into Light Two</vt:lpstr>
      <vt:lpstr>方正准圆简体</vt:lpstr>
      <vt:lpstr>Office Theme</vt:lpstr>
      <vt:lpstr>Aumerle template</vt:lpstr>
      <vt:lpstr>3_Office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Đặng Linh</cp:lastModifiedBy>
  <cp:revision>22</cp:revision>
  <dcterms:created xsi:type="dcterms:W3CDTF">2020-08-12T16:29:01Z</dcterms:created>
  <dcterms:modified xsi:type="dcterms:W3CDTF">2025-09-22T05:38:59Z</dcterms:modified>
  <cp:category>9Slide.vn</cp:category>
</cp:coreProperties>
</file>