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80" r:id="rId3"/>
    <p:sldMasterId id="2147483692" r:id="rId4"/>
    <p:sldMasterId id="2147483704" r:id="rId5"/>
    <p:sldMasterId id="2147483716" r:id="rId6"/>
    <p:sldMasterId id="2147483725" r:id="rId7"/>
    <p:sldMasterId id="2147483737" r:id="rId8"/>
  </p:sldMasterIdLst>
  <p:notesMasterIdLst>
    <p:notesMasterId r:id="rId28"/>
  </p:notesMasterIdLst>
  <p:sldIdLst>
    <p:sldId id="360" r:id="rId9"/>
    <p:sldId id="353" r:id="rId10"/>
    <p:sldId id="379" r:id="rId11"/>
    <p:sldId id="367" r:id="rId12"/>
    <p:sldId id="374" r:id="rId13"/>
    <p:sldId id="375" r:id="rId14"/>
    <p:sldId id="380" r:id="rId15"/>
    <p:sldId id="376" r:id="rId16"/>
    <p:sldId id="377" r:id="rId17"/>
    <p:sldId id="387" r:id="rId18"/>
    <p:sldId id="388" r:id="rId19"/>
    <p:sldId id="389" r:id="rId20"/>
    <p:sldId id="390" r:id="rId21"/>
    <p:sldId id="391" r:id="rId22"/>
    <p:sldId id="392" r:id="rId23"/>
    <p:sldId id="395" r:id="rId24"/>
    <p:sldId id="394" r:id="rId25"/>
    <p:sldId id="358" r:id="rId26"/>
    <p:sldId id="3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D5"/>
    <a:srgbClr val="FF33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FC318-8BA0-459B-BAC5-6F17662731A2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682AF7-6FC0-4BA7-A8AE-13135F9B88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5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067987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03BCFB07-EE59-4911-BF84-3CEE2EC94E63}" type="slidenum">
              <a:rPr lang="zh-CN" altLang="en-US">
                <a:solidFill>
                  <a:srgbClr val="000000"/>
                </a:solidFill>
                <a:ea typeface="宋体"/>
              </a:rPr>
              <a:pPr/>
              <a:t>19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102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63525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7C7A1-6450-45BB-83AF-97CC4BA5A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51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7C7A1-6450-45BB-83AF-97CC4BA5A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251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7C7A1-6450-45BB-83AF-97CC4BA5A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97C7A1-6450-45BB-83AF-97CC4BA5AC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789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3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632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E87AA706-8809-4A3D-A259-45BA4E60113B}" type="slidenum">
              <a:rPr lang="zh-CN" altLang="en-US">
                <a:solidFill>
                  <a:srgbClr val="000000"/>
                </a:solidFill>
                <a:ea typeface="宋体"/>
              </a:rPr>
              <a:pPr/>
              <a:t>18</a:t>
            </a:fld>
            <a:endParaRPr lang="zh-CN" altLang="en-US">
              <a:solidFill>
                <a:srgbClr val="000000"/>
              </a:solidFill>
              <a:ea typeface="宋体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1D221-5464-4F9B-8DB5-14C3F77AC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047683-CC9B-43F3-AA90-A81BCD357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FF1A-6585-4BDF-ACFD-C76968FB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BEECD-72C7-478A-8C61-12DF7625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A97DD-2F5B-45EB-BA0A-EEDA2BEC5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29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BB9D-25D1-4792-A512-BC7791DB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099CF-1A24-4978-80BF-8421F50A35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C17A4-396D-44FF-8AEC-0E250F0E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5F751-0235-4988-9E0D-2BECD4E6D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BC30E-2761-461C-AF80-B192F11BF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1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5F730A-F43D-4881-A4AA-849CDEE740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499A1-D878-4EBF-ABAE-FE4273388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04B78-668D-451D-BFC1-3D883804C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FF99A-A632-428A-A61D-3F6743DB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71CBB-AAF3-458E-AD30-B969C83F1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60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1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860866"/>
      </p:ext>
    </p:extLst>
  </p:cSld>
  <p:clrMapOvr>
    <a:masterClrMapping/>
  </p:clrMapOvr>
  <p:transition spd="slow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76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3" y="0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383126"/>
      </p:ext>
    </p:extLst>
  </p:cSld>
  <p:clrMapOvr>
    <a:masterClrMapping/>
  </p:clrMapOvr>
  <p:transition spd="slow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575632"/>
      </p:ext>
    </p:extLst>
  </p:cSld>
  <p:clrMapOvr>
    <a:masterClrMapping/>
  </p:clrMapOvr>
  <p:transition spd="slow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39037"/>
      </p:ext>
    </p:extLst>
  </p:cSld>
  <p:clrMapOvr>
    <a:masterClrMapping/>
  </p:clrMapOvr>
  <p:transition spd="slow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189F8-A081-420A-9C87-0FAC7AE91B7A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8145BA-2D23-4903-981C-5D096AE53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80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A914773-51A6-42B1-872B-1427F58D424D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486E5E0-F543-4752-954B-D2AEF9617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68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7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9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E50FCB-8AAA-414F-886E-E0E55311B80E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633A4F3-5132-410C-8C81-E0C447207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61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5AF9-7E4D-4DC6-A9CF-67491C01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A93EF-95B9-45B0-B999-041FD5A4E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53D21-1B7B-40C0-A2AE-3B2F4B3D0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2F81E-96CF-41B9-B626-8CE36FB0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CCE02-E203-489A-AB8E-989AC8E6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310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958FDB-FCFB-468D-B14B-57B51424AF2A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01BA3C-F68C-4156-A89B-E4D3FF675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50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47CC36-A766-4A76-A147-943E58335552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4E0AEC-2751-4807-878B-29AF82E1F8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D9ED9D-2EC2-4E94-AABD-5D7781A7F8D9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F0CC82-4202-47E2-B0CA-653C720DA4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6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BF063B8-408E-43A4-A43B-F8D1B07DAE1F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7D7091-7DA5-4A46-A718-B710CB4F8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646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74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3C8FE4B-E339-493B-89EA-D20BD5FD59AA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4F8FEC-545A-4B95-9768-DB359AA8C3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59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9" y="987474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98A3583-C31D-4306-933E-FBB568F9F742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C24D38-D4FA-48E3-84D0-4C7907A9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63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90D8C6-4A6B-4B54-800B-EF4DD4063FCE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47C96C4-0A92-49CF-9909-EE2FB2981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34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4" y="365155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1" y="365155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1BE48A-E235-4177-81B7-DCF3E33E2C84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E359FB-BEAE-4112-91CC-7CF584174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9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17947-F9B7-4D5B-9F03-412C7F12DD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74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94F84-D5B1-4B0C-8E68-FBC71B82382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8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1EB6-6FC7-4C4C-8C32-B507D5C2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C4866-8DE1-4056-A23A-C201B2223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2247C-409A-4333-95D2-A6F28216D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B8137-A468-4BB3-BF92-98A0FEC1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65085-B982-44B8-8D73-D695B1C36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45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7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0FA5-59B2-4B47-BFD0-062B1B8C71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192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7C-0367-4DAD-BD01-2A68AF6C54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565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62F7-3996-4203-B2BC-05626C01D6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645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292D5-B717-49CB-A652-007C054480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12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F5110-A6EF-4961-97C5-EB1267B663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2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58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66C94-5F1C-4A50-85B6-641FEDDD5B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05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1" y="987458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ECC3-6E1E-4F6F-BF7D-583477C97F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282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5D158-D659-4072-8BFF-59FBF93143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79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3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3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686BB-9189-4D40-A9BB-1909DB4340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6865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87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285C8-0D23-456C-8A74-2BBFF596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4F0CB-CBB1-46CC-919E-5D9D62D69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34CE7D-11A2-4321-9889-8FCEE02A8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77665-8422-44A9-8951-1702E9ACF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FFFE1-6F40-4C26-981B-FD1CB0DD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15DEC-070A-4B52-81C5-439A5811F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87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3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5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5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2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1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1A8CC-4D65-4491-8393-F26764E1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148D6-F880-4E53-A223-9B69A0EF3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880A66-FF39-47CD-BD80-DA984725D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53D81-1582-4BF6-A839-0ECE6BD799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3AA121-330A-4565-8622-0D7286BFED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FA496F-A804-4EBD-B0F5-B70113E69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FD03C-5171-409E-84CB-25886281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0DFAD5-C211-4AC4-BF4C-325D1DF3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56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793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7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445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75719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170" lvl="1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754" lvl="2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339" lvl="3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7924" lvl="4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509" lvl="5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093" lvl="6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678" lvl="7" indent="-575719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263" lvl="8" indent="-575719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7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12800">
                <a:solidFill>
                  <a:srgbClr val="65677F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rgbClr val="65677F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65677F"/>
                </a:solidFill>
              </a:rPr>
              <a:pPr/>
              <a:t>‹#›</a:t>
            </a:fld>
            <a:endParaRPr lang="en">
              <a:solidFill>
                <a:srgbClr val="65677F"/>
              </a:solidFill>
            </a:endParaRPr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222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263" lvl="8" indent="-507987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053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91054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3"/>
            </a:lvl1pPr>
            <a:lvl2pPr marL="1219170" lvl="1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2pPr>
            <a:lvl3pPr marL="1828754" lvl="2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3pPr>
            <a:lvl4pPr marL="2438339" lvl="3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4pPr>
            <a:lvl5pPr marL="3047924" lvl="4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5pPr>
            <a:lvl6pPr marL="3657509" lvl="5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6pPr>
            <a:lvl7pPr marL="4267093" lvl="6" indent="-491054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3"/>
            </a:lvl7pPr>
            <a:lvl8pPr marL="4876678" lvl="7" indent="-491054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3"/>
            </a:lvl8pPr>
            <a:lvl9pPr marL="5486263" lvl="8" indent="-491054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65677F"/>
                </a:solidFill>
              </a:rPr>
              <a:pPr/>
              <a:t>‹#›</a:t>
            </a:fld>
            <a:endParaRPr lang="en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729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70" lvl="1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54" lvl="2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339" lvl="3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924" lvl="4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509" lvl="5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093" lvl="6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678" lvl="7" indent="-457189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263" lvl="8" indent="-457189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65677F"/>
                </a:solidFill>
              </a:rPr>
              <a:pPr/>
              <a:t>‹#›</a:t>
            </a:fld>
            <a:endParaRPr lang="en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190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65677F"/>
                </a:solidFill>
              </a:rPr>
              <a:pPr/>
              <a:t>‹#›</a:t>
            </a:fld>
            <a:endParaRPr lang="en">
              <a:solidFill>
                <a:srgbClr val="65677F"/>
              </a:solidFill>
            </a:endParaRPr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360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65677F"/>
                </a:solidFill>
              </a:rPr>
              <a:pPr/>
              <a:t>‹#›</a:t>
            </a:fld>
            <a:endParaRPr lang="en">
              <a:solidFill>
                <a:srgbClr val="65677F"/>
              </a:solidFill>
            </a:endParaRPr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765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9C03-9C76-4F96-8FD5-3116333D1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6337A-6DE4-4B23-BAB4-BD88643209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8852B-DF4C-41E9-AF99-009A5FC9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B37B4-687E-4BB0-AFF6-E288C322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8ED44-B83F-4B74-952B-730DAA3D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382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0D02-0555-4BEF-B6ED-BA15702A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46628-11EA-42BC-8ED2-35FE58B2A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34605-6691-4BF4-82C2-27D23654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B940B-FCA0-4901-B78C-860EE5C13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63DA3-9B18-42C3-AA97-A1D0D16A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4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87A6-0AE2-413D-A009-560AD738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53488-106F-423F-8EAA-9B9128789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26A8D2-6845-4FAE-8D76-BBBB541D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38532B-A254-4801-8AD2-EEF62308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45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98DD2-4D46-4D3C-BE47-57DA7969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51132-8DE7-46C9-8311-E913B4CD9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A1B82-A83A-4F2F-A605-E40ED5CF1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C821E-5333-44D9-B49D-66BAED389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48E3C-8154-45E4-BA74-74631D6D4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6963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501AC-B0B7-4EC8-9332-172C92DF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8E2C8-4732-448F-80CF-B9A9F06C4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E300B-847A-4FC7-915E-DED3CC78A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F2F29-C4FC-4C4C-91EE-7B39BAC72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995A3-C062-42E7-BEA2-FB79A0683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7F1E11-9C2A-475C-A08F-A01A9428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C4183-EE63-4C2E-A1BE-9ED36B8D6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C275A-8D09-477E-8241-44185060C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06AA0-003B-46E3-BAFB-5A2DC3973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BDD780-E5B7-4E2C-BC26-7B300988A6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AD3A3-CAE9-4998-9AE8-67BBFDBC58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71E2DF-5A2C-4FC7-85B2-CD87A723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3D5A2-8564-44E5-8BC0-F8F0A2C1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237B0-C6AA-4A3C-867B-684F95DC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555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B665-FDF8-454A-8712-CAE79228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DCD11-F675-48D9-A080-F5834D31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B9FA2-6B60-4659-BFFE-DE4DA935C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95B60-E517-44CA-ABF3-D6F3D6EE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317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B505A9-222B-417A-A0F1-60CD96A7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6A20C3-F93A-48CC-943B-86F6A3A67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7AD4EF-5E0E-4D93-8829-E76902ED3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634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EEB52-CB7B-46E8-B6C5-45A4DFD25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95B31-7851-470B-BDAB-78BB60AB5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3E565B-0B79-4AC6-A751-2D7B65B04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2E743-50BB-42AD-A00D-3FCC7476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D55DA-53C5-4491-B3B4-7E9734F0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94C0EE-D40E-49CC-ABBB-2A9D1B8B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9167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F96BD-8E27-4280-BD9E-160EFDBC7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036DC6-608D-4BDF-B532-1509B85F2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4FAB4-1183-425C-83DA-5C928C337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2EFE89-EF17-44AA-A58A-FE165C7A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5ED4C-57E1-42F9-B423-6F8FB35C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63D6D8-2875-45A8-9392-17D421B0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35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7590-5E87-4423-8BE7-2360A873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AA088-8606-41CE-AC81-6DBA1742EA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B2BCB8-3750-4A0C-95B0-6542CAF3E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87A87-F101-4F93-A74A-B53C2C25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6946C-5906-4B8E-8B97-51DDF95D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453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6D072-0086-41EA-A8C1-A94B92DEB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CF760E-764C-43F9-8B84-7BFFEE201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1E97D-BD08-4462-9F5D-3BE658C2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27909-90F9-45F8-903F-9F6E67BA4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3540E-8560-4666-AD67-E692877E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956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61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3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53712EBE-C38E-4623-B002-CB690835EB12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35F4A430-F342-4CE9-894B-57782430D4AB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913763932"/>
      </p:ext>
    </p:extLst>
  </p:cSld>
  <p:clrMapOvr>
    <a:masterClrMapping/>
  </p:clrMapOvr>
  <p:transition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C2375-FEBE-4CCE-AC3C-4E3A32D35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A56115-04E9-49FA-96F8-8409C47B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33888-2E42-4E27-8815-B179B0E67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738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93742E8F-7D1D-4C08-A844-5030368FC857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2D549206-7888-4B1A-8AA0-8B9FDD305A2C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981693620"/>
      </p:ext>
    </p:extLst>
  </p:cSld>
  <p:clrMapOvr>
    <a:masterClrMapping/>
  </p:clrMapOvr>
  <p:transition advTm="3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1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39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5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67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59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5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432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35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B3947F74-3008-4D32-A0CF-C0BC202590B8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1A9A9D55-FA36-4713-9924-B03D30791567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193154567"/>
      </p:ext>
    </p:extLst>
  </p:cSld>
  <p:clrMapOvr>
    <a:masterClrMapping/>
  </p:clrMapOvr>
  <p:transition advTm="3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E9F26318-A556-4485-BAA8-E75B32A88173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C7C56966-2528-450C-AE3B-65C678EED2B2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686067496"/>
      </p:ext>
    </p:extLst>
  </p:cSld>
  <p:clrMapOvr>
    <a:masterClrMapping/>
  </p:clrMapOvr>
  <p:transition advTm="3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667" b="1"/>
            </a:lvl2pPr>
            <a:lvl3pPr marL="1218390" indent="0">
              <a:buNone/>
              <a:defRPr sz="2400" b="1"/>
            </a:lvl3pPr>
            <a:lvl4pPr marL="1827576" indent="0">
              <a:buNone/>
              <a:defRPr sz="2133" b="1"/>
            </a:lvl4pPr>
            <a:lvl5pPr marL="2436778" indent="0">
              <a:buNone/>
              <a:defRPr sz="2133" b="1"/>
            </a:lvl5pPr>
            <a:lvl6pPr marL="3045948" indent="0">
              <a:buNone/>
              <a:defRPr sz="2133" b="1"/>
            </a:lvl6pPr>
            <a:lvl7pPr marL="3655119" indent="0">
              <a:buNone/>
              <a:defRPr sz="2133" b="1"/>
            </a:lvl7pPr>
            <a:lvl8pPr marL="4264320" indent="0">
              <a:buNone/>
              <a:defRPr sz="2133" b="1"/>
            </a:lvl8pPr>
            <a:lvl9pPr marL="487350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0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667" b="1"/>
            </a:lvl2pPr>
            <a:lvl3pPr marL="1218390" indent="0">
              <a:buNone/>
              <a:defRPr sz="2400" b="1"/>
            </a:lvl3pPr>
            <a:lvl4pPr marL="1827576" indent="0">
              <a:buNone/>
              <a:defRPr sz="2133" b="1"/>
            </a:lvl4pPr>
            <a:lvl5pPr marL="2436778" indent="0">
              <a:buNone/>
              <a:defRPr sz="2133" b="1"/>
            </a:lvl5pPr>
            <a:lvl6pPr marL="3045948" indent="0">
              <a:buNone/>
              <a:defRPr sz="2133" b="1"/>
            </a:lvl6pPr>
            <a:lvl7pPr marL="3655119" indent="0">
              <a:buNone/>
              <a:defRPr sz="2133" b="1"/>
            </a:lvl7pPr>
            <a:lvl8pPr marL="4264320" indent="0">
              <a:buNone/>
              <a:defRPr sz="2133" b="1"/>
            </a:lvl8pPr>
            <a:lvl9pPr marL="4873507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0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F4462CD7-BA0B-49C7-8AFC-61662684D5A9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A07ED6B7-8801-4F03-ACC3-6970710E3628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413185430"/>
      </p:ext>
    </p:extLst>
  </p:cSld>
  <p:clrMapOvr>
    <a:masterClrMapping/>
  </p:clrMapOvr>
  <p:transition advTm="3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1E91EBAD-8394-482B-81DA-DFB6CA242917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15F68412-F039-4624-8A1D-424FF53CCFDB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162089896"/>
      </p:ext>
    </p:extLst>
  </p:cSld>
  <p:clrMapOvr>
    <a:masterClrMapping/>
  </p:clrMapOvr>
  <p:transition advTm="3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74AAE460-A66D-4F03-AF59-B46E81B76C49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A191EF66-2C25-46EC-93AA-DEA86255E606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625811805"/>
      </p:ext>
    </p:extLst>
  </p:cSld>
  <p:clrMapOvr>
    <a:masterClrMapping/>
  </p:clrMapOvr>
  <p:transition advTm="3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8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171" indent="0">
              <a:buNone/>
              <a:defRPr sz="1600"/>
            </a:lvl2pPr>
            <a:lvl3pPr marL="1218390" indent="0">
              <a:buNone/>
              <a:defRPr sz="1333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723DD2AF-5B75-4FC3-A5DF-45DD965B0E06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C49DF7DC-BB7E-42AB-832D-705CB1A0E91F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772623261"/>
      </p:ext>
    </p:extLst>
  </p:cSld>
  <p:clrMapOvr>
    <a:masterClrMapping/>
  </p:clrMapOvr>
  <p:transition advTm="3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171" indent="0">
              <a:buNone/>
              <a:defRPr sz="3733"/>
            </a:lvl2pPr>
            <a:lvl3pPr marL="1218390" indent="0">
              <a:buNone/>
              <a:defRPr sz="3200"/>
            </a:lvl3pPr>
            <a:lvl4pPr marL="1827576" indent="0">
              <a:buNone/>
              <a:defRPr sz="2667"/>
            </a:lvl4pPr>
            <a:lvl5pPr marL="2436778" indent="0">
              <a:buNone/>
              <a:defRPr sz="2667"/>
            </a:lvl5pPr>
            <a:lvl6pPr marL="3045948" indent="0">
              <a:buNone/>
              <a:defRPr sz="2667"/>
            </a:lvl6pPr>
            <a:lvl7pPr marL="3655119" indent="0">
              <a:buNone/>
              <a:defRPr sz="2667"/>
            </a:lvl7pPr>
            <a:lvl8pPr marL="4264320" indent="0">
              <a:buNone/>
              <a:defRPr sz="2667"/>
            </a:lvl8pPr>
            <a:lvl9pPr marL="4873507" indent="0">
              <a:buNone/>
              <a:defRPr sz="2667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7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171" indent="0">
              <a:buNone/>
              <a:defRPr sz="1600"/>
            </a:lvl2pPr>
            <a:lvl3pPr marL="1218390" indent="0">
              <a:buNone/>
              <a:defRPr sz="1333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DB11D100-1833-43E7-B05E-AEA25ED9410A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0BD36BF3-2903-47AD-9A8D-5D0232CDCF9F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343933398"/>
      </p:ext>
    </p:extLst>
  </p:cSld>
  <p:clrMapOvr>
    <a:masterClrMapping/>
  </p:clrMapOvr>
  <p:transition advTm="3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5158051B-0C0C-4D72-B53D-4A2A47EBB2E2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70AA7287-F334-40D3-8758-8C30084D1769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13252372"/>
      </p:ext>
    </p:extLst>
  </p:cSld>
  <p:clrMapOvr>
    <a:masterClrMapping/>
  </p:clrMapOvr>
  <p:transition advTm="300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fld id="{64865927-FDB5-490B-B8B6-FE0BD6BD00D6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218990"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.Vn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spcBef>
                <a:spcPct val="50000"/>
              </a:spcBef>
              <a:defRPr>
                <a:latin typeface=".VnArial" panose="020B7200000000000000" pitchFamily="34" charset="0"/>
              </a:defRPr>
            </a:lvl1pPr>
          </a:lstStyle>
          <a:p>
            <a:pPr fontAlgn="base">
              <a:spcAft>
                <a:spcPct val="0"/>
              </a:spcAft>
            </a:pPr>
            <a:fld id="{16E7FBEC-7F95-4A36-8924-E3B6ED954BAD}" type="slidenum">
              <a:rPr lang="zh-CN" altLang="en-US" smtClean="0"/>
              <a:pPr fontAlgn="base"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820741145"/>
      </p:ext>
    </p:extLst>
  </p:cSld>
  <p:clrMapOvr>
    <a:masterClrMapping/>
  </p:clrMapOvr>
  <p:transition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AD8B-499D-4FA6-B63D-571F86C57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3B003-6E48-4560-8068-AF5DE1B46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6D912-F5B7-4462-81B3-25BF5623F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7585F-2078-4C90-8C8D-A8D97783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4D3B-9899-4303-A909-A5BAF0463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A1BC6-8F15-4787-8E0E-6C2915B6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7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791E-BDD9-4B07-845A-3D531FF05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13C9AE-D577-420B-913C-F573030916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9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3C84A6-59FA-470A-9E91-BD421FD49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DE43F-041A-4D8F-81DE-173F8AAF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EEB166-70C5-4A2C-AF44-B5A793C1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A6F3A-E7E2-4AD9-A9F7-FA3CDDDC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309B8A-747F-4D7C-B45B-6D0925BE1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91740-5DBB-46D5-AC20-89CEB35C2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08E0D-B7D2-4CD1-B7D4-7F4202E9F7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97C6D-F9C6-441C-8D48-A55DCB369283}" type="datetimeFigureOut">
              <a:rPr lang="en-US" smtClean="0"/>
              <a:t>6/17/2021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36D40-CDB4-4068-AF33-9F96011F3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21DE9-72A1-4052-ADA1-0BC9236F5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F1C85-5C60-4DF1-9BA4-10CBE121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97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 spd="slow" advTm="0">
    <p:random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8" rIns="9142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3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 defTabSz="91426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EE517A2-1B1A-42C7-AAC1-4313D3CF7856}" type="datetimeFigureOut">
              <a:rPr lang="en-US"/>
              <a:pPr>
                <a:defRPr/>
              </a:pPr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63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 defTabSz="91426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3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 defTabSz="91426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0231DFA-C128-4C61-B59C-84E7FD99D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9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74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DB2E2BC5-615C-4004-8D6B-BB92DF80BA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6/17/2021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74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8EF63342-0A7F-4DB7-AC30-AA60D99530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94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2021/6/17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42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3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65677F"/>
                </a:solidFill>
              </a:rPr>
              <a:pPr/>
              <a:t>‹#›</a:t>
            </a:fld>
            <a:endParaRPr lang="en">
              <a:solidFill>
                <a:srgbClr val="6567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089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429B80-FEF9-48D9-A1E9-FFAF4E83D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E4ED5-DE82-40E7-B4DB-41BA62613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A43DB-384F-47F3-B941-CD87D955E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33422A-8E30-49B7-870E-71C12D597F9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E3152-64F6-4385-8E82-7D819467F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56467-67E0-4BE6-AE88-BD792835B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AB230D-0633-4D69-BDE1-22D9059CF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256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516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8" tIns="45694" rIns="91388" bIns="456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388" tIns="45694" rIns="91388" bIns="45694" rtlCol="0" anchor="ctr"/>
          <a:lstStyle>
            <a:lvl1pPr algn="l" defTabSz="121839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5A268F5-315D-41C4-A9A1-CB90FFFC527E}" type="datetimeFigureOut">
              <a:rPr lang="zh-CN" altLang="en-US" smtClean="0"/>
              <a:pPr>
                <a:defRPr/>
              </a:pPr>
              <a:t>2021/6/17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388" tIns="45694" rIns="91388" bIns="45694" rtlCol="0" anchor="ctr"/>
          <a:lstStyle>
            <a:lvl1pPr algn="ctr" defTabSz="1218390" eaLnBrk="1" fontAlgn="auto" hangingPunct="1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388" tIns="45694" rIns="91388" bIns="45694" numCol="1" anchor="ctr" anchorCtr="0" compatLnSpc="1">
            <a:prstTxWarp prst="textNoShape">
              <a:avLst/>
            </a:prstTxWarp>
          </a:bodyPr>
          <a:lstStyle>
            <a:lvl1pPr algn="r" defTabSz="1217054" eaLnBrk="1" hangingPunct="1">
              <a:defRPr sz="16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AA3EA5-59DA-4C27-8AC4-8B351FA77B60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42696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advTm="3000"/>
  <p:txStyles>
    <p:titleStyle>
      <a:lvl1pPr algn="ctr" defTabSz="1212820" rtl="0" eaLnBrk="0" fontAlgn="base" hangingPunct="0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2820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2pPr>
      <a:lvl3pPr algn="ctr" defTabSz="1212820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3pPr>
      <a:lvl4pPr algn="ctr" defTabSz="1212820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4pPr>
      <a:lvl5pPr algn="ctr" defTabSz="1212820" rtl="0" eaLnBrk="0" fontAlgn="base" hangingPunct="0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5pPr>
      <a:lvl6pPr marL="609491" algn="ctr" defTabSz="121687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8990" algn="ctr" defTabSz="121687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482" algn="ctr" defTabSz="121687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7978" algn="ctr" defTabSz="1216874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0839" indent="-450839" algn="l" defTabSz="12128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84226" indent="-374641" algn="l" defTabSz="12128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17613" indent="-298443" algn="l" defTabSz="12128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197" indent="-298443" algn="l" defTabSz="12128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36782" indent="-298443" algn="l" defTabSz="121282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0532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59736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68922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8108" indent="-304584" algn="l" defTabSz="121839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71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9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76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78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948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119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320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507" algn="l" defTabSz="121839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4.xml"/><Relationship Id="rId7" Type="http://schemas.openxmlformats.org/officeDocument/2006/relationships/slide" Target="slide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jp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41.png"/><Relationship Id="rId18" Type="http://schemas.openxmlformats.org/officeDocument/2006/relationships/slide" Target="slide13.xml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64.xml"/><Relationship Id="rId21" Type="http://schemas.openxmlformats.org/officeDocument/2006/relationships/slide" Target="slide3.xml"/><Relationship Id="rId7" Type="http://schemas.microsoft.com/office/2007/relationships/hdphoto" Target="../media/hdphoto2.wdp"/><Relationship Id="rId12" Type="http://schemas.openxmlformats.org/officeDocument/2006/relationships/slide" Target="slide16.xml"/><Relationship Id="rId17" Type="http://schemas.openxmlformats.org/officeDocument/2006/relationships/slide" Target="slide14.xml"/><Relationship Id="rId25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microsoft.com/office/2007/relationships/hdphoto" Target="../media/hdphoto4.wdp"/><Relationship Id="rId20" Type="http://schemas.openxmlformats.org/officeDocument/2006/relationships/image" Target="../media/image38.png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microsoft.com/office/2007/relationships/hdphoto" Target="../media/hdphoto3.wdp"/><Relationship Id="rId24" Type="http://schemas.openxmlformats.org/officeDocument/2006/relationships/image" Target="../media/image45.png"/><Relationship Id="rId5" Type="http://schemas.openxmlformats.org/officeDocument/2006/relationships/image" Target="../media/image35.jpg"/><Relationship Id="rId15" Type="http://schemas.openxmlformats.org/officeDocument/2006/relationships/image" Target="../media/image42.png"/><Relationship Id="rId23" Type="http://schemas.openxmlformats.org/officeDocument/2006/relationships/slide" Target="slide4.xml"/><Relationship Id="rId28" Type="http://schemas.openxmlformats.org/officeDocument/2006/relationships/image" Target="../media/image47.jpe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slide" Target="slide15.xml"/><Relationship Id="rId22" Type="http://schemas.openxmlformats.org/officeDocument/2006/relationships/image" Target="../media/image44.jpeg"/><Relationship Id="rId27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5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4.xml"/><Relationship Id="rId7" Type="http://schemas.openxmlformats.org/officeDocument/2006/relationships/slide" Target="slide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399" y="1316767"/>
            <a:ext cx="3276601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604913" y="139699"/>
            <a:ext cx="11226018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799" y="3670334"/>
            <a:ext cx="1854201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4" y="4914900"/>
            <a:ext cx="2108201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50" y="51099"/>
            <a:ext cx="3276601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62558" y="3582383"/>
            <a:ext cx="3110775" cy="120032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 defTabSz="914264"/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Môn</a:t>
            </a:r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: Tin </a:t>
            </a:r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endParaRPr lang="en-US" altLang="zh-CN" sz="3600" b="1" dirty="0">
              <a:ln w="31550" cmpd="sng">
                <a:noFill/>
                <a:prstDash val="solid"/>
              </a:ln>
              <a:solidFill>
                <a:srgbClr val="0000CC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pPr algn="ctr" defTabSz="914264"/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600" b="1" dirty="0" err="1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Lớp</a:t>
            </a:r>
            <a:r>
              <a:rPr lang="en-US" altLang="zh-CN" sz="3600" b="1" dirty="0">
                <a:ln w="31550" cmpd="sng">
                  <a:noFill/>
                  <a:prstDash val="solid"/>
                </a:ln>
                <a:solidFill>
                  <a:srgbClr val="0000CC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4 </a:t>
            </a:r>
            <a:endParaRPr lang="zh-CN" altLang="en-US" sz="3600" b="1" dirty="0">
              <a:ln w="31550" cmpd="sng">
                <a:noFill/>
                <a:prstDash val="solid"/>
              </a:ln>
              <a:solidFill>
                <a:srgbClr val="0000CC"/>
              </a:soli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058160" y="2231232"/>
            <a:ext cx="1078990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804" y="660111"/>
            <a:ext cx="1148180" cy="955285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3467103" y="2513027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3015024" y="3696260"/>
              <a:ext cx="1371600" cy="71558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4264"/>
              <a:r>
                <a:rPr lang="en-US" altLang="zh-CN" sz="2800" b="1" smtClean="0">
                  <a:solidFill>
                    <a:prstClr val="white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TOÁN</a:t>
              </a:r>
              <a:endParaRPr lang="en-US" altLang="zh-CN" sz="2800" b="1" dirty="0">
                <a:solidFill>
                  <a:prstClr val="white"/>
                </a:solidFill>
                <a:latin typeface="Arial" panose="020B0604020202020204" pitchFamily="34" charset="0"/>
                <a:ea typeface="方正粗圆_GBK" panose="03000509000000000000" pitchFamily="65" charset="-122"/>
                <a:cs typeface="Arial" panose="020B0604020202020204" pitchFamily="34" charset="0"/>
              </a:endParaRPr>
            </a:p>
            <a:p>
              <a:pPr algn="ctr" defTabSz="914264"/>
              <a:r>
                <a:rPr lang="en-US" altLang="zh-CN" sz="2800" b="1">
                  <a:solidFill>
                    <a:prstClr val="white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LỚP </a:t>
              </a:r>
              <a:r>
                <a:rPr lang="en-US" altLang="zh-CN" sz="2800" b="1" smtClean="0">
                  <a:solidFill>
                    <a:prstClr val="white"/>
                  </a:solidFill>
                  <a:latin typeface="Arial" panose="020B0604020202020204" pitchFamily="34" charset="0"/>
                  <a:ea typeface="方正粗圆_GBK" panose="03000509000000000000" pitchFamily="65" charset="-122"/>
                  <a:cs typeface="Arial" panose="020B0604020202020204" pitchFamily="34" charset="0"/>
                </a:rPr>
                <a:t>1</a:t>
              </a:r>
              <a:endParaRPr lang="zh-CN" altLang="en-US" sz="2800" b="1" dirty="0">
                <a:solidFill>
                  <a:prstClr val="white"/>
                </a:solidFill>
                <a:latin typeface="Arial" panose="020B0604020202020204" pitchFamily="34" charset="0"/>
                <a:ea typeface="方正粗圆_GBK" panose="03000509000000000000" pitchFamily="65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WordArt 6"/>
          <p:cNvSpPr>
            <a:spLocks noChangeArrowheads="1" noChangeShapeType="1" noTextEdit="1"/>
          </p:cNvSpPr>
          <p:nvPr/>
        </p:nvSpPr>
        <p:spPr bwMode="auto">
          <a:xfrm>
            <a:off x="2825090" y="2397152"/>
            <a:ext cx="6843712" cy="6096000"/>
          </a:xfrm>
          <a:prstGeom prst="rect">
            <a:avLst/>
          </a:prstGeom>
        </p:spPr>
        <p:txBody>
          <a:bodyPr spcFirstLastPara="1" wrap="none" lIns="91428" tIns="45718" rIns="91428" bIns="45718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defTabSz="914264"/>
            <a:r>
              <a:rPr lang="en-US" sz="19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NHIỆT LIỆT CHÀO </a:t>
            </a:r>
            <a:r>
              <a:rPr lang="en-US" sz="19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 QUÝ THẦY CÔ </a:t>
            </a:r>
            <a:r>
              <a:rPr lang="en-US" sz="19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 DỰ GIỜ THĂM LỚP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956" y="6010647"/>
            <a:ext cx="5798358" cy="523216"/>
          </a:xfrm>
          <a:prstGeom prst="rect">
            <a:avLst/>
          </a:prstGeom>
          <a:noFill/>
        </p:spPr>
        <p:txBody>
          <a:bodyPr wrap="none" lIns="91428" tIns="45718" rIns="91428" bIns="45718" rtlCol="0">
            <a:spAutoFit/>
          </a:bodyPr>
          <a:lstStyle/>
          <a:p>
            <a:pPr defTabSz="914264"/>
            <a:r>
              <a:rPr lang="en-US" sz="2800" b="1" dirty="0" err="1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b="1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smtClean="0">
                <a:solidFill>
                  <a:srgbClr val="0000CC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</a:t>
            </a:r>
            <a:endParaRPr lang="en-US" sz="2800" b="1" dirty="0">
              <a:solidFill>
                <a:srgbClr val="0000CC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113BD-3E77-4ABF-AA47-3BDDA8FD5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88" b="92784" l="10000" r="90000">
                        <a14:foregroundMark x1="51500" y1="7560" x2="56000" y2="8419"/>
                        <a14:foregroundMark x1="41333" y1="92784" x2="41333" y2="92784"/>
                        <a14:foregroundMark x1="37500" y1="89003" x2="37500" y2="89003"/>
                        <a14:foregroundMark x1="38000" y1="87113" x2="35500" y2="79725"/>
                        <a14:foregroundMark x1="35500" y1="79725" x2="32833" y2="58247"/>
                        <a14:foregroundMark x1="32833" y1="58247" x2="28333" y2="43643"/>
                        <a14:foregroundMark x1="28333" y1="43643" x2="28000" y2="3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1" y="1364974"/>
            <a:ext cx="4392345" cy="4260574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6043548" y="2673619"/>
            <a:ext cx="3145463" cy="2592091"/>
          </a:xfrm>
          <a:prstGeom prst="rect">
            <a:avLst/>
          </a:prstGeom>
        </p:spPr>
      </p:pic>
      <p:sp>
        <p:nvSpPr>
          <p:cNvPr id="8" name="Rectangle 7">
            <a:hlinkClick r:id="rId9" action="ppaction://hlinksldjump"/>
            <a:extLst>
              <a:ext uri="{FF2B5EF4-FFF2-40B4-BE49-F238E27FC236}">
                <a16:creationId xmlns:a16="http://schemas.microsoft.com/office/drawing/2014/main" id="{65511F26-8186-4879-87AA-01E752643F95}"/>
              </a:ext>
            </a:extLst>
          </p:cNvPr>
          <p:cNvSpPr/>
          <p:nvPr/>
        </p:nvSpPr>
        <p:spPr>
          <a:xfrm>
            <a:off x="6519798" y="3410229"/>
            <a:ext cx="268498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glow rad="101600">
                    <a:srgbClr val="FFC000">
                      <a:lumMod val="40000"/>
                      <a:lumOff val="60000"/>
                      <a:alpha val="6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Start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glow rad="101600">
                  <a:srgbClr val="FFC000">
                    <a:lumMod val="40000"/>
                    <a:lumOff val="60000"/>
                    <a:alpha val="6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C94C6-ACC2-4850-99D6-2581189EC9C4}"/>
              </a:ext>
            </a:extLst>
          </p:cNvPr>
          <p:cNvSpPr/>
          <p:nvPr/>
        </p:nvSpPr>
        <p:spPr>
          <a:xfrm>
            <a:off x="4716327" y="570732"/>
            <a:ext cx="397095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Humble Hearts" pitchFamily="2" charset="0"/>
                <a:ea typeface="+mn-ea"/>
                <a:cs typeface="+mn-cs"/>
              </a:rPr>
              <a:t>Đào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Humble Hearts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Humble Hearts" pitchFamily="2" charset="0"/>
                <a:ea typeface="+mn-ea"/>
                <a:cs typeface="+mn-cs"/>
              </a:rPr>
              <a:t>vàng</a:t>
            </a:r>
            <a:endParaRPr kumimoji="0" lang="en-US" sz="8000" b="1" i="0" u="none" strike="noStrike" kern="1200" cap="none" spc="0" normalizeH="0" baseline="0" noProof="0" dirty="0">
              <a:ln w="0"/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Humble Hearts" pitchFamily="2" charset="0"/>
              <a:ea typeface="+mn-ea"/>
              <a:cs typeface="+mn-cs"/>
            </a:endParaRPr>
          </a:p>
        </p:txBody>
      </p:sp>
      <p:pic>
        <p:nvPicPr>
          <p:cNvPr id="11" name="Opening Movie-tainhacchuong.biz">
            <a:hlinkClick r:id="" action="ppaction://media"/>
            <a:extLst>
              <a:ext uri="{FF2B5EF4-FFF2-40B4-BE49-F238E27FC236}">
                <a16:creationId xmlns:a16="http://schemas.microsoft.com/office/drawing/2014/main" id="{B68304AB-CA8A-48ED-A300-64BA56A18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6727" y="-1232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4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41D4B4B-5910-4B54-9EC7-D3DB637138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86" b="94158" l="10000" r="90000">
                        <a14:foregroundMark x1="36833" y1="6701" x2="44667" y2="6701"/>
                        <a14:foregroundMark x1="44667" y1="6701" x2="51833" y2="6529"/>
                        <a14:foregroundMark x1="51833" y1="6529" x2="44333" y2="5326"/>
                        <a14:foregroundMark x1="44333" y1="5326" x2="52167" y2="6873"/>
                        <a14:foregroundMark x1="52167" y1="6873" x2="52500" y2="6701"/>
                        <a14:foregroundMark x1="39696" y1="91567" x2="43000" y2="91237"/>
                        <a14:foregroundMark x1="37833" y1="91753" x2="39645" y2="91572"/>
                        <a14:foregroundMark x1="26500" y1="42955" x2="26500" y2="42955"/>
                        <a14:foregroundMark x1="45500" y1="93471" x2="45500" y2="93471"/>
                        <a14:foregroundMark x1="26833" y1="38488" x2="26833" y2="38488"/>
                        <a14:foregroundMark x1="27833" y1="41065" x2="27833" y2="41065"/>
                        <a14:foregroundMark x1="27833" y1="41065" x2="27833" y2="41065"/>
                        <a14:foregroundMark x1="27333" y1="36254" x2="28667" y2="44158"/>
                        <a14:foregroundMark x1="28667" y1="44158" x2="28167" y2="48969"/>
                        <a14:foregroundMark x1="60833" y1="89691" x2="58167" y2="78007"/>
                        <a14:foregroundMark x1="60500" y1="94158" x2="62667" y2="94158"/>
                        <a14:foregroundMark x1="38333" y1="86082" x2="37667" y2="78522"/>
                        <a14:foregroundMark x1="37667" y1="78522" x2="34667" y2="73024"/>
                        <a14:foregroundMark x1="34833" y1="69588" x2="32500" y2="60997"/>
                        <a14:foregroundMark x1="34833" y1="70275" x2="33167" y2="65292"/>
                        <a14:foregroundMark x1="34167" y1="69931" x2="32667" y2="64433"/>
                        <a14:foregroundMark x1="34667" y1="69931" x2="32667" y2="64777"/>
                        <a14:foregroundMark x1="35333" y1="74742" x2="37333" y2="84880"/>
                        <a14:foregroundMark x1="38000" y1="87113" x2="38667" y2="90206"/>
                        <a14:foregroundMark x1="33500" y1="70962" x2="32500" y2="67698"/>
                        <a14:foregroundMark x1="34667" y1="69759" x2="33833" y2="66495"/>
                        <a14:foregroundMark x1="26333" y1="30928" x2="30167" y2="24570"/>
                        <a14:foregroundMark x1="30167" y1="24570" x2="31667" y2="24227"/>
                        <a14:backgroundMark x1="25500" y1="30069" x2="25500" y2="30069"/>
                        <a14:backgroundMark x1="32667" y1="60137" x2="32667" y2="60137"/>
                        <a14:backgroundMark x1="30000" y1="49313" x2="30000" y2="49313"/>
                        <a14:backgroundMark x1="33742" y1="67712" x2="34000" y2="69416"/>
                        <a14:backgroundMark x1="33548" y1="66433" x2="33714" y2="67529"/>
                        <a14:backgroundMark x1="33167" y1="63918" x2="33331" y2="65001"/>
                        <a14:backgroundMark x1="38691" y1="86958" x2="38530" y2="84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584"/>
          <a:stretch/>
        </p:blipFill>
        <p:spPr>
          <a:xfrm>
            <a:off x="5287276" y="940904"/>
            <a:ext cx="1570553" cy="62473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C9895F-5851-459F-A4CA-07D3697FCEE6}"/>
              </a:ext>
            </a:extLst>
          </p:cNvPr>
          <p:cNvCxnSpPr>
            <a:cxnSpLocks/>
          </p:cNvCxnSpPr>
          <p:nvPr/>
        </p:nvCxnSpPr>
        <p:spPr>
          <a:xfrm flipH="1">
            <a:off x="2083634" y="1300784"/>
            <a:ext cx="3707566" cy="343610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C09C3919-980C-4454-A44C-46C7EF75E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07" y="4392118"/>
            <a:ext cx="1316850" cy="1085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B62732-2FC5-48CE-8374-38523C3FD2A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27" y="-69629"/>
            <a:ext cx="1877345" cy="12015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36FF06-FB16-4B88-BCCF-2C5B98B4AE6E}"/>
              </a:ext>
            </a:extLst>
          </p:cNvPr>
          <p:cNvCxnSpPr>
            <a:cxnSpLocks/>
          </p:cNvCxnSpPr>
          <p:nvPr/>
        </p:nvCxnSpPr>
        <p:spPr>
          <a:xfrm>
            <a:off x="0" y="1565640"/>
            <a:ext cx="121920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54CA08-C109-4610-9AFB-7CFD301FC7FD}"/>
              </a:ext>
            </a:extLst>
          </p:cNvPr>
          <p:cNvCxnSpPr>
            <a:cxnSpLocks/>
          </p:cNvCxnSpPr>
          <p:nvPr/>
        </p:nvCxnSpPr>
        <p:spPr>
          <a:xfrm>
            <a:off x="6232815" y="1565639"/>
            <a:ext cx="3165185" cy="31712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6B445A76-372C-4B92-8C21-E0C1A1A428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42" y="600750"/>
            <a:ext cx="1206021" cy="1120726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  <a:extLst>
              <a:ext uri="{FF2B5EF4-FFF2-40B4-BE49-F238E27FC236}">
                <a16:creationId xmlns:a16="http://schemas.microsoft.com/office/drawing/2014/main" id="{DCDFEA1F-392E-4B1C-B8A7-04D8B0D0A9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40" y="4203535"/>
            <a:ext cx="2137165" cy="176118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7A2939-12E6-4B58-8C49-06232FC1B688}"/>
              </a:ext>
            </a:extLst>
          </p:cNvPr>
          <p:cNvCxnSpPr>
            <a:cxnSpLocks/>
          </p:cNvCxnSpPr>
          <p:nvPr/>
        </p:nvCxnSpPr>
        <p:spPr>
          <a:xfrm>
            <a:off x="6096000" y="1300784"/>
            <a:ext cx="136815" cy="42999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hlinkClick r:id="rId17" action="ppaction://hlinksldjump"/>
            <a:extLst>
              <a:ext uri="{FF2B5EF4-FFF2-40B4-BE49-F238E27FC236}">
                <a16:creationId xmlns:a16="http://schemas.microsoft.com/office/drawing/2014/main" id="{46B609A3-4977-4A1B-BD12-EEE0100609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32" y="4889022"/>
            <a:ext cx="2137165" cy="17611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ED12F0-94F7-4A8C-8490-A38FEA47539D}"/>
              </a:ext>
            </a:extLst>
          </p:cNvPr>
          <p:cNvSpPr/>
          <p:nvPr/>
        </p:nvSpPr>
        <p:spPr>
          <a:xfrm>
            <a:off x="8278351" y="469787"/>
            <a:ext cx="25923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ButterScotch" pitchFamily="2" charset="0"/>
                <a:ea typeface="+mn-ea"/>
                <a:cs typeface="+mn-cs"/>
              </a:rPr>
              <a:t>Đào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ButterScotch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ButterScotch" pitchFamily="2" charset="0"/>
                <a:ea typeface="+mn-ea"/>
                <a:cs typeface="+mn-cs"/>
              </a:rPr>
              <a:t>vàng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iCiel ButterScotch" pitchFamily="2" charset="0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B941170-6A5A-4D8B-AB6A-45725E80FE3D}"/>
              </a:ext>
            </a:extLst>
          </p:cNvPr>
          <p:cNvCxnSpPr>
            <a:cxnSpLocks/>
          </p:cNvCxnSpPr>
          <p:nvPr/>
        </p:nvCxnSpPr>
        <p:spPr>
          <a:xfrm flipH="1">
            <a:off x="3264129" y="1624505"/>
            <a:ext cx="2643168" cy="42561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hlinkClick r:id="rId18" action="ppaction://hlinksldjump"/>
            <a:extLst>
              <a:ext uri="{FF2B5EF4-FFF2-40B4-BE49-F238E27FC236}">
                <a16:creationId xmlns:a16="http://schemas.microsoft.com/office/drawing/2014/main" id="{61E11C1C-A0D3-4C2B-9442-B86EAA23DE2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500">
            <a:off x="2439673" y="5542508"/>
            <a:ext cx="1439311" cy="1176281"/>
          </a:xfrm>
          <a:prstGeom prst="rect">
            <a:avLst/>
          </a:prstGeom>
        </p:spPr>
      </p:pic>
      <p:pic>
        <p:nvPicPr>
          <p:cNvPr id="21" name="Game Ghost Rider-tainhacchuong.biz">
            <a:hlinkClick r:id="" action="ppaction://media"/>
            <a:extLst>
              <a:ext uri="{FF2B5EF4-FFF2-40B4-BE49-F238E27FC236}">
                <a16:creationId xmlns:a16="http://schemas.microsoft.com/office/drawing/2014/main" id="{0B80F21C-A836-4548-B67F-5BB1764D76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200091" y="-928051"/>
            <a:ext cx="609600" cy="609600"/>
          </a:xfrm>
          <a:prstGeom prst="rect">
            <a:avLst/>
          </a:prstGeom>
        </p:spPr>
      </p:pic>
      <p:pic>
        <p:nvPicPr>
          <p:cNvPr id="27" name="Picture 26">
            <a:hlinkClick r:id="rId21" action="ppaction://hlinksldjump"/>
            <a:extLst>
              <a:ext uri="{FF2B5EF4-FFF2-40B4-BE49-F238E27FC236}">
                <a16:creationId xmlns:a16="http://schemas.microsoft.com/office/drawing/2014/main" id="{1E1FE573-6DD2-4631-9D4F-4ED03A3DF7F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77" y="1565639"/>
            <a:ext cx="1099930" cy="618711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  <a:extLst>
              <a:ext uri="{FF2B5EF4-FFF2-40B4-BE49-F238E27FC236}">
                <a16:creationId xmlns:a16="http://schemas.microsoft.com/office/drawing/2014/main" id="{91669AA8-16E9-4898-93E0-8661F7E0D99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594" y="1571419"/>
            <a:ext cx="1030737" cy="618711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  <a:extLst>
              <a:ext uri="{FF2B5EF4-FFF2-40B4-BE49-F238E27FC236}">
                <a16:creationId xmlns:a16="http://schemas.microsoft.com/office/drawing/2014/main" id="{3B9FF850-70ED-4B46-B99C-83DC37AD9991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16" y="1523222"/>
            <a:ext cx="1462053" cy="765141"/>
          </a:xfrm>
          <a:prstGeom prst="rect">
            <a:avLst/>
          </a:prstGeom>
        </p:spPr>
      </p:pic>
      <p:pic>
        <p:nvPicPr>
          <p:cNvPr id="35" name="Picture 34">
            <a:hlinkClick r:id="rId27" action="ppaction://hlinksldjump"/>
            <a:extLst>
              <a:ext uri="{FF2B5EF4-FFF2-40B4-BE49-F238E27FC236}">
                <a16:creationId xmlns:a16="http://schemas.microsoft.com/office/drawing/2014/main" id="{B483A902-6A15-4701-9D51-4A1709A9250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1594551"/>
            <a:ext cx="1209207" cy="6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0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-4.81481E-6 L -0.00273 0.01436 C -0.00247 0.0176 -0.00221 0.01968 -0.00182 0.01968 C -0.00143 0.01968 -0.00117 0.0176 -0.00091 0.01436 L 0 -4.81481E-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9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 override="childStyle">
                                        <p:cTn id="10" dur="1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1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217 -0.41736 " pathEditMode="relative" rAng="0" ptsTypes="AA">
                                      <p:cBhvr>
                                        <p:cTn id="27" dur="4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-2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00"/>
                            </p:stCondLst>
                            <p:childTnLst>
                              <p:par>
                                <p:cTn id="2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8" presetClass="exit" presetSubtype="12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1" dur="6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65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08333E-6 -3.7037E-6 L -0.00873 -0.55069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27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700"/>
                            </p:stCondLst>
                            <p:childTnLst>
                              <p:par>
                                <p:cTn id="5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200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xit" presetSubtype="1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6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4.58333E-6 1.11022E-16 L 0.21589 -0.64769 " pathEditMode="relative" rAng="0" ptsTypes="AA">
                                      <p:cBhvr>
                                        <p:cTn id="79" dur="5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-3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900"/>
                            </p:stCondLst>
                            <p:childTnLst>
                              <p:par>
                                <p:cTn id="81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400"/>
                            </p:stCondLst>
                            <p:childTnLst>
                              <p:par>
                                <p:cTn id="8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xit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98" dur="6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60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8.33333E-7 -3.7037E-6 L -0.27878 -0.49074 " pathEditMode="relative" rAng="0" ptsTypes="AA">
                                      <p:cBhvr>
                                        <p:cTn id="101" dur="6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45" y="-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0"/>
                            </p:stCondLst>
                            <p:childTnLst>
                              <p:par>
                                <p:cTn id="10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 numSld="999" showWhenStopped="0">
                <p:cTn id="14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0FE0C0-413D-4715-B0B5-82C9301B1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85" r="94769">
                        <a14:foregroundMark x1="5692" y1="17000" x2="5385" y2="84000"/>
                        <a14:foregroundMark x1="90308" y1="15500" x2="96462" y2="25750"/>
                        <a14:foregroundMark x1="96462" y1="25750" x2="94769" y2="66500"/>
                        <a14:foregroundMark x1="94769" y1="66500" x2="91846" y2="84000"/>
                        <a14:foregroundMark x1="41077" y1="45500" x2="52769" y2="65000"/>
                        <a14:foregroundMark x1="63846" y1="38000" x2="34000" y2="55500"/>
                        <a14:foregroundMark x1="14615" y1="22500" x2="31231" y2="22000"/>
                        <a14:foregroundMark x1="31231" y1="22000" x2="61077" y2="27000"/>
                        <a14:foregroundMark x1="61077" y1="27000" x2="70154" y2="32500"/>
                        <a14:foregroundMark x1="70154" y1="32500" x2="77846" y2="44500"/>
                        <a14:foregroundMark x1="77846" y1="44500" x2="80154" y2="58000"/>
                        <a14:foregroundMark x1="80154" y1="58000" x2="76615" y2="69750"/>
                        <a14:foregroundMark x1="76615" y1="69750" x2="47385" y2="80500"/>
                        <a14:foregroundMark x1="47385" y1="80500" x2="31846" y2="76750"/>
                        <a14:foregroundMark x1="31846" y1="76750" x2="21538" y2="69250"/>
                        <a14:foregroundMark x1="21538" y1="69250" x2="15077" y2="59000"/>
                        <a14:foregroundMark x1="15077" y1="59000" x2="11692" y2="45000"/>
                        <a14:foregroundMark x1="11692" y1="45000" x2="12462" y2="32250"/>
                        <a14:foregroundMark x1="12462" y1="32250" x2="14615" y2="28000"/>
                        <a14:foregroundMark x1="67231" y1="24000" x2="76769" y2="25000"/>
                        <a14:foregroundMark x1="76769" y1="25000" x2="83385" y2="36500"/>
                        <a14:foregroundMark x1="83385" y1="36500" x2="84154" y2="64500"/>
                        <a14:foregroundMark x1="84154" y1="64500" x2="82000" y2="72500"/>
                        <a14:foregroundMark x1="93077" y1="70500" x2="92462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96" y="-351621"/>
            <a:ext cx="9284607" cy="381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5424766" y="415831"/>
            <a:ext cx="11192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1</a:t>
            </a:r>
          </a:p>
        </p:txBody>
      </p:sp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0023498-6A1A-43DF-90DE-CEBD5044C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" b="92784" l="10000" r="90000">
                        <a14:foregroundMark x1="51500" y1="7560" x2="56000" y2="8419"/>
                        <a14:foregroundMark x1="41333" y1="92784" x2="41333" y2="92784"/>
                        <a14:foregroundMark x1="37500" y1="89003" x2="37500" y2="89003"/>
                        <a14:foregroundMark x1="38000" y1="87113" x2="35500" y2="79725"/>
                        <a14:foregroundMark x1="35500" y1="79725" x2="32833" y2="58247"/>
                        <a14:foregroundMark x1="32833" y1="58247" x2="28333" y2="43643"/>
                        <a14:foregroundMark x1="28333" y1="43643" x2="28000" y2="3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70186"/>
            <a:ext cx="4157082" cy="4032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4206090" y="925658"/>
            <a:ext cx="37798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mặt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3200" b="0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11" y="1510433"/>
            <a:ext cx="1323096" cy="11480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19" y="1502632"/>
            <a:ext cx="1323096" cy="1148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77" y="1510433"/>
            <a:ext cx="1323096" cy="11480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39" y="1553377"/>
            <a:ext cx="1323096" cy="1148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127" y="1502633"/>
            <a:ext cx="1323096" cy="11480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0" y="5867400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1239838" y="5826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1000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400" y="5334000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6002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81000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81000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69139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0FE0C0-413D-4715-B0B5-82C9301B1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85" r="94769">
                        <a14:foregroundMark x1="5692" y1="17000" x2="5385" y2="84000"/>
                        <a14:foregroundMark x1="90308" y1="15500" x2="96462" y2="25750"/>
                        <a14:foregroundMark x1="96462" y1="25750" x2="94769" y2="66500"/>
                        <a14:foregroundMark x1="94769" y1="66500" x2="91846" y2="84000"/>
                        <a14:foregroundMark x1="41077" y1="45500" x2="52769" y2="65000"/>
                        <a14:foregroundMark x1="63846" y1="38000" x2="34000" y2="55500"/>
                        <a14:foregroundMark x1="14615" y1="22500" x2="31231" y2="22000"/>
                        <a14:foregroundMark x1="31231" y1="22000" x2="61077" y2="27000"/>
                        <a14:foregroundMark x1="61077" y1="27000" x2="70154" y2="32500"/>
                        <a14:foregroundMark x1="70154" y1="32500" x2="77846" y2="44500"/>
                        <a14:foregroundMark x1="77846" y1="44500" x2="80154" y2="58000"/>
                        <a14:foregroundMark x1="80154" y1="58000" x2="76615" y2="69750"/>
                        <a14:foregroundMark x1="76615" y1="69750" x2="47385" y2="80500"/>
                        <a14:foregroundMark x1="47385" y1="80500" x2="31846" y2="76750"/>
                        <a14:foregroundMark x1="31846" y1="76750" x2="21538" y2="69250"/>
                        <a14:foregroundMark x1="21538" y1="69250" x2="15077" y2="59000"/>
                        <a14:foregroundMark x1="15077" y1="59000" x2="11692" y2="45000"/>
                        <a14:foregroundMark x1="11692" y1="45000" x2="12462" y2="32250"/>
                        <a14:foregroundMark x1="12462" y1="32250" x2="14615" y2="28000"/>
                        <a14:foregroundMark x1="67231" y1="24000" x2="76769" y2="25000"/>
                        <a14:foregroundMark x1="76769" y1="25000" x2="83385" y2="36500"/>
                        <a14:foregroundMark x1="83385" y1="36500" x2="84154" y2="64500"/>
                        <a14:foregroundMark x1="84154" y1="64500" x2="82000" y2="72500"/>
                        <a14:foregroundMark x1="93077" y1="70500" x2="92462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4" y="-181140"/>
            <a:ext cx="11003797" cy="451548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5536391" y="431330"/>
            <a:ext cx="11192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2</a:t>
            </a:r>
          </a:p>
        </p:txBody>
      </p:sp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0023498-6A1A-43DF-90DE-CEBD5044C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" b="92784" l="10000" r="90000">
                        <a14:foregroundMark x1="51500" y1="7560" x2="56000" y2="8419"/>
                        <a14:foregroundMark x1="41333" y1="92784" x2="41333" y2="92784"/>
                        <a14:foregroundMark x1="37500" y1="89003" x2="37500" y2="89003"/>
                        <a14:foregroundMark x1="38000" y1="87113" x2="35500" y2="79725"/>
                        <a14:foregroundMark x1="35500" y1="79725" x2="32833" y2="58247"/>
                        <a14:foregroundMark x1="32833" y1="58247" x2="28333" y2="43643"/>
                        <a14:foregroundMark x1="28333" y1="43643" x2="28000" y2="3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70186"/>
            <a:ext cx="4157082" cy="4032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3776999" y="1016105"/>
            <a:ext cx="46380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chim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3?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 b="8663"/>
          <a:stretch/>
        </p:blipFill>
        <p:spPr>
          <a:xfrm>
            <a:off x="2930798" y="1937288"/>
            <a:ext cx="1294860" cy="1491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5157" y="2712203"/>
            <a:ext cx="898902" cy="457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 b="8663"/>
          <a:stretch/>
        </p:blipFill>
        <p:spPr>
          <a:xfrm>
            <a:off x="4571035" y="1965704"/>
            <a:ext cx="1294860" cy="14917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755394" y="2740619"/>
            <a:ext cx="898902" cy="457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4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 b="8663"/>
          <a:stretch/>
        </p:blipFill>
        <p:spPr>
          <a:xfrm>
            <a:off x="6320783" y="1966347"/>
            <a:ext cx="1294860" cy="14917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05142" y="2741262"/>
            <a:ext cx="898902" cy="457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5</a:t>
            </a: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 b="8663"/>
          <a:stretch/>
        </p:blipFill>
        <p:spPr>
          <a:xfrm>
            <a:off x="8238476" y="1937288"/>
            <a:ext cx="1294860" cy="149171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422835" y="2712203"/>
            <a:ext cx="898902" cy="4579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3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198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198" y="5867400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122636" y="5826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3798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198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198" y="5334000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482998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63798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263798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02218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0FE0C0-413D-4715-B0B5-82C9301B1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85" r="94769">
                        <a14:foregroundMark x1="5692" y1="17000" x2="5385" y2="84000"/>
                        <a14:foregroundMark x1="90308" y1="15500" x2="96462" y2="25750"/>
                        <a14:foregroundMark x1="96462" y1="25750" x2="94769" y2="66500"/>
                        <a14:foregroundMark x1="94769" y1="66500" x2="91846" y2="84000"/>
                        <a14:foregroundMark x1="41077" y1="45500" x2="52769" y2="65000"/>
                        <a14:foregroundMark x1="63846" y1="38000" x2="34000" y2="55500"/>
                        <a14:foregroundMark x1="14615" y1="22500" x2="31231" y2="22000"/>
                        <a14:foregroundMark x1="31231" y1="22000" x2="61077" y2="27000"/>
                        <a14:foregroundMark x1="61077" y1="27000" x2="70154" y2="32500"/>
                        <a14:foregroundMark x1="70154" y1="32500" x2="77846" y2="44500"/>
                        <a14:foregroundMark x1="77846" y1="44500" x2="80154" y2="58000"/>
                        <a14:foregroundMark x1="80154" y1="58000" x2="76615" y2="69750"/>
                        <a14:foregroundMark x1="76615" y1="69750" x2="47385" y2="80500"/>
                        <a14:foregroundMark x1="47385" y1="80500" x2="31846" y2="76750"/>
                        <a14:foregroundMark x1="31846" y1="76750" x2="21538" y2="69250"/>
                        <a14:foregroundMark x1="21538" y1="69250" x2="15077" y2="59000"/>
                        <a14:foregroundMark x1="15077" y1="59000" x2="11692" y2="45000"/>
                        <a14:foregroundMark x1="11692" y1="45000" x2="12462" y2="32250"/>
                        <a14:foregroundMark x1="12462" y1="32250" x2="14615" y2="28000"/>
                        <a14:foregroundMark x1="67231" y1="24000" x2="76769" y2="25000"/>
                        <a14:foregroundMark x1="76769" y1="25000" x2="83385" y2="36500"/>
                        <a14:foregroundMark x1="83385" y1="36500" x2="84154" y2="64500"/>
                        <a14:foregroundMark x1="84154" y1="64500" x2="82000" y2="72500"/>
                        <a14:foregroundMark x1="93077" y1="70500" x2="92462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96" y="-351621"/>
            <a:ext cx="9284607" cy="381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5424766" y="462326"/>
            <a:ext cx="11192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3</a:t>
            </a:r>
          </a:p>
        </p:txBody>
      </p:sp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0023498-6A1A-43DF-90DE-CEBD5044C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" b="92784" l="10000" r="90000">
                        <a14:foregroundMark x1="51500" y1="7560" x2="56000" y2="8419"/>
                        <a14:foregroundMark x1="41333" y1="92784" x2="41333" y2="92784"/>
                        <a14:foregroundMark x1="37500" y1="89003" x2="37500" y2="89003"/>
                        <a14:foregroundMark x1="38000" y1="87113" x2="35500" y2="79725"/>
                        <a14:foregroundMark x1="35500" y1="79725" x2="32833" y2="58247"/>
                        <a14:foregroundMark x1="32833" y1="58247" x2="28333" y2="43643"/>
                        <a14:foregroundMark x1="28333" y1="43643" x2="28000" y2="3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70186"/>
            <a:ext cx="4157082" cy="4032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3154270" y="1260991"/>
            <a:ext cx="58907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đếm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0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5?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96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5896" y="5867400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93334" y="5826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34496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6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96" y="5334000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53696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234496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34496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68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0FE0C0-413D-4715-B0B5-82C9301B11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385" r="94769">
                        <a14:foregroundMark x1="5692" y1="17000" x2="5385" y2="84000"/>
                        <a14:foregroundMark x1="90308" y1="15500" x2="96462" y2="25750"/>
                        <a14:foregroundMark x1="96462" y1="25750" x2="94769" y2="66500"/>
                        <a14:foregroundMark x1="94769" y1="66500" x2="91846" y2="84000"/>
                        <a14:foregroundMark x1="41077" y1="45500" x2="52769" y2="65000"/>
                        <a14:foregroundMark x1="63846" y1="38000" x2="34000" y2="55500"/>
                        <a14:foregroundMark x1="14615" y1="22500" x2="31231" y2="22000"/>
                        <a14:foregroundMark x1="31231" y1="22000" x2="61077" y2="27000"/>
                        <a14:foregroundMark x1="61077" y1="27000" x2="70154" y2="32500"/>
                        <a14:foregroundMark x1="70154" y1="32500" x2="77846" y2="44500"/>
                        <a14:foregroundMark x1="77846" y1="44500" x2="80154" y2="58000"/>
                        <a14:foregroundMark x1="80154" y1="58000" x2="76615" y2="69750"/>
                        <a14:foregroundMark x1="76615" y1="69750" x2="47385" y2="80500"/>
                        <a14:foregroundMark x1="47385" y1="80500" x2="31846" y2="76750"/>
                        <a14:foregroundMark x1="31846" y1="76750" x2="21538" y2="69250"/>
                        <a14:foregroundMark x1="21538" y1="69250" x2="15077" y2="59000"/>
                        <a14:foregroundMark x1="15077" y1="59000" x2="11692" y2="45000"/>
                        <a14:foregroundMark x1="11692" y1="45000" x2="12462" y2="32250"/>
                        <a14:foregroundMark x1="12462" y1="32250" x2="14615" y2="28000"/>
                        <a14:foregroundMark x1="67231" y1="24000" x2="76769" y2="25000"/>
                        <a14:foregroundMark x1="76769" y1="25000" x2="83385" y2="36500"/>
                        <a14:foregroundMark x1="83385" y1="36500" x2="84154" y2="64500"/>
                        <a14:foregroundMark x1="84154" y1="64500" x2="82000" y2="72500"/>
                        <a14:foregroundMark x1="93077" y1="70500" x2="92462" y2="7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696" y="-351621"/>
            <a:ext cx="9284607" cy="3810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5362773" y="663804"/>
            <a:ext cx="11192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4</a:t>
            </a:r>
          </a:p>
        </p:txBody>
      </p:sp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20023498-6A1A-43DF-90DE-CEBD5044C5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88" b="92784" l="10000" r="90000">
                        <a14:foregroundMark x1="51500" y1="7560" x2="56000" y2="8419"/>
                        <a14:foregroundMark x1="41333" y1="92784" x2="41333" y2="92784"/>
                        <a14:foregroundMark x1="37500" y1="89003" x2="37500" y2="89003"/>
                        <a14:foregroundMark x1="38000" y1="87113" x2="35500" y2="79725"/>
                        <a14:foregroundMark x1="35500" y1="79725" x2="32833" y2="58247"/>
                        <a14:foregroundMark x1="32833" y1="58247" x2="28333" y2="43643"/>
                        <a14:foregroundMark x1="28333" y1="43643" x2="28000" y2="3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3170186"/>
            <a:ext cx="4157082" cy="40323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081E61-45EA-43FD-9E05-D5FD33B13268}"/>
              </a:ext>
            </a:extLst>
          </p:cNvPr>
          <p:cNvSpPr/>
          <p:nvPr/>
        </p:nvSpPr>
        <p:spPr>
          <a:xfrm>
            <a:off x="3154270" y="1260991"/>
            <a:ext cx="58907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đếm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5 </a:t>
            </a:r>
            <a:r>
              <a:rPr kumimoji="0" lang="en-US" sz="4400" b="1" i="0" u="none" strike="noStrike" kern="1200" cap="none" spc="0" normalizeH="0" noProof="0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0?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867400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87438" y="5826125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28600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334000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Thời gian còn lại ...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334000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Bắt đầu tính giờ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447800" y="5943600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228600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228600" y="5943600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1640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500"/>
                            </p:stCondLst>
                            <p:childTnLst>
                              <p:par>
                                <p:cTn id="87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88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9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5120218" y="2453218"/>
            <a:ext cx="1951567" cy="1951567"/>
          </a:xfrm>
          <a:prstGeom prst="ellipse">
            <a:avLst/>
          </a:prstGeom>
          <a:solidFill>
            <a:srgbClr val="196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/>
          <p:cNvSpPr/>
          <p:nvPr/>
        </p:nvSpPr>
        <p:spPr>
          <a:xfrm>
            <a:off x="4694767" y="1938867"/>
            <a:ext cx="2802467" cy="2800351"/>
          </a:xfrm>
          <a:prstGeom prst="ellipse">
            <a:avLst/>
          </a:prstGeom>
          <a:solidFill>
            <a:srgbClr val="F2E4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4301067" y="1634067"/>
            <a:ext cx="3589867" cy="3589867"/>
          </a:xfrm>
          <a:prstGeom prst="ellipse">
            <a:avLst/>
          </a:prstGeom>
          <a:solidFill>
            <a:srgbClr val="F28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25847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decel="100000" fill="hold" grpId="1" nodeType="withEffect">
                                  <p:stCondLst>
                                    <p:cond delay="35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decel="10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700000" y="7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4113BD-3E77-4ABF-AA47-3BDDA8FD54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88" b="92784" l="10000" r="90000">
                        <a14:foregroundMark x1="51500" y1="7560" x2="56000" y2="8419"/>
                        <a14:foregroundMark x1="41333" y1="92784" x2="41333" y2="92784"/>
                        <a14:foregroundMark x1="37500" y1="89003" x2="37500" y2="89003"/>
                        <a14:foregroundMark x1="38000" y1="87113" x2="35500" y2="79725"/>
                        <a14:foregroundMark x1="35500" y1="79725" x2="32833" y2="58247"/>
                        <a14:foregroundMark x1="32833" y1="58247" x2="28333" y2="43643"/>
                        <a14:foregroundMark x1="28333" y1="43643" x2="28000" y2="3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11" y="1364974"/>
            <a:ext cx="4392345" cy="4260574"/>
          </a:xfrm>
          <a:prstGeom prst="rect">
            <a:avLst/>
          </a:prstGeom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3830821" y="3632418"/>
            <a:ext cx="1967512" cy="1621373"/>
          </a:xfrm>
          <a:prstGeom prst="rect">
            <a:avLst/>
          </a:prstGeom>
        </p:spPr>
      </p:pic>
      <p:sp>
        <p:nvSpPr>
          <p:cNvPr id="7" name="Thought Bubble: Cloud 15"/>
          <p:cNvSpPr/>
          <p:nvPr/>
        </p:nvSpPr>
        <p:spPr>
          <a:xfrm>
            <a:off x="4531784" y="391585"/>
            <a:ext cx="3759809" cy="1907486"/>
          </a:xfrm>
          <a:prstGeom prst="cloudCallout">
            <a:avLst>
              <a:gd name="adj1" fmla="val -62226"/>
              <a:gd name="adj2" fmla="val 20660"/>
            </a:avLst>
          </a:prstGeom>
          <a:solidFill>
            <a:srgbClr val="E3F2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Chúc</a:t>
            </a:r>
            <a:r>
              <a:rPr lang="en-US" sz="3600" dirty="0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mừng</a:t>
            </a:r>
            <a:endParaRPr lang="en-US" sz="3600" dirty="0">
              <a:solidFill>
                <a:srgbClr val="EEECE1">
                  <a:lumMod val="10000"/>
                </a:srgbClr>
              </a:solidFill>
              <a:latin typeface="SVN-Kimberley" panose="02040603050506020204" pitchFamily="18" charset="0"/>
            </a:endParaRPr>
          </a:p>
          <a:p>
            <a:pPr algn="ctr"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các</a:t>
            </a:r>
            <a:r>
              <a:rPr lang="en-US" sz="3600" dirty="0" smtClean="0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 </a:t>
            </a:r>
            <a:r>
              <a:rPr lang="en-US" sz="3600" dirty="0" err="1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em</a:t>
            </a:r>
            <a:r>
              <a:rPr lang="en-US" sz="3600" dirty="0">
                <a:solidFill>
                  <a:srgbClr val="EEECE1">
                    <a:lumMod val="10000"/>
                  </a:srgbClr>
                </a:solidFill>
                <a:latin typeface="SVN-Kimberley" panose="02040603050506020204" pitchFamily="18" charset="0"/>
              </a:rPr>
              <a:t>!</a:t>
            </a:r>
          </a:p>
        </p:txBody>
      </p:sp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3714807" y="4748398"/>
            <a:ext cx="1967512" cy="1621373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5413830" y="4824599"/>
            <a:ext cx="1967512" cy="1621373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6953498" y="5170006"/>
            <a:ext cx="1657746" cy="1366103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5028795" y="3917486"/>
            <a:ext cx="1657746" cy="1366103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6104260" y="3843632"/>
            <a:ext cx="1657746" cy="1366103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4840686" y="2833112"/>
            <a:ext cx="1657746" cy="1366103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F682FDC6-639A-4697-82F9-26A7D00EA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070">
            <a:off x="6725272" y="4264304"/>
            <a:ext cx="1657746" cy="1366103"/>
          </a:xfrm>
          <a:prstGeom prst="rect">
            <a:avLst/>
          </a:prstGeom>
        </p:spPr>
      </p:pic>
      <p:pic>
        <p:nvPicPr>
          <p:cNvPr id="2" name="ChocoboRacingWin-HoaTau-331661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7119" y="68604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indefinite" decel="1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1016000" y="862013"/>
            <a:ext cx="1097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方正准圆简体"/>
              </a:rPr>
              <a:t>DẶN DÒ</a:t>
            </a:r>
          </a:p>
        </p:txBody>
      </p:sp>
      <p:sp>
        <p:nvSpPr>
          <p:cNvPr id="37" name="Plaque 36"/>
          <p:cNvSpPr>
            <a:spLocks noChangeArrowheads="1"/>
          </p:cNvSpPr>
          <p:nvPr/>
        </p:nvSpPr>
        <p:spPr bwMode="auto">
          <a:xfrm>
            <a:off x="1882142" y="1981200"/>
            <a:ext cx="8199120" cy="2967990"/>
          </a:xfrm>
          <a:prstGeom prst="plaque">
            <a:avLst>
              <a:gd name="adj" fmla="val 16667"/>
            </a:avLst>
          </a:prstGeom>
          <a:solidFill>
            <a:srgbClr val="FFC00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marL="342900" indent="-342900" defTabSz="913992">
              <a:lnSpc>
                <a:spcPct val="120000"/>
              </a:lnSpc>
              <a:buFont typeface="Wingdings" pitchFamily="2" charset="2"/>
              <a:buChar char="v"/>
            </a:pP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......................................</a:t>
            </a:r>
          </a:p>
          <a:p>
            <a:pPr marL="342900" indent="-342900" defTabSz="913992">
              <a:lnSpc>
                <a:spcPct val="120000"/>
              </a:lnSpc>
              <a:buFont typeface="Wingdings" pitchFamily="2" charset="2"/>
              <a:buChar char="v"/>
            </a:pPr>
            <a:r>
              <a:rPr lang="en-US" altLang="zh-CN" sz="3200" smtClean="0">
                <a:solidFill>
                  <a:srgbClr val="002060"/>
                </a:solidFill>
                <a:latin typeface="Arial" panose="020B0604020202020204" pitchFamily="34" charset="0"/>
                <a:ea typeface="思源黑体 CN Light" panose="020B0300000000000000" pitchFamily="34" charset="-122"/>
                <a:cs typeface="Arial" panose="020B0604020202020204" pitchFamily="34" charset="0"/>
              </a:rPr>
              <a:t>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58006527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6" r="2299" b="24802"/>
          <a:stretch>
            <a:fillRect/>
          </a:stretch>
        </p:blipFill>
        <p:spPr bwMode="auto">
          <a:xfrm rot="-1079125">
            <a:off x="1303868" y="673100"/>
            <a:ext cx="2440517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1" r="28047" b="42989"/>
          <a:stretch>
            <a:fillRect/>
          </a:stretch>
        </p:blipFill>
        <p:spPr bwMode="auto">
          <a:xfrm rot="-204901">
            <a:off x="2125136" y="1925638"/>
            <a:ext cx="6529918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3"/>
          <a:stretch>
            <a:fillRect/>
          </a:stretch>
        </p:blipFill>
        <p:spPr bwMode="auto">
          <a:xfrm rot="-520188">
            <a:off x="524935" y="2911490"/>
            <a:ext cx="11402484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>
            <a:fillRect/>
          </a:stretch>
        </p:blipFill>
        <p:spPr bwMode="auto">
          <a:xfrm>
            <a:off x="0" y="3141678"/>
            <a:ext cx="12192000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t="6947" r="17586" b="9271"/>
          <a:stretch>
            <a:fillRect/>
          </a:stretch>
        </p:blipFill>
        <p:spPr bwMode="auto">
          <a:xfrm>
            <a:off x="960967" y="461963"/>
            <a:ext cx="109728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04113" y="3141669"/>
            <a:ext cx="5538841" cy="1446546"/>
          </a:xfrm>
          <a:prstGeom prst="rect">
            <a:avLst/>
          </a:prstGeom>
          <a:noFill/>
        </p:spPr>
        <p:txBody>
          <a:bodyPr lIns="91428" tIns="45718" rIns="91428" bIns="45718">
            <a:spAutoFit/>
          </a:bodyPr>
          <a:lstStyle/>
          <a:p>
            <a:pPr algn="ctr" defTabSz="914264">
              <a:defRPr/>
            </a:pP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Xin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chào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và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hẹn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gặp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lại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dirty="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các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em</a:t>
            </a:r>
            <a:r>
              <a:rPr lang="en-US" altLang="zh-CN" sz="4400" b="1" spc="-40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 ở tiết </a:t>
            </a:r>
            <a:r>
              <a:rPr lang="en-US" altLang="zh-CN" sz="4400" b="1" spc="-400" err="1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học</a:t>
            </a:r>
            <a:r>
              <a:rPr lang="en-US" altLang="zh-CN" sz="4400" b="1" spc="-40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</a:t>
            </a:r>
            <a:r>
              <a:rPr lang="en-US" altLang="zh-CN" sz="4400" b="1" spc="-40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 sau</a:t>
            </a:r>
            <a:r>
              <a:rPr lang="en-US" altLang="zh-CN" sz="4400" b="1" spc="-40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rial" pitchFamily="34" charset="0"/>
                <a:ea typeface="Segoe UI Black" panose="020B0A02040204020203" pitchFamily="34" charset="0"/>
                <a:cs typeface="Arial" pitchFamily="34" charset="0"/>
              </a:rPr>
              <a:t>!</a:t>
            </a:r>
            <a:endParaRPr lang="zh-CN" altLang="en-US" sz="4400" b="1" spc="-40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latin typeface="Arial" pitchFamily="34" charset="0"/>
              <a:ea typeface="方正粗圆_GBK" panose="03000509000000000000" pitchFamily="65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37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>
            <a:alpha val="1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1F154CB-BE73-4034-B6B6-FE5D307D7F81}"/>
              </a:ext>
            </a:extLst>
          </p:cNvPr>
          <p:cNvSpPr/>
          <p:nvPr/>
        </p:nvSpPr>
        <p:spPr>
          <a:xfrm>
            <a:off x="1457741" y="1903267"/>
            <a:ext cx="9344363" cy="19452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B57001-2B5F-4DEF-9A45-F000EE203FA9}"/>
              </a:ext>
            </a:extLst>
          </p:cNvPr>
          <p:cNvSpPr/>
          <p:nvPr/>
        </p:nvSpPr>
        <p:spPr>
          <a:xfrm>
            <a:off x="2000201" y="2029847"/>
            <a:ext cx="8436224" cy="16174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999" b="1" dirty="0" err="1">
                <a:solidFill>
                  <a:schemeClr val="tx1"/>
                </a:solidFill>
              </a:rPr>
              <a:t>Bài</a:t>
            </a:r>
            <a:r>
              <a:rPr lang="en-US" sz="3999" b="1" dirty="0">
                <a:solidFill>
                  <a:schemeClr val="tx1"/>
                </a:solidFill>
              </a:rPr>
              <a:t> 1</a:t>
            </a:r>
          </a:p>
          <a:p>
            <a:pPr algn="ctr"/>
            <a:r>
              <a:rPr lang="en-US" sz="4799" b="1" dirty="0">
                <a:solidFill>
                  <a:srgbClr val="002060"/>
                </a:solidFill>
              </a:rPr>
              <a:t>CÁC SỐ 0, 1, 2, 3, 4, 5</a:t>
            </a:r>
          </a:p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A91320-D645-4EB3-913F-636CDEA9DE73}"/>
              </a:ext>
            </a:extLst>
          </p:cNvPr>
          <p:cNvSpPr/>
          <p:nvPr/>
        </p:nvSpPr>
        <p:spPr>
          <a:xfrm>
            <a:off x="4560474" y="369380"/>
            <a:ext cx="3071055" cy="1200178"/>
          </a:xfrm>
          <a:prstGeom prst="rect">
            <a:avLst/>
          </a:prstGeom>
          <a:noFill/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sz="7199" b="1" dirty="0">
                <a:ln w="22225">
                  <a:solidFill>
                    <a:schemeClr val="tx1"/>
                  </a:solidFill>
                  <a:prstDash val="solid"/>
                </a:ln>
              </a:rPr>
              <a:t>TOÁN 1</a:t>
            </a:r>
          </a:p>
        </p:txBody>
      </p:sp>
      <p:grpSp>
        <p:nvGrpSpPr>
          <p:cNvPr id="23" name="组合 7">
            <a:extLst>
              <a:ext uri="{FF2B5EF4-FFF2-40B4-BE49-F238E27FC236}">
                <a16:creationId xmlns:a16="http://schemas.microsoft.com/office/drawing/2014/main" id="{E04D484F-216E-49BA-8D5E-EC7E24309DE9}"/>
              </a:ext>
            </a:extLst>
          </p:cNvPr>
          <p:cNvGrpSpPr/>
          <p:nvPr/>
        </p:nvGrpSpPr>
        <p:grpSpPr>
          <a:xfrm>
            <a:off x="2205" y="1459035"/>
            <a:ext cx="12187593" cy="286151"/>
            <a:chOff x="506436" y="958169"/>
            <a:chExt cx="12190413" cy="286217"/>
          </a:xfrm>
        </p:grpSpPr>
        <p:sp>
          <p:nvSpPr>
            <p:cNvPr id="24" name="矩形 10">
              <a:extLst>
                <a:ext uri="{FF2B5EF4-FFF2-40B4-BE49-F238E27FC236}">
                  <a16:creationId xmlns:a16="http://schemas.microsoft.com/office/drawing/2014/main" id="{5DCD8F8D-0751-47AD-9659-CBC02F974D96}"/>
                </a:ext>
              </a:extLst>
            </p:cNvPr>
            <p:cNvSpPr/>
            <p:nvPr/>
          </p:nvSpPr>
          <p:spPr>
            <a:xfrm flipV="1">
              <a:off x="506436" y="958169"/>
              <a:ext cx="12190413" cy="45719"/>
            </a:xfrm>
            <a:prstGeom prst="rect">
              <a:avLst/>
            </a:prstGeom>
            <a:solidFill>
              <a:srgbClr val="51A8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E97B75DE-B315-4E34-8C97-C35A5F4C5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5520" y="1044331"/>
              <a:ext cx="3255323" cy="200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 eaLnBrk="1" hangingPunct="1"/>
              <a:endParaRPr lang="zh-CN" altLang="en-US" sz="13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8" name="Picture 8" descr="拥抱">
            <a:extLst>
              <a:ext uri="{FF2B5EF4-FFF2-40B4-BE49-F238E27FC236}">
                <a16:creationId xmlns:a16="http://schemas.microsoft.com/office/drawing/2014/main" id="{39CCDFBE-0F3B-4A64-AE9D-1C7F75023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339" y="5433215"/>
            <a:ext cx="943786" cy="9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拥抱">
            <a:extLst>
              <a:ext uri="{FF2B5EF4-FFF2-40B4-BE49-F238E27FC236}">
                <a16:creationId xmlns:a16="http://schemas.microsoft.com/office/drawing/2014/main" id="{837122F0-957D-4C3D-B1BA-06F6E4454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813" y="5787309"/>
            <a:ext cx="943786" cy="9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拥抱">
            <a:extLst>
              <a:ext uri="{FF2B5EF4-FFF2-40B4-BE49-F238E27FC236}">
                <a16:creationId xmlns:a16="http://schemas.microsoft.com/office/drawing/2014/main" id="{D68E97B0-0C8D-4598-99C3-4AACF408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81" y="5380197"/>
            <a:ext cx="1196946" cy="12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拥抱2">
            <a:extLst>
              <a:ext uri="{FF2B5EF4-FFF2-40B4-BE49-F238E27FC236}">
                <a16:creationId xmlns:a16="http://schemas.microsoft.com/office/drawing/2014/main" id="{DC04DBF8-4A6C-4990-BC4B-51E31A7D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1" y="5800565"/>
            <a:ext cx="1245387" cy="107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 descr="拥抱2">
            <a:extLst>
              <a:ext uri="{FF2B5EF4-FFF2-40B4-BE49-F238E27FC236}">
                <a16:creationId xmlns:a16="http://schemas.microsoft.com/office/drawing/2014/main" id="{3EA67A86-E2BC-49A7-AE60-37F058684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668" y="6113354"/>
            <a:ext cx="1014149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 descr="拥抱2">
            <a:extLst>
              <a:ext uri="{FF2B5EF4-FFF2-40B4-BE49-F238E27FC236}">
                <a16:creationId xmlns:a16="http://schemas.microsoft.com/office/drawing/2014/main" id="{F2B88341-BBE4-45C1-BF96-5F87B3127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0461" y="5992102"/>
            <a:ext cx="1011090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拥抱2">
            <a:extLst>
              <a:ext uri="{FF2B5EF4-FFF2-40B4-BE49-F238E27FC236}">
                <a16:creationId xmlns:a16="http://schemas.microsoft.com/office/drawing/2014/main" id="{27E27E74-C381-41CF-984B-BFC8065E4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2" y="6070535"/>
            <a:ext cx="1011090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拥抱">
            <a:extLst>
              <a:ext uri="{FF2B5EF4-FFF2-40B4-BE49-F238E27FC236}">
                <a16:creationId xmlns:a16="http://schemas.microsoft.com/office/drawing/2014/main" id="{4090FD17-4141-4F0C-928E-BF3E4327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009" y="5994053"/>
            <a:ext cx="943786" cy="9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" descr="拥抱">
            <a:extLst>
              <a:ext uri="{FF2B5EF4-FFF2-40B4-BE49-F238E27FC236}">
                <a16:creationId xmlns:a16="http://schemas.microsoft.com/office/drawing/2014/main" id="{25548B49-78F2-4B35-A463-7929C7427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919" y="6108616"/>
            <a:ext cx="943786" cy="9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拥抱2">
            <a:extLst>
              <a:ext uri="{FF2B5EF4-FFF2-40B4-BE49-F238E27FC236}">
                <a16:creationId xmlns:a16="http://schemas.microsoft.com/office/drawing/2014/main" id="{D2BCB075-57BF-40AE-8715-59BF52C5C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214" y="5956217"/>
            <a:ext cx="1014149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4" descr="拥抱2">
            <a:extLst>
              <a:ext uri="{FF2B5EF4-FFF2-40B4-BE49-F238E27FC236}">
                <a16:creationId xmlns:a16="http://schemas.microsoft.com/office/drawing/2014/main" id="{1E9D436C-DF97-47F0-BD27-C6FC4DCA8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893" y="6016191"/>
            <a:ext cx="1014149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拥抱2">
            <a:extLst>
              <a:ext uri="{FF2B5EF4-FFF2-40B4-BE49-F238E27FC236}">
                <a16:creationId xmlns:a16="http://schemas.microsoft.com/office/drawing/2014/main" id="{1E50B4C4-F0E1-4096-BA08-2B8E6962A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83" y="5625340"/>
            <a:ext cx="1394786" cy="12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9" descr="拥抱2">
            <a:extLst>
              <a:ext uri="{FF2B5EF4-FFF2-40B4-BE49-F238E27FC236}">
                <a16:creationId xmlns:a16="http://schemas.microsoft.com/office/drawing/2014/main" id="{A5FE33BE-018F-4698-AF70-FF9A452D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774" y="6010943"/>
            <a:ext cx="1011090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拥抱">
            <a:extLst>
              <a:ext uri="{FF2B5EF4-FFF2-40B4-BE49-F238E27FC236}">
                <a16:creationId xmlns:a16="http://schemas.microsoft.com/office/drawing/2014/main" id="{FD31C22E-936E-49BC-BDC2-FCF9C3A1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36" y="5533561"/>
            <a:ext cx="1331425" cy="133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拥抱">
            <a:extLst>
              <a:ext uri="{FF2B5EF4-FFF2-40B4-BE49-F238E27FC236}">
                <a16:creationId xmlns:a16="http://schemas.microsoft.com/office/drawing/2014/main" id="{E769DF00-4F69-40A1-A782-63B792F6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29" y="5509070"/>
            <a:ext cx="1349840" cy="135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0" descr="拥抱">
            <a:extLst>
              <a:ext uri="{FF2B5EF4-FFF2-40B4-BE49-F238E27FC236}">
                <a16:creationId xmlns:a16="http://schemas.microsoft.com/office/drawing/2014/main" id="{355AE0B4-3F98-429E-A496-998FF82F3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047" y="5647845"/>
            <a:ext cx="943786" cy="9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拥抱2">
            <a:extLst>
              <a:ext uri="{FF2B5EF4-FFF2-40B4-BE49-F238E27FC236}">
                <a16:creationId xmlns:a16="http://schemas.microsoft.com/office/drawing/2014/main" id="{0F01D92E-FB5D-49FD-B941-3F4126780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138" y="5713813"/>
            <a:ext cx="1346293" cy="115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 descr="拥抱2">
            <a:extLst>
              <a:ext uri="{FF2B5EF4-FFF2-40B4-BE49-F238E27FC236}">
                <a16:creationId xmlns:a16="http://schemas.microsoft.com/office/drawing/2014/main" id="{214025E7-ED2C-425C-B309-A4BD98B0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774" y="5999367"/>
            <a:ext cx="1014149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9" descr="拥抱2">
            <a:extLst>
              <a:ext uri="{FF2B5EF4-FFF2-40B4-BE49-F238E27FC236}">
                <a16:creationId xmlns:a16="http://schemas.microsoft.com/office/drawing/2014/main" id="{F6DC1A82-E590-4C86-A884-E79D08CD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510" y="6052677"/>
            <a:ext cx="1011090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9" descr="拥抱2">
            <a:extLst>
              <a:ext uri="{FF2B5EF4-FFF2-40B4-BE49-F238E27FC236}">
                <a16:creationId xmlns:a16="http://schemas.microsoft.com/office/drawing/2014/main" id="{90B984C3-0061-49AE-B504-83DCCD960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813" y="5907403"/>
            <a:ext cx="1011090" cy="87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拥抱">
            <a:extLst>
              <a:ext uri="{FF2B5EF4-FFF2-40B4-BE49-F238E27FC236}">
                <a16:creationId xmlns:a16="http://schemas.microsoft.com/office/drawing/2014/main" id="{DD8E0726-CADC-44E6-8C9F-F112E05C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874" y="5995635"/>
            <a:ext cx="943786" cy="9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61;p28">
            <a:extLst>
              <a:ext uri="{FF2B5EF4-FFF2-40B4-BE49-F238E27FC236}">
                <a16:creationId xmlns:a16="http://schemas.microsoft.com/office/drawing/2014/main" id="{A4F673FC-46F4-40EE-9FD3-F14633B4C01D}"/>
              </a:ext>
            </a:extLst>
          </p:cNvPr>
          <p:cNvSpPr txBox="1">
            <a:spLocks/>
          </p:cNvSpPr>
          <p:nvPr/>
        </p:nvSpPr>
        <p:spPr>
          <a:xfrm>
            <a:off x="770309" y="2124905"/>
            <a:ext cx="486571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Clr>
                <a:srgbClr val="FFA105"/>
              </a:buClr>
              <a:buFont typeface="Chivo Light"/>
              <a:buNone/>
            </a:pPr>
            <a:r>
              <a:rPr lang="en-US" sz="80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TiÕt</a:t>
            </a:r>
            <a:r>
              <a:rPr lang="en-US" sz="8000" b="1" kern="0" dirty="0">
                <a:solidFill>
                  <a:srgbClr val="FF0000"/>
                </a:solidFill>
                <a:latin typeface=".VnAvantH" panose="020B7200000000000000" pitchFamily="34" charset="0"/>
              </a:rPr>
              <a:t> </a:t>
            </a:r>
            <a:r>
              <a:rPr lang="en-US" sz="8000" b="1" kern="0" dirty="0" smtClean="0">
                <a:solidFill>
                  <a:srgbClr val="FF0000"/>
                </a:solidFill>
                <a:latin typeface=".VnAvantH" panose="020B7200000000000000" pitchFamily="34" charset="0"/>
              </a:rPr>
              <a:t>3</a:t>
            </a:r>
            <a:endParaRPr lang="en-US" sz="80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0" t="4741"/>
          <a:stretch/>
        </p:blipFill>
        <p:spPr>
          <a:xfrm>
            <a:off x="4187925" y="325120"/>
            <a:ext cx="7656576" cy="65328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1028733"/>
            <a:ext cx="5104384" cy="60147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0" t="2371" b="22251"/>
          <a:stretch/>
        </p:blipFill>
        <p:spPr>
          <a:xfrm>
            <a:off x="7432480" y="-123395"/>
            <a:ext cx="4779264" cy="5169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1174" y="2121675"/>
            <a:ext cx="2598604" cy="160043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algn="ctr" defTabSz="1219140"/>
            <a:r>
              <a:rPr lang="en-US" altLang="zh-CN" sz="4800" b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LUYỆN TẬP</a:t>
            </a:r>
            <a:endParaRPr lang="zh-CN" altLang="en-US" sz="4800" b="1" dirty="0">
              <a:solidFill>
                <a:srgbClr val="002060"/>
              </a:solidFill>
              <a:latin typeface="Tahoma" pitchFamily="34" charset="0"/>
              <a:ea typeface="方正粗圆_GBK" pitchFamily="65" charset="-122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41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10312 0.23789 L -0.04983 0.16384 C -0.03889 0.14872 -0.02292 0.12404 -0.00677 0.09812 C 0.01163 0.06727 0.0257 0.0432 0.03542 0.02376 L 0.08038 -0.06418 " pathEditMode="relative" rAng="-2562564" ptsTypes="FffFF">
                                      <p:cBhvr>
                                        <p:cTn id="18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145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056" y="-245316"/>
            <a:ext cx="8346689" cy="1143000"/>
          </a:xfrm>
        </p:spPr>
        <p:txBody>
          <a:bodyPr>
            <a:noAutofit/>
          </a:bodyPr>
          <a:lstStyle/>
          <a:p>
            <a:pPr algn="l"/>
            <a:r>
              <a:rPr lang="en-US" sz="3600" smtClean="0">
                <a:latin typeface="Tahoma" pitchFamily="34" charset="0"/>
                <a:ea typeface="Tahoma" pitchFamily="34" charset="0"/>
                <a:cs typeface="Tahoma" pitchFamily="34" charset="0"/>
              </a:rPr>
              <a:t>Chọn số thích hợp với số con vật?</a:t>
            </a:r>
            <a:endParaRPr lang="vi-VN" sz="360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4283" y="-11143"/>
            <a:ext cx="661416" cy="66654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prstClr val="white"/>
                </a:solidFill>
              </a:rPr>
              <a:t>1</a:t>
            </a:r>
            <a:endParaRPr lang="vi-VN" sz="4800" b="1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47" y="601946"/>
            <a:ext cx="4535924" cy="208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893" y="655403"/>
            <a:ext cx="4493941" cy="207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887" y="2748741"/>
            <a:ext cx="4446177" cy="208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38" y="2782194"/>
            <a:ext cx="4284585" cy="208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79" y="4876816"/>
            <a:ext cx="4512786" cy="191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3" y="4829370"/>
            <a:ext cx="4365067" cy="201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10136460" y="825191"/>
            <a:ext cx="524108" cy="5241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1527719" y="3748408"/>
            <a:ext cx="524108" cy="5241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10047250" y="3112788"/>
            <a:ext cx="524108" cy="5241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1449659" y="5880638"/>
            <a:ext cx="524108" cy="5241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Oval 16"/>
          <p:cNvSpPr/>
          <p:nvPr/>
        </p:nvSpPr>
        <p:spPr>
          <a:xfrm>
            <a:off x="9768472" y="5618584"/>
            <a:ext cx="524108" cy="5241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81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21055" y="83903"/>
            <a:ext cx="8346689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ea typeface="Tahoma" pitchFamily="34" charset="0"/>
                <a:cs typeface="Arial" pitchFamily="34" charset="0"/>
              </a:rPr>
              <a:t>Chọn câu trả lời đúng?</a:t>
            </a:r>
          </a:p>
          <a:p>
            <a:pPr algn="l"/>
            <a:r>
              <a:rPr lang="en-US" sz="3600" smtClean="0">
                <a:latin typeface="Arial" pitchFamily="34" charset="0"/>
                <a:ea typeface="Tahoma" pitchFamily="34" charset="0"/>
                <a:cs typeface="Arial" pitchFamily="34" charset="0"/>
              </a:rPr>
              <a:t>Cho thêm thùng lên xe để:</a:t>
            </a:r>
            <a:endParaRPr lang="vi-VN" sz="360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4283" y="11159"/>
            <a:ext cx="661416" cy="66654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prstClr val="white"/>
                </a:solidFill>
              </a:rPr>
              <a:t>2</a:t>
            </a:r>
            <a:endParaRPr lang="vi-VN" sz="4800" b="1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9319" y="1226903"/>
            <a:ext cx="8346689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ea typeface="Tahoma" pitchFamily="34" charset="0"/>
                <a:cs typeface="Arial" pitchFamily="34" charset="0"/>
              </a:rPr>
              <a:t>a) Trên xe có 3 thùng.</a:t>
            </a:r>
            <a:endParaRPr lang="vi-VN" sz="360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2170306"/>
            <a:ext cx="9515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9319" y="3884806"/>
            <a:ext cx="8346689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ea typeface="Tahoma" pitchFamily="34" charset="0"/>
                <a:cs typeface="Arial" pitchFamily="34" charset="0"/>
              </a:rPr>
              <a:t>b) Trên xe có 5 thùng.</a:t>
            </a:r>
            <a:endParaRPr lang="vi-VN" sz="360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055" y="4703259"/>
            <a:ext cx="954405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6791095" y="3166948"/>
            <a:ext cx="524108" cy="524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/>
          <p:cNvSpPr/>
          <p:nvPr/>
        </p:nvSpPr>
        <p:spPr>
          <a:xfrm>
            <a:off x="8742555" y="5581185"/>
            <a:ext cx="524108" cy="5241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6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26264"/>
          </a:xfrm>
        </p:spPr>
      </p:pic>
      <p:sp>
        <p:nvSpPr>
          <p:cNvPr id="5" name="TextBox 4"/>
          <p:cNvSpPr txBox="1"/>
          <p:nvPr/>
        </p:nvSpPr>
        <p:spPr>
          <a:xfrm>
            <a:off x="3502617" y="2505670"/>
            <a:ext cx="551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AvantH" panose="020B7200000000000000" pitchFamily="34" charset="0"/>
              </a:rPr>
              <a:t>NGHØ </a:t>
            </a:r>
            <a:r>
              <a:rPr lang="en-US" sz="5400" b="1" dirty="0" err="1" smtClean="0">
                <a:solidFill>
                  <a:srgbClr val="FF0000"/>
                </a:solidFill>
                <a:latin typeface=".VnAvantH" panose="020B7200000000000000" pitchFamily="34" charset="0"/>
              </a:rPr>
              <a:t>Gi÷a</a:t>
            </a:r>
            <a:r>
              <a:rPr lang="en-US" sz="5400" b="1" dirty="0" smtClean="0">
                <a:solidFill>
                  <a:srgbClr val="FF0000"/>
                </a:solidFill>
                <a:latin typeface=".VnAvantH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H" panose="020B7200000000000000" pitchFamily="34" charset="0"/>
              </a:rPr>
              <a:t>GIê</a:t>
            </a:r>
            <a:endParaRPr lang="en-US" sz="54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4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21055" y="83903"/>
            <a:ext cx="8346689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ea typeface="Tahoma" pitchFamily="34" charset="0"/>
                <a:cs typeface="Arial" pitchFamily="34" charset="0"/>
              </a:rPr>
              <a:t>Số ?</a:t>
            </a:r>
            <a:endParaRPr lang="vi-VN" sz="360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7736" y="245330"/>
            <a:ext cx="661416" cy="66654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prstClr val="white"/>
                </a:solidFill>
              </a:rPr>
              <a:t>3</a:t>
            </a:r>
            <a:endParaRPr lang="vi-VN" sz="4800" b="1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94" y="1339308"/>
            <a:ext cx="1087755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427852" y="2116208"/>
            <a:ext cx="591015" cy="5910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vi-VN" sz="32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7658096" y="2116208"/>
            <a:ext cx="591015" cy="5910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vi-VN" sz="32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627650" y="3833496"/>
            <a:ext cx="591015" cy="5910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vi-VN" sz="32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57894" y="3797520"/>
            <a:ext cx="591015" cy="5910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vi-VN" sz="32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0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21055" y="83903"/>
            <a:ext cx="8346689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smtClean="0">
                <a:latin typeface="Arial" pitchFamily="34" charset="0"/>
                <a:ea typeface="Tahoma" pitchFamily="34" charset="0"/>
                <a:cs typeface="Arial" pitchFamily="34" charset="0"/>
              </a:rPr>
              <a:t>Số ?</a:t>
            </a:r>
            <a:endParaRPr lang="vi-VN" sz="3600"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07736" y="245330"/>
            <a:ext cx="661416" cy="66654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white"/>
                </a:solidFill>
              </a:rPr>
              <a:t>4</a:t>
            </a:r>
            <a:endParaRPr lang="vi-VN" sz="4800" b="1" dirty="0">
              <a:solidFill>
                <a:prstClr val="white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09" y="911875"/>
            <a:ext cx="680085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78" y="5265118"/>
            <a:ext cx="88582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00" y="5286199"/>
            <a:ext cx="9715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98" y="5203205"/>
            <a:ext cx="7429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878" y="6031880"/>
            <a:ext cx="8286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50" y="6220229"/>
            <a:ext cx="4762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398" y="6132473"/>
            <a:ext cx="7429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2622260" y="5343582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vi-VN" sz="28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22260" y="6214654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28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63519" y="5397594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28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85821" y="6221275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28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85654" y="5292181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28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885654" y="6218198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endParaRPr lang="vi-VN" sz="2800" b="1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63519" y="5410897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</a:t>
            </a:r>
            <a:endParaRPr lang="vi-VN" sz="28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885654" y="5304726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vi-VN" sz="28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22260" y="6231497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vi-VN" sz="28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885654" y="6220346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  <a:endParaRPr lang="vi-VN" sz="28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085821" y="6221623"/>
            <a:ext cx="555820" cy="54792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vi-VN" sz="2800" b="1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24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493</Words>
  <Application>Microsoft Office PowerPoint</Application>
  <PresentationFormat>Widescreen</PresentationFormat>
  <Paragraphs>340</Paragraphs>
  <Slides>19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49" baseType="lpstr">
      <vt:lpstr>微软雅黑</vt:lpstr>
      <vt:lpstr>宋体</vt:lpstr>
      <vt:lpstr>.VnArial</vt:lpstr>
      <vt:lpstr>.VnAvantH</vt:lpstr>
      <vt:lpstr>Agency FB</vt:lpstr>
      <vt:lpstr>Arial</vt:lpstr>
      <vt:lpstr>Calibri</vt:lpstr>
      <vt:lpstr>Calibri Light</vt:lpstr>
      <vt:lpstr>Chivo</vt:lpstr>
      <vt:lpstr>Chivo Light</vt:lpstr>
      <vt:lpstr>等线</vt:lpstr>
      <vt:lpstr>iCiel ButterScotch</vt:lpstr>
      <vt:lpstr>iCiel Humble Hearts</vt:lpstr>
      <vt:lpstr>Segoe UI Black</vt:lpstr>
      <vt:lpstr>Shadows Into Light Two</vt:lpstr>
      <vt:lpstr>华文琥珀</vt:lpstr>
      <vt:lpstr>SVN-Kimberley</vt:lpstr>
      <vt:lpstr>Tahoma</vt:lpstr>
      <vt:lpstr>Wingdings</vt:lpstr>
      <vt:lpstr>思源黑体 CN Light</vt:lpstr>
      <vt:lpstr>方正准圆简体</vt:lpstr>
      <vt:lpstr>方正粗圆_GBK</vt:lpstr>
      <vt:lpstr>Office Theme</vt:lpstr>
      <vt:lpstr>2_Office 主题</vt:lpstr>
      <vt:lpstr>1_Office Theme</vt:lpstr>
      <vt:lpstr>2_Office Theme</vt:lpstr>
      <vt:lpstr>Office 主题​​</vt:lpstr>
      <vt:lpstr>Aumerle template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Chọn số thích hợp với số con vật?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28</cp:revision>
  <dcterms:created xsi:type="dcterms:W3CDTF">2020-08-14T00:06:08Z</dcterms:created>
  <dcterms:modified xsi:type="dcterms:W3CDTF">2021-06-17T14:01:43Z</dcterms:modified>
</cp:coreProperties>
</file>