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4" r:id="rId3"/>
    <p:sldMasterId id="2147483709" r:id="rId4"/>
  </p:sldMasterIdLst>
  <p:notesMasterIdLst>
    <p:notesMasterId r:id="rId14"/>
  </p:notesMasterIdLst>
  <p:sldIdLst>
    <p:sldId id="290" r:id="rId5"/>
    <p:sldId id="317" r:id="rId6"/>
    <p:sldId id="272" r:id="rId7"/>
    <p:sldId id="2007577123" r:id="rId8"/>
    <p:sldId id="2007577124" r:id="rId9"/>
    <p:sldId id="2007577125" r:id="rId10"/>
    <p:sldId id="2007577126" r:id="rId11"/>
    <p:sldId id="2007577127" r:id="rId12"/>
    <p:sldId id="3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045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2C0B5-898E-48A4-9364-210A765367B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8F91-FB3E-4897-A2E0-796BAF1B0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9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98F91-FB3E-4897-A2E0-796BAF1B04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07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93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63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85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59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8034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20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9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D7636-5BE1-44BC-BB5F-15739D9E18E1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C0E1D-24C4-406F-9615-DBDA8D2D1F9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914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6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88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7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120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78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623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0663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383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800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7899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46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1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525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8696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512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9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84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4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0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41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3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EA46-6839-4301-B344-DD1E7F3F1BDA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61A-CFC2-4047-B072-EFFC82AF77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17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541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EBC1AD-E4D2-4072-AB7A-285E9B67902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1/4/2022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C3A424-5044-4EC9-9A96-DF41336EE6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0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0.jp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13995" y="273053"/>
            <a:ext cx="7544065" cy="5210298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6132" y="455330"/>
            <a:ext cx="1063853" cy="1355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46063"/>
            <a:ext cx="2657902" cy="3460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43" y="1660816"/>
            <a:ext cx="737070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9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3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7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543616" y="4673883"/>
            <a:ext cx="1195268" cy="112253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9656" y="1097837"/>
            <a:ext cx="3235814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77 - 6</a:t>
            </a:r>
          </a:p>
        </p:txBody>
      </p:sp>
      <p:pic>
        <p:nvPicPr>
          <p:cNvPr id="15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71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3892853" y="1095419"/>
            <a:ext cx="3235814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45- 2</a:t>
            </a:r>
          </a:p>
        </p:txBody>
      </p:sp>
      <p:pic>
        <p:nvPicPr>
          <p:cNvPr id="21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360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7504981" y="1097837"/>
            <a:ext cx="354224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76 - 6</a:t>
            </a:r>
          </a:p>
        </p:txBody>
      </p:sp>
      <p:pic>
        <p:nvPicPr>
          <p:cNvPr id="42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07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ounded Rectangle 44"/>
          <p:cNvSpPr/>
          <p:nvPr/>
        </p:nvSpPr>
        <p:spPr>
          <a:xfrm>
            <a:off x="226120" y="2469437"/>
            <a:ext cx="339627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98 - 4</a:t>
            </a:r>
          </a:p>
        </p:txBody>
      </p:sp>
      <p:pic>
        <p:nvPicPr>
          <p:cNvPr id="48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783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ounded Rectangle 50"/>
          <p:cNvSpPr/>
          <p:nvPr/>
        </p:nvSpPr>
        <p:spPr>
          <a:xfrm>
            <a:off x="3919317" y="2467019"/>
            <a:ext cx="3235814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29-6</a:t>
            </a:r>
          </a:p>
        </p:txBody>
      </p:sp>
      <p:pic>
        <p:nvPicPr>
          <p:cNvPr id="54" name="Picture 4" descr="Flower pot icon cartoon styl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0000" l="4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678" y="5353747"/>
            <a:ext cx="1392826" cy="150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ounded Rectangle 56"/>
          <p:cNvSpPr/>
          <p:nvPr/>
        </p:nvSpPr>
        <p:spPr>
          <a:xfrm>
            <a:off x="7452053" y="2469437"/>
            <a:ext cx="359517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96 - 5</a:t>
            </a:r>
          </a:p>
        </p:txBody>
      </p:sp>
      <p:pic>
        <p:nvPicPr>
          <p:cNvPr id="61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75428" y="-1784025"/>
            <a:ext cx="609600" cy="609600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0" y="-50229"/>
            <a:ext cx="3435471" cy="959931"/>
            <a:chOff x="960660" y="1094571"/>
            <a:chExt cx="3435471" cy="959931"/>
          </a:xfrm>
        </p:grpSpPr>
        <p:sp>
          <p:nvSpPr>
            <p:cNvPr id="63" name="Rounded Rectangle 62"/>
            <p:cNvSpPr/>
            <p:nvPr/>
          </p:nvSpPr>
          <p:spPr>
            <a:xfrm>
              <a:off x="1190171" y="1233715"/>
              <a:ext cx="3205960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Khởi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động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4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660" y="1094571"/>
              <a:ext cx="931883" cy="959931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2094613" y="1139689"/>
            <a:ext cx="142192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71</a:t>
            </a:r>
          </a:p>
        </p:txBody>
      </p:sp>
      <p:pic>
        <p:nvPicPr>
          <p:cNvPr id="67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43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2657252" y="4673883"/>
            <a:ext cx="1195268" cy="1122531"/>
          </a:xfrm>
          <a:prstGeom prst="rect">
            <a:avLst/>
          </a:prstGeom>
        </p:spPr>
      </p:pic>
      <p:pic>
        <p:nvPicPr>
          <p:cNvPr id="69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30670" y="-1784025"/>
            <a:ext cx="609600" cy="609600"/>
          </a:xfrm>
          <a:prstGeom prst="rect">
            <a:avLst/>
          </a:prstGeom>
        </p:spPr>
      </p:pic>
      <p:sp>
        <p:nvSpPr>
          <p:cNvPr id="73" name="Rounded Rectangle 72"/>
          <p:cNvSpPr/>
          <p:nvPr/>
        </p:nvSpPr>
        <p:spPr>
          <a:xfrm>
            <a:off x="2175428" y="2514614"/>
            <a:ext cx="13651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94</a:t>
            </a:r>
          </a:p>
        </p:txBody>
      </p:sp>
      <p:pic>
        <p:nvPicPr>
          <p:cNvPr id="74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76" y="3695700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4757685" y="4673883"/>
            <a:ext cx="1195268" cy="1122531"/>
          </a:xfrm>
          <a:prstGeom prst="rect">
            <a:avLst/>
          </a:prstGeom>
        </p:spPr>
      </p:pic>
      <p:pic>
        <p:nvPicPr>
          <p:cNvPr id="76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44276" y="-1784025"/>
            <a:ext cx="609600" cy="609600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5706927" y="1117139"/>
            <a:ext cx="13651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43</a:t>
            </a:r>
          </a:p>
        </p:txBody>
      </p:sp>
      <p:pic>
        <p:nvPicPr>
          <p:cNvPr id="78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80" y="3686457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6603689" y="4664640"/>
            <a:ext cx="1195268" cy="1122531"/>
          </a:xfrm>
          <a:prstGeom prst="rect">
            <a:avLst/>
          </a:prstGeom>
        </p:spPr>
      </p:pic>
      <p:pic>
        <p:nvPicPr>
          <p:cNvPr id="80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90280" y="-1793268"/>
            <a:ext cx="609600" cy="609600"/>
          </a:xfrm>
          <a:prstGeom prst="rect">
            <a:avLst/>
          </a:prstGeom>
        </p:spPr>
      </p:pic>
      <p:sp>
        <p:nvSpPr>
          <p:cNvPr id="81" name="Rounded Rectangle 80"/>
          <p:cNvSpPr/>
          <p:nvPr/>
        </p:nvSpPr>
        <p:spPr>
          <a:xfrm>
            <a:off x="5706927" y="2467018"/>
            <a:ext cx="13651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23</a:t>
            </a:r>
          </a:p>
        </p:txBody>
      </p:sp>
      <p:pic>
        <p:nvPicPr>
          <p:cNvPr id="82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026" y="3686457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8517835" y="4664640"/>
            <a:ext cx="1195268" cy="1122531"/>
          </a:xfrm>
          <a:prstGeom prst="rect">
            <a:avLst/>
          </a:prstGeom>
        </p:spPr>
      </p:pic>
      <p:pic>
        <p:nvPicPr>
          <p:cNvPr id="84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04426" y="-1793268"/>
            <a:ext cx="609600" cy="609600"/>
          </a:xfrm>
          <a:prstGeom prst="rect">
            <a:avLst/>
          </a:prstGeom>
        </p:spPr>
      </p:pic>
      <p:sp>
        <p:nvSpPr>
          <p:cNvPr id="85" name="Rounded Rectangle 84"/>
          <p:cNvSpPr/>
          <p:nvPr/>
        </p:nvSpPr>
        <p:spPr>
          <a:xfrm>
            <a:off x="9364071" y="1181984"/>
            <a:ext cx="13651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60</a:t>
            </a:r>
          </a:p>
        </p:txBody>
      </p:sp>
      <p:pic>
        <p:nvPicPr>
          <p:cNvPr id="86" name="Picture 2" descr="Amazon.com: Divine Designs Happy Silly Kawaii Cute Orange Flower Cartoon  Vinyl Decal Sticker (4&quot; Tall): Automoti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317" y="3677214"/>
            <a:ext cx="1484383" cy="20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15" b="90278" l="9100" r="433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2" t="48182" r="56655" b="18805"/>
          <a:stretch/>
        </p:blipFill>
        <p:spPr>
          <a:xfrm>
            <a:off x="10550126" y="4655397"/>
            <a:ext cx="1195268" cy="1122531"/>
          </a:xfrm>
          <a:prstGeom prst="rect">
            <a:avLst/>
          </a:prstGeom>
        </p:spPr>
      </p:pic>
      <p:pic>
        <p:nvPicPr>
          <p:cNvPr id="8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54471" y="-1814886"/>
            <a:ext cx="609600" cy="609600"/>
          </a:xfrm>
          <a:prstGeom prst="rect">
            <a:avLst/>
          </a:prstGeom>
        </p:spPr>
      </p:pic>
      <p:sp>
        <p:nvSpPr>
          <p:cNvPr id="89" name="Rounded Rectangle 88"/>
          <p:cNvSpPr/>
          <p:nvPr/>
        </p:nvSpPr>
        <p:spPr>
          <a:xfrm>
            <a:off x="9536584" y="2537567"/>
            <a:ext cx="13651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22396" y="85012"/>
            <a:ext cx="8245596" cy="749604"/>
          </a:xfrm>
          <a:prstGeom prst="round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Hãy tính đúng để hoa trong vườn nở nhé!</a:t>
            </a:r>
          </a:p>
        </p:txBody>
      </p:sp>
    </p:spTree>
    <p:extLst>
      <p:ext uri="{BB962C8B-B14F-4D97-AF65-F5344CB8AC3E}">
        <p14:creationId xmlns:p14="http://schemas.microsoft.com/office/powerpoint/2010/main" val="343881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66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63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663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663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663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663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</p:childTnLst>
        </p:cTn>
      </p:par>
    </p:tnLst>
    <p:bldLst>
      <p:bldP spid="2" grpId="0" animBg="1"/>
      <p:bldP spid="73" grpId="0" animBg="1"/>
      <p:bldP spid="77" grpId="0" animBg="1"/>
      <p:bldP spid="81" grpId="0" animBg="1"/>
      <p:bldP spid="85" grpId="0" animBg="1"/>
      <p:bldP spid="89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14" y="112666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465003" y="3514908"/>
            <a:ext cx="10261599" cy="298105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27号-布丁体" panose="00000500000000000000" pitchFamily="2" charset="-122"/>
                <a:ea typeface="字魂27号-布丁体" panose="00000500000000000000" pitchFamily="2" charset="-122"/>
                <a:cs typeface="+mn-cs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1" y="4340963"/>
            <a:ext cx="2268771" cy="2154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90E8CC-7603-49B5-8696-8347CAE2A71D}"/>
              </a:ext>
            </a:extLst>
          </p:cNvPr>
          <p:cNvSpPr txBox="1"/>
          <p:nvPr/>
        </p:nvSpPr>
        <p:spPr>
          <a:xfrm>
            <a:off x="3335867" y="4104631"/>
            <a:ext cx="6742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Cookies" panose="02040603050506020204" pitchFamily="18" charset="0"/>
                <a:ea typeface="+mj-ea"/>
              </a:rPr>
              <a:t>Bài 31. Phép trừ số có hai chữ số cho số có một chữ số ( tiết 3)</a:t>
            </a:r>
          </a:p>
        </p:txBody>
      </p:sp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ACCBD33-0042-4D25-B080-4AB771229678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8D3348-3842-4760-9689-B74AAA0D131E}"/>
              </a:ext>
            </a:extLst>
          </p:cNvPr>
          <p:cNvSpPr txBox="1"/>
          <p:nvPr/>
        </p:nvSpPr>
        <p:spPr>
          <a:xfrm>
            <a:off x="1640334" y="306029"/>
            <a:ext cx="3836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Đặt tính rồi tính.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193AF7-0933-400B-9585-A05C3B3F3D8B}"/>
              </a:ext>
            </a:extLst>
          </p:cNvPr>
          <p:cNvGrpSpPr/>
          <p:nvPr/>
        </p:nvGrpSpPr>
        <p:grpSpPr>
          <a:xfrm>
            <a:off x="2167385" y="1110206"/>
            <a:ext cx="7285025" cy="1930127"/>
            <a:chOff x="1566895" y="3906294"/>
            <a:chExt cx="7285025" cy="19301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6AF36C0-1C42-4EA2-80CF-7FDAA97B161F}"/>
                </a:ext>
              </a:extLst>
            </p:cNvPr>
            <p:cNvSpPr/>
            <p:nvPr/>
          </p:nvSpPr>
          <p:spPr>
            <a:xfrm>
              <a:off x="1609840" y="3918826"/>
              <a:ext cx="2027295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53 + 4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08D9E8-ACA4-43E4-8500-9535A4E270BE}"/>
                </a:ext>
              </a:extLst>
            </p:cNvPr>
            <p:cNvSpPr/>
            <p:nvPr/>
          </p:nvSpPr>
          <p:spPr>
            <a:xfrm>
              <a:off x="4232798" y="3906294"/>
              <a:ext cx="1980525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65 + 3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82FE6E-1807-4143-AFC0-DBE04A1FAF63}"/>
                </a:ext>
              </a:extLst>
            </p:cNvPr>
            <p:cNvSpPr/>
            <p:nvPr/>
          </p:nvSpPr>
          <p:spPr>
            <a:xfrm>
              <a:off x="6450864" y="3929482"/>
              <a:ext cx="2241387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95 + 2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7CCD57-6087-40BE-AD27-C42349961CEE}"/>
                </a:ext>
              </a:extLst>
            </p:cNvPr>
            <p:cNvSpPr/>
            <p:nvPr/>
          </p:nvSpPr>
          <p:spPr>
            <a:xfrm>
              <a:off x="1566895" y="4934828"/>
              <a:ext cx="2330048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57 - 4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F7326D-FD08-4463-AE21-236FB4741350}"/>
                </a:ext>
              </a:extLst>
            </p:cNvPr>
            <p:cNvSpPr/>
            <p:nvPr/>
          </p:nvSpPr>
          <p:spPr>
            <a:xfrm>
              <a:off x="4120816" y="4926208"/>
              <a:ext cx="2330048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  68 - 3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F42510A-839E-4BF9-A0EB-C9D695ECC094}"/>
                </a:ext>
              </a:extLst>
            </p:cNvPr>
            <p:cNvSpPr/>
            <p:nvPr/>
          </p:nvSpPr>
          <p:spPr>
            <a:xfrm>
              <a:off x="6521872" y="4934827"/>
              <a:ext cx="2330048" cy="9015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>
                  <a:solidFill>
                    <a:prstClr val="black"/>
                  </a:solidFill>
                  <a:latin typeface="Arial"/>
                </a:rPr>
                <a:t> 97 - 2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83546E5-9EFE-4DAD-B583-D33C98D815AC}"/>
              </a:ext>
            </a:extLst>
          </p:cNvPr>
          <p:cNvGrpSpPr/>
          <p:nvPr/>
        </p:nvGrpSpPr>
        <p:grpSpPr>
          <a:xfrm>
            <a:off x="267941" y="3826288"/>
            <a:ext cx="1007167" cy="1824923"/>
            <a:chOff x="1933616" y="4498692"/>
            <a:chExt cx="1007167" cy="182492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49128E-6074-47D8-B34E-3654ACEDF25B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53</a:t>
              </a:r>
              <a:endParaRPr lang="en-US" sz="4000" dirty="0">
                <a:solidFill>
                  <a:prstClr val="black"/>
                </a:solidFill>
                <a:latin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2C3EB7-9544-4649-8CF5-8628F2A073B9}"/>
                </a:ext>
              </a:extLst>
            </p:cNvPr>
            <p:cNvSpPr txBox="1"/>
            <p:nvPr/>
          </p:nvSpPr>
          <p:spPr>
            <a:xfrm>
              <a:off x="1933616" y="5155589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E108F20-4E5A-47FB-94AE-E465DCE1D9FA}"/>
                </a:ext>
              </a:extLst>
            </p:cNvPr>
            <p:cNvCxnSpPr/>
            <p:nvPr/>
          </p:nvCxnSpPr>
          <p:spPr>
            <a:xfrm>
              <a:off x="2045051" y="6229542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DCB72F-1EEE-490E-B06B-8A5032044516}"/>
              </a:ext>
            </a:extLst>
          </p:cNvPr>
          <p:cNvGrpSpPr/>
          <p:nvPr/>
        </p:nvGrpSpPr>
        <p:grpSpPr>
          <a:xfrm>
            <a:off x="2312539" y="3850537"/>
            <a:ext cx="1052886" cy="1824923"/>
            <a:chOff x="1887897" y="4498692"/>
            <a:chExt cx="1052886" cy="18249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DB1C9A-12EB-4BB6-B51B-29520A25B109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57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4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F1CE7D-3EF2-4D99-A516-F96F41CB7E22}"/>
                </a:ext>
              </a:extLst>
            </p:cNvPr>
            <p:cNvSpPr txBox="1"/>
            <p:nvPr/>
          </p:nvSpPr>
          <p:spPr>
            <a:xfrm>
              <a:off x="1887897" y="5108070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BDCB3D4-B94D-4089-97AB-6C62CF37F693}"/>
                </a:ext>
              </a:extLst>
            </p:cNvPr>
            <p:cNvCxnSpPr/>
            <p:nvPr/>
          </p:nvCxnSpPr>
          <p:spPr>
            <a:xfrm>
              <a:off x="2114994" y="6205293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1812A2-26E8-4EC4-A48C-400BF11B3021}"/>
              </a:ext>
            </a:extLst>
          </p:cNvPr>
          <p:cNvGrpSpPr/>
          <p:nvPr/>
        </p:nvGrpSpPr>
        <p:grpSpPr>
          <a:xfrm>
            <a:off x="4366831" y="3833339"/>
            <a:ext cx="1081279" cy="1824923"/>
            <a:chOff x="1859504" y="4498692"/>
            <a:chExt cx="1081279" cy="18249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99A4F4-31AD-4374-84C7-462D69A884D6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B5A9A8-D8AE-4D9F-A9E0-98473EBBC147}"/>
                </a:ext>
              </a:extLst>
            </p:cNvPr>
            <p:cNvSpPr txBox="1"/>
            <p:nvPr/>
          </p:nvSpPr>
          <p:spPr>
            <a:xfrm>
              <a:off x="1859504" y="5103021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35FECBE-95BD-46EE-BDA4-A776F8520BD8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A697890-7369-4DC4-87DD-D164EC0CF282}"/>
              </a:ext>
            </a:extLst>
          </p:cNvPr>
          <p:cNvSpPr txBox="1"/>
          <p:nvPr/>
        </p:nvSpPr>
        <p:spPr>
          <a:xfrm>
            <a:off x="458183" y="568933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20959B-3F86-4A03-8B56-210002243A2D}"/>
              </a:ext>
            </a:extLst>
          </p:cNvPr>
          <p:cNvSpPr txBox="1"/>
          <p:nvPr/>
        </p:nvSpPr>
        <p:spPr>
          <a:xfrm>
            <a:off x="2566810" y="5689333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C7042E1-4189-4D1C-8FE6-069B68F77D56}"/>
              </a:ext>
            </a:extLst>
          </p:cNvPr>
          <p:cNvSpPr txBox="1"/>
          <p:nvPr/>
        </p:nvSpPr>
        <p:spPr>
          <a:xfrm>
            <a:off x="4657127" y="565121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68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25BE3D-8ED5-494F-91C0-3A14ADCA77AC}"/>
              </a:ext>
            </a:extLst>
          </p:cNvPr>
          <p:cNvGrpSpPr/>
          <p:nvPr/>
        </p:nvGrpSpPr>
        <p:grpSpPr>
          <a:xfrm>
            <a:off x="6534106" y="3826288"/>
            <a:ext cx="1081279" cy="1824923"/>
            <a:chOff x="1859504" y="4498692"/>
            <a:chExt cx="1081279" cy="182492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DC9E331-809F-4646-8A1C-3977F77B3043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68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71C3809-63E4-46C8-B9AF-BD393C26A426}"/>
                </a:ext>
              </a:extLst>
            </p:cNvPr>
            <p:cNvSpPr txBox="1"/>
            <p:nvPr/>
          </p:nvSpPr>
          <p:spPr>
            <a:xfrm>
              <a:off x="1859504" y="5103021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CBDBE80-D37D-4BD9-B66A-394571356F98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87343AD-6D93-4CDA-B46C-0D3DF487A7DF}"/>
              </a:ext>
            </a:extLst>
          </p:cNvPr>
          <p:cNvSpPr txBox="1"/>
          <p:nvPr/>
        </p:nvSpPr>
        <p:spPr>
          <a:xfrm>
            <a:off x="6904938" y="5596135"/>
            <a:ext cx="86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037A63-9EA1-40FF-A009-043E0385C6A9}"/>
              </a:ext>
            </a:extLst>
          </p:cNvPr>
          <p:cNvGrpSpPr/>
          <p:nvPr/>
        </p:nvGrpSpPr>
        <p:grpSpPr>
          <a:xfrm>
            <a:off x="8055368" y="3771212"/>
            <a:ext cx="1081279" cy="1824923"/>
            <a:chOff x="1859504" y="4498692"/>
            <a:chExt cx="1081279" cy="182492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6543A6-0A71-4D11-BF57-C52D2F6DFA95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6ACC68-8A4F-4F84-B8B6-76576C2DBE5D}"/>
                </a:ext>
              </a:extLst>
            </p:cNvPr>
            <p:cNvSpPr txBox="1"/>
            <p:nvPr/>
          </p:nvSpPr>
          <p:spPr>
            <a:xfrm>
              <a:off x="1859504" y="5103021"/>
              <a:ext cx="4844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4F01EDE-60C6-48EB-852C-2D8723898233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05309AE-FC3C-4EC3-BCBE-59A6B098CA29}"/>
              </a:ext>
            </a:extLst>
          </p:cNvPr>
          <p:cNvSpPr txBox="1"/>
          <p:nvPr/>
        </p:nvSpPr>
        <p:spPr>
          <a:xfrm>
            <a:off x="8426200" y="5541059"/>
            <a:ext cx="86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3E704-1394-43D8-BA26-1B72B1824217}"/>
              </a:ext>
            </a:extLst>
          </p:cNvPr>
          <p:cNvGrpSpPr/>
          <p:nvPr/>
        </p:nvGrpSpPr>
        <p:grpSpPr>
          <a:xfrm>
            <a:off x="9916125" y="3881364"/>
            <a:ext cx="1081279" cy="1824923"/>
            <a:chOff x="1859504" y="4498692"/>
            <a:chExt cx="1081279" cy="1824923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E099389-3702-475C-8705-F9DC993B0AC5}"/>
                </a:ext>
              </a:extLst>
            </p:cNvPr>
            <p:cNvSpPr txBox="1"/>
            <p:nvPr/>
          </p:nvSpPr>
          <p:spPr>
            <a:xfrm>
              <a:off x="2185448" y="4498692"/>
              <a:ext cx="755335" cy="1824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97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E89ED66-6922-4461-8EC5-B3732CA4264A}"/>
                </a:ext>
              </a:extLst>
            </p:cNvPr>
            <p:cNvSpPr txBox="1"/>
            <p:nvPr/>
          </p:nvSpPr>
          <p:spPr>
            <a:xfrm>
              <a:off x="1859504" y="5103021"/>
              <a:ext cx="3561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-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A247A45-5EA7-4DCD-ADB4-1089F32FCEF3}"/>
                </a:ext>
              </a:extLst>
            </p:cNvPr>
            <p:cNvCxnSpPr/>
            <p:nvPr/>
          </p:nvCxnSpPr>
          <p:spPr>
            <a:xfrm>
              <a:off x="2194797" y="6222491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A558587-A127-4319-825F-55D4D87F7ED6}"/>
              </a:ext>
            </a:extLst>
          </p:cNvPr>
          <p:cNvSpPr txBox="1"/>
          <p:nvPr/>
        </p:nvSpPr>
        <p:spPr>
          <a:xfrm>
            <a:off x="10286957" y="5651211"/>
            <a:ext cx="866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95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325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29" grpId="0"/>
      <p:bldP spid="30" grpId="0"/>
      <p:bldP spid="31" grpId="0"/>
      <p:bldP spid="36" grpId="0"/>
      <p:bldP spid="44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316A30-E557-4B5D-8363-8D52E6BC0161}"/>
              </a:ext>
            </a:extLst>
          </p:cNvPr>
          <p:cNvSpPr/>
          <p:nvPr/>
        </p:nvSpPr>
        <p:spPr>
          <a:xfrm>
            <a:off x="771525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34095A-954B-46AA-94BF-1FCA7896207D}"/>
              </a:ext>
            </a:extLst>
          </p:cNvPr>
          <p:cNvSpPr txBox="1"/>
          <p:nvPr/>
        </p:nvSpPr>
        <p:spPr>
          <a:xfrm>
            <a:off x="1640334" y="306029"/>
            <a:ext cx="811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A07E0-16B0-42F4-9580-604372C4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20701"/>
            <a:ext cx="6248400" cy="1771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817D3E-D5E3-4BDD-9495-5812FD908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580" y="3600229"/>
            <a:ext cx="6238875" cy="1847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C68CA-A5EA-4438-BE0C-E4B4C07128BC}"/>
              </a:ext>
            </a:extLst>
          </p:cNvPr>
          <p:cNvSpPr txBox="1"/>
          <p:nvPr/>
        </p:nvSpPr>
        <p:spPr>
          <a:xfrm>
            <a:off x="2046054" y="1180215"/>
            <a:ext cx="925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  <a:ea typeface="+mj-ea"/>
              </a:rPr>
              <a:t>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860D3-51D5-441E-B39A-E49CDB7C8EA6}"/>
              </a:ext>
            </a:extLst>
          </p:cNvPr>
          <p:cNvSpPr txBox="1"/>
          <p:nvPr/>
        </p:nvSpPr>
        <p:spPr>
          <a:xfrm>
            <a:off x="2252834" y="4016322"/>
            <a:ext cx="925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+mj-lt"/>
                <a:ea typeface="+mj-ea"/>
              </a:rPr>
              <a:t>b)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56CF94-0355-49B8-970E-0F540F2CD9E5}"/>
              </a:ext>
            </a:extLst>
          </p:cNvPr>
          <p:cNvSpPr/>
          <p:nvPr/>
        </p:nvSpPr>
        <p:spPr>
          <a:xfrm>
            <a:off x="5656520" y="1180215"/>
            <a:ext cx="1084521" cy="1137683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11" name="Star: 10 Points 10">
            <a:extLst>
              <a:ext uri="{FF2B5EF4-FFF2-40B4-BE49-F238E27FC236}">
                <a16:creationId xmlns:a16="http://schemas.microsoft.com/office/drawing/2014/main" id="{AB572B17-B9B8-4FAF-BACB-27CF7A1B84B6}"/>
              </a:ext>
            </a:extLst>
          </p:cNvPr>
          <p:cNvSpPr/>
          <p:nvPr/>
        </p:nvSpPr>
        <p:spPr>
          <a:xfrm>
            <a:off x="7857461" y="1013915"/>
            <a:ext cx="1362740" cy="1399676"/>
          </a:xfrm>
          <a:prstGeom prst="star10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99E082F-2141-4D88-85E9-67A4FDEBD724}"/>
              </a:ext>
            </a:extLst>
          </p:cNvPr>
          <p:cNvSpPr/>
          <p:nvPr/>
        </p:nvSpPr>
        <p:spPr>
          <a:xfrm>
            <a:off x="5911702" y="4112633"/>
            <a:ext cx="1073889" cy="11292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14" name="Star: 10 Points 13">
            <a:extLst>
              <a:ext uri="{FF2B5EF4-FFF2-40B4-BE49-F238E27FC236}">
                <a16:creationId xmlns:a16="http://schemas.microsoft.com/office/drawing/2014/main" id="{A2C480A7-AADF-45FE-AA40-A718FF367BB5}"/>
              </a:ext>
            </a:extLst>
          </p:cNvPr>
          <p:cNvSpPr/>
          <p:nvPr/>
        </p:nvSpPr>
        <p:spPr>
          <a:xfrm>
            <a:off x="8054715" y="3850276"/>
            <a:ext cx="1362740" cy="1399676"/>
          </a:xfrm>
          <a:prstGeom prst="star10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867194639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B6A1E2-CD21-4325-88FC-E8E3CBB11E0A}"/>
              </a:ext>
            </a:extLst>
          </p:cNvPr>
          <p:cNvSpPr/>
          <p:nvPr/>
        </p:nvSpPr>
        <p:spPr>
          <a:xfrm>
            <a:off x="236406" y="30602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BEDEE-5F99-43C3-A3DC-834E6A92151D}"/>
              </a:ext>
            </a:extLst>
          </p:cNvPr>
          <p:cNvSpPr txBox="1"/>
          <p:nvPr/>
        </p:nvSpPr>
        <p:spPr>
          <a:xfrm>
            <a:off x="1073888" y="306029"/>
            <a:ext cx="1111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4000" dirty="0">
                <a:solidFill>
                  <a:prstClr val="black"/>
                </a:solidFill>
              </a:rPr>
              <a:t>Diều nào ghi phép tính có kết quả lớn hơn 55?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08D2B-73C6-4676-891F-8E28A168B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125" y="1285426"/>
            <a:ext cx="8606059" cy="52665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930408-1AC6-45F8-8B5B-BEB9E6D6DEC1}"/>
              </a:ext>
            </a:extLst>
          </p:cNvPr>
          <p:cNvSpPr txBox="1"/>
          <p:nvPr/>
        </p:nvSpPr>
        <p:spPr>
          <a:xfrm>
            <a:off x="5759689" y="1881963"/>
            <a:ext cx="95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</a:rPr>
              <a:t>= 57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5A85A-CC2F-4BD9-B381-6B846CD5B511}"/>
              </a:ext>
            </a:extLst>
          </p:cNvPr>
          <p:cNvSpPr txBox="1"/>
          <p:nvPr/>
        </p:nvSpPr>
        <p:spPr>
          <a:xfrm>
            <a:off x="7671971" y="1531088"/>
            <a:ext cx="95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</a:rPr>
              <a:t>= 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9542D-C397-4793-8953-A57D8B966E2B}"/>
              </a:ext>
            </a:extLst>
          </p:cNvPr>
          <p:cNvSpPr txBox="1"/>
          <p:nvPr/>
        </p:nvSpPr>
        <p:spPr>
          <a:xfrm>
            <a:off x="9022306" y="2743200"/>
            <a:ext cx="95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</a:rPr>
              <a:t>= 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2991EE-6F1F-490D-8233-7633C492EA58}"/>
              </a:ext>
            </a:extLst>
          </p:cNvPr>
          <p:cNvSpPr txBox="1"/>
          <p:nvPr/>
        </p:nvSpPr>
        <p:spPr>
          <a:xfrm>
            <a:off x="8384352" y="4124365"/>
            <a:ext cx="956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+mj-lt"/>
                <a:ea typeface="+mj-ea"/>
              </a:rPr>
              <a:t>= 55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5D2446-3040-4FEA-9EB2-8A02AD3DE765}"/>
              </a:ext>
            </a:extLst>
          </p:cNvPr>
          <p:cNvSpPr/>
          <p:nvPr/>
        </p:nvSpPr>
        <p:spPr>
          <a:xfrm>
            <a:off x="5911702" y="2405183"/>
            <a:ext cx="956930" cy="523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&gt;55</a:t>
            </a:r>
          </a:p>
        </p:txBody>
      </p:sp>
    </p:spTree>
    <p:extLst>
      <p:ext uri="{BB962C8B-B14F-4D97-AF65-F5344CB8AC3E}">
        <p14:creationId xmlns:p14="http://schemas.microsoft.com/office/powerpoint/2010/main" val="3966248490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B6A1E2-CD21-4325-88FC-E8E3CBB11E0A}"/>
              </a:ext>
            </a:extLst>
          </p:cNvPr>
          <p:cNvSpPr/>
          <p:nvPr/>
        </p:nvSpPr>
        <p:spPr>
          <a:xfrm>
            <a:off x="249529" y="59809"/>
            <a:ext cx="837482" cy="7078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3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BEDEE-5F99-43C3-A3DC-834E6A92151D}"/>
              </a:ext>
            </a:extLst>
          </p:cNvPr>
          <p:cNvSpPr txBox="1"/>
          <p:nvPr/>
        </p:nvSpPr>
        <p:spPr>
          <a:xfrm>
            <a:off x="1158949" y="59809"/>
            <a:ext cx="10324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</a:rPr>
              <a:t>Cây dừa có 48 quả. Các bạn đã hái xuống 5 quả. Hỏi trên cây còn lại bao nhiêu quả dừa?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611D5F-1981-42A3-87DF-F8EA1E108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833" y="1013916"/>
            <a:ext cx="8028910" cy="41643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57FBC6-E78D-4EAF-A842-A8752429D4FF}"/>
              </a:ext>
            </a:extLst>
          </p:cNvPr>
          <p:cNvCxnSpPr/>
          <p:nvPr/>
        </p:nvCxnSpPr>
        <p:spPr>
          <a:xfrm>
            <a:off x="2778907" y="536862"/>
            <a:ext cx="15842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85DB29-D4FC-4886-95FE-12978C67559E}"/>
              </a:ext>
            </a:extLst>
          </p:cNvPr>
          <p:cNvCxnSpPr>
            <a:cxnSpLocks/>
          </p:cNvCxnSpPr>
          <p:nvPr/>
        </p:nvCxnSpPr>
        <p:spPr>
          <a:xfrm>
            <a:off x="6599802" y="536862"/>
            <a:ext cx="255483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75A23B-9C59-4D9F-BA08-00A6E750AC7D}"/>
              </a:ext>
            </a:extLst>
          </p:cNvPr>
          <p:cNvCxnSpPr>
            <a:cxnSpLocks/>
          </p:cNvCxnSpPr>
          <p:nvPr/>
        </p:nvCxnSpPr>
        <p:spPr>
          <a:xfrm>
            <a:off x="1283524" y="964576"/>
            <a:ext cx="42454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B90BDF0-9784-4ECD-BB9C-47E44743F12F}"/>
              </a:ext>
            </a:extLst>
          </p:cNvPr>
          <p:cNvSpPr txBox="1"/>
          <p:nvPr/>
        </p:nvSpPr>
        <p:spPr>
          <a:xfrm>
            <a:off x="5528930" y="5247093"/>
            <a:ext cx="29416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+mj-ea"/>
              </a:rPr>
              <a:t>48 – 5 = 43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D2891-40F8-4790-BC03-93F85CAF8F41}"/>
              </a:ext>
            </a:extLst>
          </p:cNvPr>
          <p:cNvSpPr/>
          <p:nvPr/>
        </p:nvSpPr>
        <p:spPr>
          <a:xfrm>
            <a:off x="4363158" y="6132395"/>
            <a:ext cx="6009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i="1" dirty="0">
                <a:solidFill>
                  <a:prstClr val="black"/>
                </a:solidFill>
              </a:rPr>
              <a:t>T</a:t>
            </a:r>
            <a:r>
              <a:rPr lang="vi-VN" sz="3600" i="1" dirty="0">
                <a:solidFill>
                  <a:prstClr val="black"/>
                </a:solidFill>
              </a:rPr>
              <a:t>rên cây còn lại </a:t>
            </a:r>
            <a:r>
              <a:rPr lang="en-US" sz="3600" i="1" dirty="0">
                <a:solidFill>
                  <a:prstClr val="black"/>
                </a:solidFill>
              </a:rPr>
              <a:t>43</a:t>
            </a:r>
            <a:r>
              <a:rPr lang="vi-VN" sz="3600" i="1" dirty="0">
                <a:solidFill>
                  <a:prstClr val="black"/>
                </a:solidFill>
              </a:rPr>
              <a:t> quả dừa</a:t>
            </a:r>
            <a:r>
              <a:rPr lang="en-US" sz="3600" i="1" dirty="0">
                <a:solidFill>
                  <a:prstClr val="black"/>
                </a:solidFill>
              </a:rPr>
              <a:t>.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56527635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436585-19CE-448F-A8C6-9F0CA342D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959429" cy="8506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EA89C8-B230-482C-9F1D-0C3EB366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778" y="5316"/>
            <a:ext cx="4639458" cy="9693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FF5F9C-2408-4A0F-8B04-17E6783DF28E}"/>
              </a:ext>
            </a:extLst>
          </p:cNvPr>
          <p:cNvSpPr txBox="1"/>
          <p:nvPr/>
        </p:nvSpPr>
        <p:spPr>
          <a:xfrm>
            <a:off x="1959429" y="704157"/>
            <a:ext cx="101404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: 49 - ? =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nhóm</a:t>
            </a:r>
            <a:endParaRPr lang="en-US" sz="2800" dirty="0">
              <a:solidFill>
                <a:srgbClr val="002060"/>
              </a:solidFill>
              <a:latin typeface="+mj-lt"/>
              <a:ea typeface="+mj-ea"/>
            </a:endParaRPr>
          </a:p>
          <a:p>
            <a:pPr marL="285750" indent="-285750">
              <a:buFontTx/>
              <a:buChar char="-"/>
            </a:pP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Khi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lượt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gieo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xắc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Đếm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chấm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mặt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xắc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49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trừ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ghi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phép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đó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thúc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khi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6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  <a:ea typeface="+mj-ea"/>
              </a:rPr>
              <a:t>chơi</a:t>
            </a:r>
            <a:endParaRPr lang="en-US" sz="28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7F24A-00CE-43E4-9BFF-F32E8129F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990" y="3429000"/>
            <a:ext cx="6649446" cy="331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13995" y="273053"/>
            <a:ext cx="7544065" cy="5210298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6132" y="455330"/>
            <a:ext cx="1063853" cy="1355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46063"/>
            <a:ext cx="2657902" cy="34604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68" y="1923299"/>
            <a:ext cx="6247735" cy="20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6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tyyecrc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257</Words>
  <Application>Microsoft Office PowerPoint</Application>
  <PresentationFormat>Widescreen</PresentationFormat>
  <Paragraphs>74</Paragraphs>
  <Slides>9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等线</vt:lpstr>
      <vt:lpstr>微软雅黑</vt:lpstr>
      <vt:lpstr>宋体</vt:lpstr>
      <vt:lpstr>Arial</vt:lpstr>
      <vt:lpstr>Calibri</vt:lpstr>
      <vt:lpstr>Calibri Light</vt:lpstr>
      <vt:lpstr>UTM Cookies</vt:lpstr>
      <vt:lpstr>字魂27号-布丁体</vt:lpstr>
      <vt:lpstr>字魂59号-创粗黑</vt:lpstr>
      <vt:lpstr>Office 主题</vt:lpstr>
      <vt:lpstr>1_Office 主题</vt:lpstr>
      <vt:lpstr>1_Office Theme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15</cp:revision>
  <dcterms:created xsi:type="dcterms:W3CDTF">2021-12-26T02:40:49Z</dcterms:created>
  <dcterms:modified xsi:type="dcterms:W3CDTF">2022-01-03T18:48:24Z</dcterms:modified>
</cp:coreProperties>
</file>