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326" r:id="rId4"/>
    <p:sldId id="258" r:id="rId5"/>
    <p:sldId id="319" r:id="rId6"/>
    <p:sldId id="320" r:id="rId7"/>
    <p:sldId id="322" r:id="rId8"/>
    <p:sldId id="323" r:id="rId9"/>
    <p:sldId id="324" r:id="rId10"/>
    <p:sldId id="321" r:id="rId11"/>
    <p:sldId id="289" r:id="rId12"/>
    <p:sldId id="327" r:id="rId13"/>
    <p:sldId id="328" r:id="rId14"/>
    <p:sldId id="329" r:id="rId15"/>
    <p:sldId id="32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A0A87-D74E-4D3C-B644-D136EC196064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B539B-F0F7-4FDC-A953-7D9AA81A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9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232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350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855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249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376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926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308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99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13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2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31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92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8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69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94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24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52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19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9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7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01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81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162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8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06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63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07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2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70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6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4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66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37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51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6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52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9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8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99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90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34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1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3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6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7.png"/><Relationship Id="rId2" Type="http://schemas.openxmlformats.org/officeDocument/2006/relationships/audio" Target="../media/media1.mp3"/><Relationship Id="rId16" Type="http://schemas.openxmlformats.org/officeDocument/2006/relationships/image" Target="../media/image26.emf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9.png"/><Relationship Id="rId1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5.png"/><Relationship Id="rId12" Type="http://schemas.openxmlformats.org/officeDocument/2006/relationships/image" Target="../media/image21.png"/><Relationship Id="rId17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5" Type="http://schemas.openxmlformats.org/officeDocument/2006/relationships/image" Target="../media/image26.emf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7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openxmlformats.org/officeDocument/2006/relationships/image" Target="../media/image28.png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9.png"/><Relationship Id="rId15" Type="http://schemas.openxmlformats.org/officeDocument/2006/relationships/image" Target="../media/image27.png"/><Relationship Id="rId10" Type="http://schemas.microsoft.com/office/2007/relationships/hdphoto" Target="../media/hdphoto1.wdp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5.png"/><Relationship Id="rId1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emf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9.png"/><Relationship Id="rId15" Type="http://schemas.openxmlformats.org/officeDocument/2006/relationships/image" Target="../media/image28.png"/><Relationship Id="rId10" Type="http://schemas.microsoft.com/office/2007/relationships/hdphoto" Target="../media/hdphoto1.wdp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5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4.xml"/><Relationship Id="rId4" Type="http://schemas.microsoft.com/office/2007/relationships/media" Target="../media/media2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13" name="矩形: 圆角 14"/>
          <p:cNvSpPr/>
          <p:nvPr/>
        </p:nvSpPr>
        <p:spPr>
          <a:xfrm>
            <a:off x="5270831" y="1543777"/>
            <a:ext cx="2131488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48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69ED8-6F42-4088-8547-044274E90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513" y="2811757"/>
            <a:ext cx="9205758" cy="1847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97AD67-42EF-48B9-A273-3056BE72CAFB}"/>
              </a:ext>
            </a:extLst>
          </p:cNvPr>
          <p:cNvSpPr txBox="1"/>
          <p:nvPr/>
        </p:nvSpPr>
        <p:spPr>
          <a:xfrm>
            <a:off x="5076825" y="4495800"/>
            <a:ext cx="2924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BF573B-E177-4F34-BFE7-EE26B3575482}"/>
              </a:ext>
            </a:extLst>
          </p:cNvPr>
          <p:cNvSpPr/>
          <p:nvPr/>
        </p:nvSpPr>
        <p:spPr>
          <a:xfrm>
            <a:off x="310631" y="657038"/>
            <a:ext cx="11687175" cy="5372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1" name="任意多边形 10">
            <a:extLst>
              <a:ext uri="{FF2B5EF4-FFF2-40B4-BE49-F238E27FC236}">
                <a16:creationId xmlns:a16="http://schemas.microsoft.com/office/drawing/2014/main" id="{3D8E7CCE-2E47-4939-A1E2-E2BB3E2720CC}"/>
              </a:ext>
            </a:extLst>
          </p:cNvPr>
          <p:cNvSpPr/>
          <p:nvPr/>
        </p:nvSpPr>
        <p:spPr>
          <a:xfrm rot="10800000" flipH="1" flipV="1">
            <a:off x="970045" y="72264"/>
            <a:ext cx="9082005" cy="638951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5FFAF1-D1CA-4E17-82BD-A43D6C0CD283}"/>
              </a:ext>
            </a:extLst>
          </p:cNvPr>
          <p:cNvSpPr/>
          <p:nvPr/>
        </p:nvSpPr>
        <p:spPr>
          <a:xfrm>
            <a:off x="1212660" y="0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ACAFB7-A826-469A-8A47-4F6F97947CDB}"/>
              </a:ext>
            </a:extLst>
          </p:cNvPr>
          <p:cNvSpPr txBox="1"/>
          <p:nvPr/>
        </p:nvSpPr>
        <p:spPr>
          <a:xfrm>
            <a:off x="2324100" y="72263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Đ, S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078BED-DFD6-44D1-8D9E-3086B46DE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34" y="2733675"/>
            <a:ext cx="1902361" cy="2305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CEEC0A-C10D-4842-94B8-D2239F09D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9574" y="948327"/>
            <a:ext cx="5095875" cy="494667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63B122-850F-43C8-9203-07C9063CE94B}"/>
              </a:ext>
            </a:extLst>
          </p:cNvPr>
          <p:cNvSpPr/>
          <p:nvPr/>
        </p:nvSpPr>
        <p:spPr>
          <a:xfrm>
            <a:off x="5781675" y="2333625"/>
            <a:ext cx="600075" cy="5810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6B1904-9795-48D6-AC0C-8193DED43115}"/>
              </a:ext>
            </a:extLst>
          </p:cNvPr>
          <p:cNvSpPr/>
          <p:nvPr/>
        </p:nvSpPr>
        <p:spPr>
          <a:xfrm>
            <a:off x="7667625" y="2409825"/>
            <a:ext cx="276226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D2E900E7-601A-4971-A754-5375AF332331}"/>
              </a:ext>
            </a:extLst>
          </p:cNvPr>
          <p:cNvSpPr/>
          <p:nvPr/>
        </p:nvSpPr>
        <p:spPr>
          <a:xfrm>
            <a:off x="8329612" y="2333625"/>
            <a:ext cx="600075" cy="5810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A7F43A2-793E-4318-838C-20F8BFFF9745}"/>
              </a:ext>
            </a:extLst>
          </p:cNvPr>
          <p:cNvSpPr/>
          <p:nvPr/>
        </p:nvSpPr>
        <p:spPr>
          <a:xfrm>
            <a:off x="5253871" y="4419600"/>
            <a:ext cx="276226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81E91A41-2EEA-49F9-BC44-A9E3F30934D5}"/>
              </a:ext>
            </a:extLst>
          </p:cNvPr>
          <p:cNvSpPr/>
          <p:nvPr/>
        </p:nvSpPr>
        <p:spPr>
          <a:xfrm>
            <a:off x="5795962" y="4886325"/>
            <a:ext cx="600075" cy="5810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0E980A1C-8992-4C3F-A640-AFB5E9DA42FD}"/>
              </a:ext>
            </a:extLst>
          </p:cNvPr>
          <p:cNvSpPr/>
          <p:nvPr/>
        </p:nvSpPr>
        <p:spPr>
          <a:xfrm>
            <a:off x="8329611" y="4886325"/>
            <a:ext cx="600075" cy="5810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4842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BF573B-E177-4F34-BFE7-EE26B3575482}"/>
              </a:ext>
            </a:extLst>
          </p:cNvPr>
          <p:cNvSpPr/>
          <p:nvPr/>
        </p:nvSpPr>
        <p:spPr>
          <a:xfrm>
            <a:off x="310631" y="657038"/>
            <a:ext cx="11687175" cy="5372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1" name="任意多边形 10">
            <a:extLst>
              <a:ext uri="{FF2B5EF4-FFF2-40B4-BE49-F238E27FC236}">
                <a16:creationId xmlns:a16="http://schemas.microsoft.com/office/drawing/2014/main" id="{3D8E7CCE-2E47-4939-A1E2-E2BB3E2720CC}"/>
              </a:ext>
            </a:extLst>
          </p:cNvPr>
          <p:cNvSpPr/>
          <p:nvPr/>
        </p:nvSpPr>
        <p:spPr>
          <a:xfrm rot="10800000" flipH="1" flipV="1">
            <a:off x="970045" y="72264"/>
            <a:ext cx="9082005" cy="638951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5FFAF1-D1CA-4E17-82BD-A43D6C0CD283}"/>
              </a:ext>
            </a:extLst>
          </p:cNvPr>
          <p:cNvSpPr/>
          <p:nvPr/>
        </p:nvSpPr>
        <p:spPr>
          <a:xfrm>
            <a:off x="1212660" y="0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ACAFB7-A826-469A-8A47-4F6F97947CDB}"/>
              </a:ext>
            </a:extLst>
          </p:cNvPr>
          <p:cNvSpPr txBox="1"/>
          <p:nvPr/>
        </p:nvSpPr>
        <p:spPr>
          <a:xfrm>
            <a:off x="2324100" y="72263"/>
            <a:ext cx="689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 phép tính nào có cùng kết quả?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5DBC4-6589-4F88-8CC8-B25B7F26B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574" y="1133474"/>
            <a:ext cx="6981825" cy="47132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8AB698-C84A-4817-97A2-0F480BF730D1}"/>
              </a:ext>
            </a:extLst>
          </p:cNvPr>
          <p:cNvSpPr txBox="1"/>
          <p:nvPr/>
        </p:nvSpPr>
        <p:spPr>
          <a:xfrm>
            <a:off x="2105025" y="1697194"/>
            <a:ext cx="1019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EE3E8F-EAEF-437C-AC70-BD7FE5215B96}"/>
              </a:ext>
            </a:extLst>
          </p:cNvPr>
          <p:cNvSpPr txBox="1"/>
          <p:nvPr/>
        </p:nvSpPr>
        <p:spPr>
          <a:xfrm>
            <a:off x="2105025" y="3343088"/>
            <a:ext cx="1019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B2658E-41A9-49AC-B535-FCE8720CC610}"/>
              </a:ext>
            </a:extLst>
          </p:cNvPr>
          <p:cNvSpPr txBox="1"/>
          <p:nvPr/>
        </p:nvSpPr>
        <p:spPr>
          <a:xfrm>
            <a:off x="2005013" y="5070092"/>
            <a:ext cx="1019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2F7273-DC16-4D87-B13A-046D8D19C208}"/>
              </a:ext>
            </a:extLst>
          </p:cNvPr>
          <p:cNvSpPr txBox="1"/>
          <p:nvPr/>
        </p:nvSpPr>
        <p:spPr>
          <a:xfrm>
            <a:off x="9348785" y="1593467"/>
            <a:ext cx="1019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1B1E53-32C5-46CC-83F9-2752829D7832}"/>
              </a:ext>
            </a:extLst>
          </p:cNvPr>
          <p:cNvSpPr txBox="1"/>
          <p:nvPr/>
        </p:nvSpPr>
        <p:spPr>
          <a:xfrm>
            <a:off x="9348785" y="3248369"/>
            <a:ext cx="1019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324DCD-C20D-4C7C-B969-5AB74BF82D55}"/>
              </a:ext>
            </a:extLst>
          </p:cNvPr>
          <p:cNvSpPr txBox="1"/>
          <p:nvPr/>
        </p:nvSpPr>
        <p:spPr>
          <a:xfrm>
            <a:off x="9513092" y="4903271"/>
            <a:ext cx="1019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F3DC20-7D2F-4F9D-A0BA-37B01C144A17}"/>
              </a:ext>
            </a:extLst>
          </p:cNvPr>
          <p:cNvCxnSpPr/>
          <p:nvPr/>
        </p:nvCxnSpPr>
        <p:spPr>
          <a:xfrm>
            <a:off x="4648200" y="1989581"/>
            <a:ext cx="3043771" cy="15005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B75A2EF-142B-48E4-813F-82D5AFD1D6F8}"/>
              </a:ext>
            </a:extLst>
          </p:cNvPr>
          <p:cNvCxnSpPr/>
          <p:nvPr/>
        </p:nvCxnSpPr>
        <p:spPr>
          <a:xfrm>
            <a:off x="4632332" y="3687162"/>
            <a:ext cx="3043771" cy="15005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BE620C-6D8A-423B-A354-6E92D555FBF7}"/>
              </a:ext>
            </a:extLst>
          </p:cNvPr>
          <p:cNvCxnSpPr>
            <a:cxnSpLocks/>
          </p:cNvCxnSpPr>
          <p:nvPr/>
        </p:nvCxnSpPr>
        <p:spPr>
          <a:xfrm flipV="1">
            <a:off x="4664600" y="1898360"/>
            <a:ext cx="2981326" cy="33805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72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BF573B-E177-4F34-BFE7-EE26B3575482}"/>
              </a:ext>
            </a:extLst>
          </p:cNvPr>
          <p:cNvSpPr/>
          <p:nvPr/>
        </p:nvSpPr>
        <p:spPr>
          <a:xfrm>
            <a:off x="310631" y="245993"/>
            <a:ext cx="11687175" cy="57433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5FFAF1-D1CA-4E17-82BD-A43D6C0CD283}"/>
              </a:ext>
            </a:extLst>
          </p:cNvPr>
          <p:cNvSpPr/>
          <p:nvPr/>
        </p:nvSpPr>
        <p:spPr>
          <a:xfrm>
            <a:off x="640928" y="771396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ACAFB7-A826-469A-8A47-4F6F97947CDB}"/>
              </a:ext>
            </a:extLst>
          </p:cNvPr>
          <p:cNvSpPr txBox="1"/>
          <p:nvPr/>
        </p:nvSpPr>
        <p:spPr>
          <a:xfrm>
            <a:off x="1438275" y="588070"/>
            <a:ext cx="8553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18 b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rùa và thỏ chơi trốn tìm, trong đó có 8 bạn rùa. Hỏi có bao nhiêu bạn thỏ?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89C953-A0E4-4A9F-8E10-8D112014D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00" y="1967608"/>
            <a:ext cx="5753100" cy="302367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CDF36F-E448-4E5B-B9C3-AFC72CB1832A}"/>
              </a:ext>
            </a:extLst>
          </p:cNvPr>
          <p:cNvCxnSpPr/>
          <p:nvPr/>
        </p:nvCxnSpPr>
        <p:spPr>
          <a:xfrm>
            <a:off x="2343150" y="1081783"/>
            <a:ext cx="31908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281C744-A8F1-4A31-A6EB-257C6710C9D2}"/>
              </a:ext>
            </a:extLst>
          </p:cNvPr>
          <p:cNvCxnSpPr>
            <a:cxnSpLocks/>
          </p:cNvCxnSpPr>
          <p:nvPr/>
        </p:nvCxnSpPr>
        <p:spPr>
          <a:xfrm>
            <a:off x="1590675" y="1596133"/>
            <a:ext cx="23241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5F3608-45D3-4F19-AC8F-EA1B1B06EA77}"/>
              </a:ext>
            </a:extLst>
          </p:cNvPr>
          <p:cNvCxnSpPr>
            <a:cxnSpLocks/>
          </p:cNvCxnSpPr>
          <p:nvPr/>
        </p:nvCxnSpPr>
        <p:spPr>
          <a:xfrm>
            <a:off x="4772025" y="1596133"/>
            <a:ext cx="39338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23E6B08-D000-48A8-A943-0570331706E7}"/>
              </a:ext>
            </a:extLst>
          </p:cNvPr>
          <p:cNvSpPr txBox="1"/>
          <p:nvPr/>
        </p:nvSpPr>
        <p:spPr>
          <a:xfrm>
            <a:off x="1613253" y="3418189"/>
            <a:ext cx="315877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 – 8 = 10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0530AE-9246-4DDC-A1EC-83CA99960F2C}"/>
              </a:ext>
            </a:extLst>
          </p:cNvPr>
          <p:cNvSpPr txBox="1"/>
          <p:nvPr/>
        </p:nvSpPr>
        <p:spPr>
          <a:xfrm>
            <a:off x="1438275" y="4553981"/>
            <a:ext cx="3736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UTM Avo" panose="02040603050506020204" pitchFamily="18" charset="0"/>
              </a:rPr>
              <a:t>Có 10 bạn thỏ</a:t>
            </a:r>
          </a:p>
        </p:txBody>
      </p:sp>
    </p:spTree>
    <p:extLst>
      <p:ext uri="{BB962C8B-B14F-4D97-AF65-F5344CB8AC3E}">
        <p14:creationId xmlns:p14="http://schemas.microsoft.com/office/powerpoint/2010/main" val="293390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" grpId="0"/>
      <p:bldP spid="28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865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1" y="900751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3" y="592853"/>
            <a:ext cx="7086667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5" y="3166728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7" y="4094105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8" y="4829350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1" y="4094105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4" y="4829350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8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41" y="5796229"/>
            <a:ext cx="1960807" cy="587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5" y="5035509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8" y="5770754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851908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Nhạc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nền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730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54" y="4637203"/>
            <a:ext cx="1306543" cy="8050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27" y="5442214"/>
            <a:ext cx="1281741" cy="81154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1748851" y="4330955"/>
            <a:ext cx="2303701" cy="2531488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1"/>
            <a:ext cx="9103811" cy="2519440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914377">
                  <a:defRPr/>
                </a:pPr>
                <a:endParaRPr lang="en-US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1779525" y="1699024"/>
              <a:ext cx="4356645" cy="748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Đáp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án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10</a:t>
              </a:r>
              <a:endParaRPr lang="en-US" sz="2133" b="1" dirty="0">
                <a:solidFill>
                  <a:srgbClr val="ED7D31">
                    <a:lumMod val="50000"/>
                  </a:srgbClr>
                </a:solidFill>
                <a:latin typeface="思源黑体 CN Norm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9003323" cy="872180"/>
            <a:chOff x="1580457" y="293638"/>
            <a:chExt cx="9003322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1748850" y="420927"/>
              <a:ext cx="8834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15 – 5 = ?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4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4202527" y="3733819"/>
            <a:ext cx="2303701" cy="25314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75" y="5410743"/>
            <a:ext cx="1306543" cy="8050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0"/>
            <a:ext cx="9103811" cy="2519441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914377">
                  <a:defRPr/>
                </a:pPr>
                <a:endParaRPr lang="en-US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2034172" y="1817536"/>
              <a:ext cx="4356645" cy="748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Đáp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án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21</a:t>
              </a:r>
              <a:endParaRPr lang="en-US" sz="2133" b="1" dirty="0">
                <a:solidFill>
                  <a:srgbClr val="ED7D31">
                    <a:lumMod val="50000"/>
                  </a:srgbClr>
                </a:solidFill>
                <a:latin typeface="思源黑体 CN Norm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9003323" cy="872180"/>
            <a:chOff x="1580457" y="293638"/>
            <a:chExt cx="9003322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1748850" y="420927"/>
              <a:ext cx="8834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25 – 4 = ?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3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34" y="4573417"/>
            <a:ext cx="1306543" cy="8050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5511504" y="3351887"/>
            <a:ext cx="2303701" cy="25314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580457" y="293639"/>
            <a:ext cx="8654707" cy="872180"/>
            <a:chOff x="1580457" y="293638"/>
            <a:chExt cx="865470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420927"/>
              <a:ext cx="6853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16 – 4 = ?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43215" y="1742077"/>
            <a:ext cx="4309813" cy="1092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5867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12</a:t>
            </a:r>
            <a:endParaRPr lang="en-US" sz="5867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1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105" y="5545253"/>
            <a:ext cx="1306543" cy="8050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6616080" y="4129517"/>
            <a:ext cx="2303701" cy="25314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580457" y="293639"/>
            <a:ext cx="8654707" cy="872180"/>
            <a:chOff x="1580457" y="293638"/>
            <a:chExt cx="865470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420927"/>
              <a:ext cx="6853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36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45 – 2 = ?</a:t>
              </a:r>
              <a:endParaRPr lang="zh-CN" altLang="en-US" sz="36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43215" y="1742077"/>
            <a:ext cx="4309813" cy="1092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5867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43</a:t>
            </a:r>
            <a:endParaRPr lang="en-US" sz="5867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5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3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pic>
        <p:nvPicPr>
          <p:cNvPr id="2" name="Tieng-yeah-tre-con-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81.693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42479" y="20973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7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BF573B-E177-4F34-BFE7-EE26B3575482}"/>
              </a:ext>
            </a:extLst>
          </p:cNvPr>
          <p:cNvSpPr/>
          <p:nvPr/>
        </p:nvSpPr>
        <p:spPr>
          <a:xfrm>
            <a:off x="310631" y="657038"/>
            <a:ext cx="11687175" cy="5372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1" name="任意多边形 10">
            <a:extLst>
              <a:ext uri="{FF2B5EF4-FFF2-40B4-BE49-F238E27FC236}">
                <a16:creationId xmlns:a16="http://schemas.microsoft.com/office/drawing/2014/main" id="{3D8E7CCE-2E47-4939-A1E2-E2BB3E2720CC}"/>
              </a:ext>
            </a:extLst>
          </p:cNvPr>
          <p:cNvSpPr/>
          <p:nvPr/>
        </p:nvSpPr>
        <p:spPr>
          <a:xfrm rot="10800000" flipH="1" flipV="1">
            <a:off x="970045" y="72264"/>
            <a:ext cx="9082005" cy="638951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5FFAF1-D1CA-4E17-82BD-A43D6C0CD283}"/>
              </a:ext>
            </a:extLst>
          </p:cNvPr>
          <p:cNvSpPr/>
          <p:nvPr/>
        </p:nvSpPr>
        <p:spPr>
          <a:xfrm>
            <a:off x="1212660" y="0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ACAFB7-A826-469A-8A47-4F6F97947CDB}"/>
              </a:ext>
            </a:extLst>
          </p:cNvPr>
          <p:cNvSpPr txBox="1"/>
          <p:nvPr/>
        </p:nvSpPr>
        <p:spPr>
          <a:xfrm>
            <a:off x="2324100" y="72263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1F4707-B10E-43D5-B90E-6138ECCAB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27" y="971549"/>
            <a:ext cx="3885119" cy="13811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26F7E10-5283-4447-8761-4B704E3DD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76" y="1621581"/>
            <a:ext cx="2133600" cy="821559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0BE4DE17-10A5-4A62-ABA3-CB9B831F5754}"/>
              </a:ext>
            </a:extLst>
          </p:cNvPr>
          <p:cNvGrpSpPr/>
          <p:nvPr/>
        </p:nvGrpSpPr>
        <p:grpSpPr>
          <a:xfrm>
            <a:off x="661364" y="2587529"/>
            <a:ext cx="5434636" cy="1305818"/>
            <a:chOff x="416329" y="2400181"/>
            <a:chExt cx="5434636" cy="130581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CAEADF-3763-469A-9D4E-187A120F6E87}"/>
                </a:ext>
              </a:extLst>
            </p:cNvPr>
            <p:cNvSpPr txBox="1"/>
            <p:nvPr/>
          </p:nvSpPr>
          <p:spPr>
            <a:xfrm>
              <a:off x="581862" y="2400181"/>
              <a:ext cx="7715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31BE97-CAC7-4CE9-AB83-C15EF64C86A2}"/>
                </a:ext>
              </a:extLst>
            </p:cNvPr>
            <p:cNvSpPr txBox="1"/>
            <p:nvPr/>
          </p:nvSpPr>
          <p:spPr>
            <a:xfrm>
              <a:off x="970045" y="2419350"/>
              <a:ext cx="22113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– 3 = ?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DDC067A-52A8-4D5C-8D77-E356A8771DED}"/>
                </a:ext>
              </a:extLst>
            </p:cNvPr>
            <p:cNvSpPr/>
            <p:nvPr/>
          </p:nvSpPr>
          <p:spPr>
            <a:xfrm>
              <a:off x="416329" y="3143250"/>
              <a:ext cx="840048" cy="553998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75942FC-54E1-4792-B9A4-C56C7D9C21CB}"/>
                </a:ext>
              </a:extLst>
            </p:cNvPr>
            <p:cNvCxnSpPr>
              <a:cxnSpLocks/>
            </p:cNvCxnSpPr>
            <p:nvPr/>
          </p:nvCxnSpPr>
          <p:spPr>
            <a:xfrm>
              <a:off x="1256377" y="3429000"/>
              <a:ext cx="67719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FE37ED6-235B-46EB-BE75-5307BE2338F0}"/>
                </a:ext>
              </a:extLst>
            </p:cNvPr>
            <p:cNvSpPr/>
            <p:nvPr/>
          </p:nvSpPr>
          <p:spPr>
            <a:xfrm>
              <a:off x="1933575" y="3152001"/>
              <a:ext cx="840048" cy="553998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BD0A0AA-B993-4791-A6C7-1D7BCF79B567}"/>
                </a:ext>
              </a:extLst>
            </p:cNvPr>
            <p:cNvCxnSpPr>
              <a:cxnSpLocks/>
            </p:cNvCxnSpPr>
            <p:nvPr/>
          </p:nvCxnSpPr>
          <p:spPr>
            <a:xfrm>
              <a:off x="2773623" y="3429000"/>
              <a:ext cx="73894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B3EB2CF-6778-4BC2-BC0E-09FB5D0EBBEA}"/>
                </a:ext>
              </a:extLst>
            </p:cNvPr>
            <p:cNvSpPr/>
            <p:nvPr/>
          </p:nvSpPr>
          <p:spPr>
            <a:xfrm>
              <a:off x="3512563" y="3152001"/>
              <a:ext cx="840048" cy="553998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3F9958FD-13B1-455F-A59A-7E186F87F75D}"/>
                </a:ext>
              </a:extLst>
            </p:cNvPr>
            <p:cNvCxnSpPr>
              <a:cxnSpLocks/>
            </p:cNvCxnSpPr>
            <p:nvPr/>
          </p:nvCxnSpPr>
          <p:spPr>
            <a:xfrm>
              <a:off x="4352611" y="3429000"/>
              <a:ext cx="65830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47314F1-17A3-47B0-A799-2887579E5184}"/>
                </a:ext>
              </a:extLst>
            </p:cNvPr>
            <p:cNvSpPr/>
            <p:nvPr/>
          </p:nvSpPr>
          <p:spPr>
            <a:xfrm>
              <a:off x="5010917" y="3152001"/>
              <a:ext cx="840048" cy="553998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1884CCE-813F-4778-A9AA-BB1AE6730C1A}"/>
                </a:ext>
              </a:extLst>
            </p:cNvPr>
            <p:cNvSpPr txBox="1"/>
            <p:nvPr/>
          </p:nvSpPr>
          <p:spPr>
            <a:xfrm>
              <a:off x="1212660" y="2973348"/>
              <a:ext cx="6771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EDB641F-CBF2-4344-897A-D3F02A6D9071}"/>
                </a:ext>
              </a:extLst>
            </p:cNvPr>
            <p:cNvSpPr txBox="1"/>
            <p:nvPr/>
          </p:nvSpPr>
          <p:spPr>
            <a:xfrm>
              <a:off x="2823544" y="2973348"/>
              <a:ext cx="6771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35C0EB7-977D-4AF0-8D12-1E0C19233931}"/>
                </a:ext>
              </a:extLst>
            </p:cNvPr>
            <p:cNvSpPr txBox="1"/>
            <p:nvPr/>
          </p:nvSpPr>
          <p:spPr>
            <a:xfrm>
              <a:off x="4364432" y="2973348"/>
              <a:ext cx="6771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7783EE2-84B1-4B0F-B323-2A385AD4BC31}"/>
              </a:ext>
            </a:extLst>
          </p:cNvPr>
          <p:cNvGrpSpPr/>
          <p:nvPr/>
        </p:nvGrpSpPr>
        <p:grpSpPr>
          <a:xfrm>
            <a:off x="8931418" y="3233979"/>
            <a:ext cx="3260479" cy="562749"/>
            <a:chOff x="6543674" y="3081579"/>
            <a:chExt cx="3260479" cy="56274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3550C05-DB50-4C6B-BE66-DC68D164A4B0}"/>
                </a:ext>
              </a:extLst>
            </p:cNvPr>
            <p:cNvSpPr txBox="1"/>
            <p:nvPr/>
          </p:nvSpPr>
          <p:spPr>
            <a:xfrm>
              <a:off x="6543674" y="3090330"/>
              <a:ext cx="32604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– 3 = 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7FFF9695-C5FA-42D7-B024-32324E0D188A}"/>
                </a:ext>
              </a:extLst>
            </p:cNvPr>
            <p:cNvSpPr/>
            <p:nvPr/>
          </p:nvSpPr>
          <p:spPr>
            <a:xfrm>
              <a:off x="8121909" y="3081579"/>
              <a:ext cx="502663" cy="52601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B1A6030-09BB-4B9D-A259-6D3E12CD22FC}"/>
              </a:ext>
            </a:extLst>
          </p:cNvPr>
          <p:cNvGrpSpPr/>
          <p:nvPr/>
        </p:nvGrpSpPr>
        <p:grpSpPr>
          <a:xfrm>
            <a:off x="661364" y="4349773"/>
            <a:ext cx="6938613" cy="1293022"/>
            <a:chOff x="416329" y="2419350"/>
            <a:chExt cx="6938613" cy="1293022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61464AB-8BED-4C4C-A720-4F15BE7DDD69}"/>
                </a:ext>
              </a:extLst>
            </p:cNvPr>
            <p:cNvSpPr txBox="1"/>
            <p:nvPr/>
          </p:nvSpPr>
          <p:spPr>
            <a:xfrm>
              <a:off x="581862" y="2434739"/>
              <a:ext cx="7715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c)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02D16AD-2E57-4737-BC8A-219C9B5C6888}"/>
                </a:ext>
              </a:extLst>
            </p:cNvPr>
            <p:cNvSpPr txBox="1"/>
            <p:nvPr/>
          </p:nvSpPr>
          <p:spPr>
            <a:xfrm>
              <a:off x="970045" y="2419350"/>
              <a:ext cx="22113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– 4 = ?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7B510E6-76E6-40DB-8D21-DFBEC348E186}"/>
                </a:ext>
              </a:extLst>
            </p:cNvPr>
            <p:cNvSpPr/>
            <p:nvPr/>
          </p:nvSpPr>
          <p:spPr>
            <a:xfrm>
              <a:off x="416329" y="3143250"/>
              <a:ext cx="840048" cy="553998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D23CB668-994D-441F-B924-F9FDE749C358}"/>
                </a:ext>
              </a:extLst>
            </p:cNvPr>
            <p:cNvCxnSpPr>
              <a:cxnSpLocks/>
            </p:cNvCxnSpPr>
            <p:nvPr/>
          </p:nvCxnSpPr>
          <p:spPr>
            <a:xfrm>
              <a:off x="1256377" y="3429000"/>
              <a:ext cx="67719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1682E33-68BA-4AC8-9B07-9264F99F5A5E}"/>
                </a:ext>
              </a:extLst>
            </p:cNvPr>
            <p:cNvSpPr/>
            <p:nvPr/>
          </p:nvSpPr>
          <p:spPr>
            <a:xfrm>
              <a:off x="1933575" y="3152001"/>
              <a:ext cx="840048" cy="553998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BDC07E8F-6C81-4D30-A187-9759D2C0D7D6}"/>
                </a:ext>
              </a:extLst>
            </p:cNvPr>
            <p:cNvCxnSpPr>
              <a:cxnSpLocks/>
            </p:cNvCxnSpPr>
            <p:nvPr/>
          </p:nvCxnSpPr>
          <p:spPr>
            <a:xfrm>
              <a:off x="2773623" y="3429000"/>
              <a:ext cx="73894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4CB5FCD-5237-48D8-81CE-EFFE741C2BEE}"/>
                </a:ext>
              </a:extLst>
            </p:cNvPr>
            <p:cNvSpPr/>
            <p:nvPr/>
          </p:nvSpPr>
          <p:spPr>
            <a:xfrm>
              <a:off x="3512563" y="3152001"/>
              <a:ext cx="840048" cy="553998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0EA8239-6BF8-4619-9066-BF8A3708A14F}"/>
                </a:ext>
              </a:extLst>
            </p:cNvPr>
            <p:cNvCxnSpPr>
              <a:cxnSpLocks/>
            </p:cNvCxnSpPr>
            <p:nvPr/>
          </p:nvCxnSpPr>
          <p:spPr>
            <a:xfrm>
              <a:off x="4352611" y="3429000"/>
              <a:ext cx="65830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6C480A7-A022-4FC5-BBA5-0AE7DF46F3DA}"/>
                </a:ext>
              </a:extLst>
            </p:cNvPr>
            <p:cNvSpPr/>
            <p:nvPr/>
          </p:nvSpPr>
          <p:spPr>
            <a:xfrm>
              <a:off x="5010917" y="3152001"/>
              <a:ext cx="840048" cy="553998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6007160-218A-40B5-8A5A-3CD9E354CBBB}"/>
                </a:ext>
              </a:extLst>
            </p:cNvPr>
            <p:cNvSpPr txBox="1"/>
            <p:nvPr/>
          </p:nvSpPr>
          <p:spPr>
            <a:xfrm>
              <a:off x="1212660" y="2973348"/>
              <a:ext cx="6771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AEEE935-F63E-46FB-9285-2DA373D45F7D}"/>
                </a:ext>
              </a:extLst>
            </p:cNvPr>
            <p:cNvSpPr txBox="1"/>
            <p:nvPr/>
          </p:nvSpPr>
          <p:spPr>
            <a:xfrm>
              <a:off x="2823544" y="2973348"/>
              <a:ext cx="6771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79A3300-FF52-4BE1-9F3B-22A755732575}"/>
                </a:ext>
              </a:extLst>
            </p:cNvPr>
            <p:cNvSpPr txBox="1"/>
            <p:nvPr/>
          </p:nvSpPr>
          <p:spPr>
            <a:xfrm>
              <a:off x="4333719" y="2961237"/>
              <a:ext cx="6771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BA1131BE-E6C0-4C25-AD86-6EC1A8E9A8D7}"/>
                </a:ext>
              </a:extLst>
            </p:cNvPr>
            <p:cNvCxnSpPr>
              <a:cxnSpLocks/>
            </p:cNvCxnSpPr>
            <p:nvPr/>
          </p:nvCxnSpPr>
          <p:spPr>
            <a:xfrm>
              <a:off x="5850965" y="3435373"/>
              <a:ext cx="65830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F7B3D22-7BC3-4B0D-AA4E-E89BBE8F158E}"/>
                </a:ext>
              </a:extLst>
            </p:cNvPr>
            <p:cNvSpPr txBox="1"/>
            <p:nvPr/>
          </p:nvSpPr>
          <p:spPr>
            <a:xfrm>
              <a:off x="5889173" y="2973348"/>
              <a:ext cx="6771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CFBD2BA-21E6-4382-875E-86D8F1144DEF}"/>
                </a:ext>
              </a:extLst>
            </p:cNvPr>
            <p:cNvSpPr/>
            <p:nvPr/>
          </p:nvSpPr>
          <p:spPr>
            <a:xfrm>
              <a:off x="6514894" y="3158374"/>
              <a:ext cx="840048" cy="553998"/>
            </a:xfrm>
            <a:prstGeom prst="ellipse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957528C-CA1A-49B0-A94E-908F8C7F6FBA}"/>
              </a:ext>
            </a:extLst>
          </p:cNvPr>
          <p:cNvGrpSpPr/>
          <p:nvPr/>
        </p:nvGrpSpPr>
        <p:grpSpPr>
          <a:xfrm>
            <a:off x="9125510" y="4903771"/>
            <a:ext cx="3260479" cy="562749"/>
            <a:chOff x="6543674" y="3081579"/>
            <a:chExt cx="3260479" cy="56274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FA1FA3A-5B0C-4585-B1C3-9CE6DD9A9403}"/>
                </a:ext>
              </a:extLst>
            </p:cNvPr>
            <p:cNvSpPr txBox="1"/>
            <p:nvPr/>
          </p:nvSpPr>
          <p:spPr>
            <a:xfrm>
              <a:off x="6543674" y="3090330"/>
              <a:ext cx="32604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– 4 = </a:t>
              </a:r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ABBC1A90-B326-449E-BEAD-31F9C66358CF}"/>
                </a:ext>
              </a:extLst>
            </p:cNvPr>
            <p:cNvSpPr/>
            <p:nvPr/>
          </p:nvSpPr>
          <p:spPr>
            <a:xfrm>
              <a:off x="8121909" y="3081579"/>
              <a:ext cx="502663" cy="52601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F9801648-74F5-4AB6-9374-80F965566E10}"/>
              </a:ext>
            </a:extLst>
          </p:cNvPr>
          <p:cNvSpPr/>
          <p:nvPr/>
        </p:nvSpPr>
        <p:spPr>
          <a:xfrm>
            <a:off x="2134893" y="3330598"/>
            <a:ext cx="902973" cy="55399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C233288-A955-4912-B325-AAF6BB1B1109}"/>
              </a:ext>
            </a:extLst>
          </p:cNvPr>
          <p:cNvSpPr/>
          <p:nvPr/>
        </p:nvSpPr>
        <p:spPr>
          <a:xfrm>
            <a:off x="3725817" y="3327633"/>
            <a:ext cx="902973" cy="55399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B55E171A-49B0-4C51-949B-CE003BD98143}"/>
              </a:ext>
            </a:extLst>
          </p:cNvPr>
          <p:cNvSpPr/>
          <p:nvPr/>
        </p:nvSpPr>
        <p:spPr>
          <a:xfrm>
            <a:off x="5239846" y="3347674"/>
            <a:ext cx="902973" cy="55399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A3B4A914-70F8-4740-A155-A809E360CD2E}"/>
              </a:ext>
            </a:extLst>
          </p:cNvPr>
          <p:cNvSpPr/>
          <p:nvPr/>
        </p:nvSpPr>
        <p:spPr>
          <a:xfrm>
            <a:off x="2162794" y="5073668"/>
            <a:ext cx="890427" cy="55399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310E4E5-28D2-426D-B0CD-F77DC186C3C9}"/>
              </a:ext>
            </a:extLst>
          </p:cNvPr>
          <p:cNvSpPr/>
          <p:nvPr/>
        </p:nvSpPr>
        <p:spPr>
          <a:xfrm>
            <a:off x="3725340" y="5082429"/>
            <a:ext cx="890427" cy="55399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1433316-041C-4FCE-9004-474F74F62B7E}"/>
              </a:ext>
            </a:extLst>
          </p:cNvPr>
          <p:cNvSpPr/>
          <p:nvPr/>
        </p:nvSpPr>
        <p:spPr>
          <a:xfrm>
            <a:off x="5223367" y="5095170"/>
            <a:ext cx="890427" cy="55399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987AC67-7BA3-465C-9168-370812231183}"/>
              </a:ext>
            </a:extLst>
          </p:cNvPr>
          <p:cNvSpPr/>
          <p:nvPr/>
        </p:nvSpPr>
        <p:spPr>
          <a:xfrm>
            <a:off x="6746169" y="5053789"/>
            <a:ext cx="890427" cy="57387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62C881-E341-4524-8F42-625C5711A5DC}"/>
              </a:ext>
            </a:extLst>
          </p:cNvPr>
          <p:cNvSpPr/>
          <p:nvPr/>
        </p:nvSpPr>
        <p:spPr>
          <a:xfrm>
            <a:off x="10509653" y="3233979"/>
            <a:ext cx="677198" cy="553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FE41606-DD63-4C7A-9401-D6C931FE068D}"/>
              </a:ext>
            </a:extLst>
          </p:cNvPr>
          <p:cNvSpPr/>
          <p:nvPr/>
        </p:nvSpPr>
        <p:spPr>
          <a:xfrm>
            <a:off x="10690588" y="4873648"/>
            <a:ext cx="677198" cy="553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674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2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7" grpId="0" animBg="1"/>
      <p:bldP spid="9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332</Words>
  <Application>Microsoft Office PowerPoint</Application>
  <PresentationFormat>Widescreen</PresentationFormat>
  <Paragraphs>83</Paragraphs>
  <Slides>13</Slides>
  <Notes>12</Notes>
  <HiddenSlides>0</HiddenSlides>
  <MMClips>6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等线</vt:lpstr>
      <vt:lpstr>DFPOP1-W9</vt:lpstr>
      <vt:lpstr>微软雅黑</vt:lpstr>
      <vt:lpstr>宋体</vt:lpstr>
      <vt:lpstr>Arial</vt:lpstr>
      <vt:lpstr>Calibri</vt:lpstr>
      <vt:lpstr>Calibri Light</vt:lpstr>
      <vt:lpstr>iCiel Cadena</vt:lpstr>
      <vt:lpstr>Tahoma</vt:lpstr>
      <vt:lpstr>UTM Avo</vt:lpstr>
      <vt:lpstr>华康少女文字W5</vt:lpstr>
      <vt:lpstr>字魂27号-布丁体</vt:lpstr>
      <vt:lpstr>思源黑体 CN Normal</vt:lpstr>
      <vt:lpstr>迷你简细行楷</vt:lpstr>
      <vt:lpstr>Office 主题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8</cp:revision>
  <dcterms:created xsi:type="dcterms:W3CDTF">2021-12-27T14:53:18Z</dcterms:created>
  <dcterms:modified xsi:type="dcterms:W3CDTF">2022-01-03T18:45:44Z</dcterms:modified>
</cp:coreProperties>
</file>