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3"/>
  </p:notesMasterIdLst>
  <p:sldIdLst>
    <p:sldId id="282" r:id="rId3"/>
    <p:sldId id="283" r:id="rId4"/>
    <p:sldId id="288" r:id="rId5"/>
    <p:sldId id="263" r:id="rId6"/>
    <p:sldId id="294" r:id="rId7"/>
    <p:sldId id="293" r:id="rId8"/>
    <p:sldId id="298" r:id="rId9"/>
    <p:sldId id="299" r:id="rId10"/>
    <p:sldId id="300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8" d="100"/>
          <a:sy n="48" d="100"/>
        </p:scale>
        <p:origin x="10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17717-69DF-4E60-AA0D-BE887D742372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47211-D9CC-4F39-BCD5-7120B538B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1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97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55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52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00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1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64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1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9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71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4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735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881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38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95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63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609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778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439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63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86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35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68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07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10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22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489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2022/1/4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72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401310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ÉP CỘNG TRỪ">
            <a:hlinkClick r:id="" action="ppaction://media"/>
            <a:extLst>
              <a:ext uri="{FF2B5EF4-FFF2-40B4-BE49-F238E27FC236}">
                <a16:creationId xmlns:a16="http://schemas.microsoft.com/office/drawing/2014/main" id="{85F31079-7853-42FE-A847-4EFBB3EF4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4"/>
          <p:cNvSpPr/>
          <p:nvPr/>
        </p:nvSpPr>
        <p:spPr>
          <a:xfrm>
            <a:off x="4843353" y="1322687"/>
            <a:ext cx="1952429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C231A-0D71-4022-95AE-EF35F0BD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673" y="2262809"/>
            <a:ext cx="774868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3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36498" y="531876"/>
            <a:ext cx="4688957" cy="738521"/>
            <a:chOff x="2421141" y="730782"/>
            <a:chExt cx="5471576" cy="738521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49456" y="807653"/>
              <a:ext cx="4814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椭圆 42">
            <a:extLst>
              <a:ext uri="{FF2B5EF4-FFF2-40B4-BE49-F238E27FC236}">
                <a16:creationId xmlns:a16="http://schemas.microsoft.com/office/drawing/2014/main" id="{FE657975-D91E-4EA4-91D7-0029317882D6}"/>
              </a:ext>
            </a:extLst>
          </p:cNvPr>
          <p:cNvSpPr/>
          <p:nvPr/>
        </p:nvSpPr>
        <p:spPr>
          <a:xfrm>
            <a:off x="183916" y="353044"/>
            <a:ext cx="1097708" cy="1097708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702" y="1527623"/>
            <a:ext cx="2609173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+ 47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95088" y="1527623"/>
            <a:ext cx="2800800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23 + 54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33003" y="1508031"/>
            <a:ext cx="2800800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61 + 35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3886BB-0EE8-4F84-B2AC-04940624796F}"/>
              </a:ext>
            </a:extLst>
          </p:cNvPr>
          <p:cNvGrpSpPr/>
          <p:nvPr/>
        </p:nvGrpSpPr>
        <p:grpSpPr>
          <a:xfrm>
            <a:off x="1517853" y="3037175"/>
            <a:ext cx="1007167" cy="1824923"/>
            <a:chOff x="1933616" y="4498692"/>
            <a:chExt cx="1007167" cy="182492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6F17346-F053-4746-935E-30C17EDD76F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DFD667E-ABB3-4F09-8B91-E204FAB31FC4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5F1009-2162-4064-9B8E-196C5A01C8C6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BC3A42C-03AE-4E42-B369-DC90AD34F9D0}"/>
              </a:ext>
            </a:extLst>
          </p:cNvPr>
          <p:cNvSpPr txBox="1"/>
          <p:nvPr/>
        </p:nvSpPr>
        <p:spPr>
          <a:xfrm>
            <a:off x="1708095" y="4900220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CBAFCB-5805-4974-A8AB-96F23C5427F1}"/>
              </a:ext>
            </a:extLst>
          </p:cNvPr>
          <p:cNvGrpSpPr/>
          <p:nvPr/>
        </p:nvGrpSpPr>
        <p:grpSpPr>
          <a:xfrm>
            <a:off x="4183296" y="3037175"/>
            <a:ext cx="1024384" cy="1824923"/>
            <a:chOff x="1933616" y="4498692"/>
            <a:chExt cx="1024384" cy="182492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D8C26C-008D-4444-A7B4-EC42373AC7AD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3486944-9612-41A5-A829-C6839945A0E9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AD17441-A5A9-4902-A906-198DABE20747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5542"/>
              <a:ext cx="8341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32B1CDB-4271-42CA-8B6E-031FFD94EE6F}"/>
              </a:ext>
            </a:extLst>
          </p:cNvPr>
          <p:cNvSpPr txBox="1"/>
          <p:nvPr/>
        </p:nvSpPr>
        <p:spPr>
          <a:xfrm>
            <a:off x="4452819" y="486209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2154AF9-4BC1-40AC-B5C3-3DBE8F5D165E}"/>
              </a:ext>
            </a:extLst>
          </p:cNvPr>
          <p:cNvGrpSpPr/>
          <p:nvPr/>
        </p:nvGrpSpPr>
        <p:grpSpPr>
          <a:xfrm>
            <a:off x="6753294" y="3004477"/>
            <a:ext cx="1085974" cy="1824923"/>
            <a:chOff x="1933616" y="4498692"/>
            <a:chExt cx="1085974" cy="182492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C5DB50-9397-4246-B5ED-1ED8F655BB13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0B7F5B1-F3DC-46C9-BE37-AF4B43141E25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ECBCDB7-D44E-4B27-847D-A6C0A2F1A9A8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9542"/>
              <a:ext cx="8957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7999A81-BF7F-4EE5-A8DD-650F0A80B861}"/>
              </a:ext>
            </a:extLst>
          </p:cNvPr>
          <p:cNvSpPr txBox="1"/>
          <p:nvPr/>
        </p:nvSpPr>
        <p:spPr>
          <a:xfrm>
            <a:off x="7066716" y="4819641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33">
            <a:extLst>
              <a:ext uri="{FF2B5EF4-FFF2-40B4-BE49-F238E27FC236}">
                <a16:creationId xmlns:a16="http://schemas.microsoft.com/office/drawing/2014/main" id="{DB1B9AE0-B471-4A71-B660-F6BB7B8F2171}"/>
              </a:ext>
            </a:extLst>
          </p:cNvPr>
          <p:cNvSpPr/>
          <p:nvPr/>
        </p:nvSpPr>
        <p:spPr>
          <a:xfrm>
            <a:off x="9365230" y="1508031"/>
            <a:ext cx="2800800" cy="9994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58 + 41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337E3A-4B8C-4429-B6D1-3E8834BC8908}"/>
              </a:ext>
            </a:extLst>
          </p:cNvPr>
          <p:cNvGrpSpPr/>
          <p:nvPr/>
        </p:nvGrpSpPr>
        <p:grpSpPr>
          <a:xfrm>
            <a:off x="9365230" y="2939102"/>
            <a:ext cx="1085974" cy="1824923"/>
            <a:chOff x="1933616" y="4498692"/>
            <a:chExt cx="1085974" cy="182492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3A3AF6-5CFE-4E54-9226-E68D5789475F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FB24B2-D813-4D88-931F-ED8B2E742832}"/>
                </a:ext>
              </a:extLst>
            </p:cNvPr>
            <p:cNvSpPr txBox="1"/>
            <p:nvPr/>
          </p:nvSpPr>
          <p:spPr>
            <a:xfrm>
              <a:off x="1933616" y="5155589"/>
              <a:ext cx="484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57C1A1-4727-4B33-B4F5-0220562A0E1C}"/>
                </a:ext>
              </a:extLst>
            </p:cNvPr>
            <p:cNvCxnSpPr>
              <a:cxnSpLocks/>
            </p:cNvCxnSpPr>
            <p:nvPr/>
          </p:nvCxnSpPr>
          <p:spPr>
            <a:xfrm>
              <a:off x="2123858" y="6229542"/>
              <a:ext cx="8957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AC67A1F-88BF-4F68-839B-7B5106980F86}"/>
              </a:ext>
            </a:extLst>
          </p:cNvPr>
          <p:cNvSpPr txBox="1"/>
          <p:nvPr/>
        </p:nvSpPr>
        <p:spPr>
          <a:xfrm>
            <a:off x="9728570" y="476401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2" grpId="0"/>
      <p:bldP spid="57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23180" y="161925"/>
            <a:ext cx="10554445" cy="1061061"/>
            <a:chOff x="2421141" y="730782"/>
            <a:chExt cx="1466967" cy="762613"/>
          </a:xfrm>
        </p:grpSpPr>
        <p:sp>
          <p:nvSpPr>
            <p:cNvPr id="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1466967" cy="738521"/>
            </a:xfrm>
            <a:custGeom>
              <a:avLst/>
              <a:gdLst>
                <a:gd name="connsiteX0" fmla="*/ 0 w 10554445"/>
                <a:gd name="connsiteY0" fmla="*/ 171260 h 1027541"/>
                <a:gd name="connsiteX1" fmla="*/ 171260 w 10554445"/>
                <a:gd name="connsiteY1" fmla="*/ 0 h 1027541"/>
                <a:gd name="connsiteX2" fmla="*/ 534351 w 10554445"/>
                <a:gd name="connsiteY2" fmla="*/ 0 h 1027541"/>
                <a:gd name="connsiteX3" fmla="*/ 897441 w 10554445"/>
                <a:gd name="connsiteY3" fmla="*/ 0 h 1027541"/>
                <a:gd name="connsiteX4" fmla="*/ 1362651 w 10554445"/>
                <a:gd name="connsiteY4" fmla="*/ 0 h 1027541"/>
                <a:gd name="connsiteX5" fmla="*/ 1725742 w 10554445"/>
                <a:gd name="connsiteY5" fmla="*/ 0 h 1027541"/>
                <a:gd name="connsiteX6" fmla="*/ 2293071 w 10554445"/>
                <a:gd name="connsiteY6" fmla="*/ 0 h 1027541"/>
                <a:gd name="connsiteX7" fmla="*/ 2656162 w 10554445"/>
                <a:gd name="connsiteY7" fmla="*/ 0 h 1027541"/>
                <a:gd name="connsiteX8" fmla="*/ 3121372 w 10554445"/>
                <a:gd name="connsiteY8" fmla="*/ 0 h 1027541"/>
                <a:gd name="connsiteX9" fmla="*/ 3688701 w 10554445"/>
                <a:gd name="connsiteY9" fmla="*/ 0 h 1027541"/>
                <a:gd name="connsiteX10" fmla="*/ 4256030 w 10554445"/>
                <a:gd name="connsiteY10" fmla="*/ 0 h 1027541"/>
                <a:gd name="connsiteX11" fmla="*/ 5027598 w 10554445"/>
                <a:gd name="connsiteY11" fmla="*/ 0 h 1027541"/>
                <a:gd name="connsiteX12" fmla="*/ 5697046 w 10554445"/>
                <a:gd name="connsiteY12" fmla="*/ 0 h 1027541"/>
                <a:gd name="connsiteX13" fmla="*/ 5958018 w 10554445"/>
                <a:gd name="connsiteY13" fmla="*/ 0 h 1027541"/>
                <a:gd name="connsiteX14" fmla="*/ 6729585 w 10554445"/>
                <a:gd name="connsiteY14" fmla="*/ 0 h 1027541"/>
                <a:gd name="connsiteX15" fmla="*/ 7501153 w 10554445"/>
                <a:gd name="connsiteY15" fmla="*/ 0 h 1027541"/>
                <a:gd name="connsiteX16" fmla="*/ 7864244 w 10554445"/>
                <a:gd name="connsiteY16" fmla="*/ 0 h 1027541"/>
                <a:gd name="connsiteX17" fmla="*/ 8635811 w 10554445"/>
                <a:gd name="connsiteY17" fmla="*/ 0 h 1027541"/>
                <a:gd name="connsiteX18" fmla="*/ 9203140 w 10554445"/>
                <a:gd name="connsiteY18" fmla="*/ 0 h 1027541"/>
                <a:gd name="connsiteX19" fmla="*/ 9464112 w 10554445"/>
                <a:gd name="connsiteY19" fmla="*/ 0 h 1027541"/>
                <a:gd name="connsiteX20" fmla="*/ 10383185 w 10554445"/>
                <a:gd name="connsiteY20" fmla="*/ 0 h 1027541"/>
                <a:gd name="connsiteX21" fmla="*/ 10554445 w 10554445"/>
                <a:gd name="connsiteY21" fmla="*/ 171260 h 1027541"/>
                <a:gd name="connsiteX22" fmla="*/ 10554445 w 10554445"/>
                <a:gd name="connsiteY22" fmla="*/ 513771 h 1027541"/>
                <a:gd name="connsiteX23" fmla="*/ 10554445 w 10554445"/>
                <a:gd name="connsiteY23" fmla="*/ 856281 h 1027541"/>
                <a:gd name="connsiteX24" fmla="*/ 10383185 w 10554445"/>
                <a:gd name="connsiteY24" fmla="*/ 1027541 h 1027541"/>
                <a:gd name="connsiteX25" fmla="*/ 9611617 w 10554445"/>
                <a:gd name="connsiteY25" fmla="*/ 1027541 h 1027541"/>
                <a:gd name="connsiteX26" fmla="*/ 9350646 w 10554445"/>
                <a:gd name="connsiteY26" fmla="*/ 1027541 h 1027541"/>
                <a:gd name="connsiteX27" fmla="*/ 8987555 w 10554445"/>
                <a:gd name="connsiteY27" fmla="*/ 1027541 h 1027541"/>
                <a:gd name="connsiteX28" fmla="*/ 8624465 w 10554445"/>
                <a:gd name="connsiteY28" fmla="*/ 1027541 h 1027541"/>
                <a:gd name="connsiteX29" fmla="*/ 8261374 w 10554445"/>
                <a:gd name="connsiteY29" fmla="*/ 1027541 h 1027541"/>
                <a:gd name="connsiteX30" fmla="*/ 7489806 w 10554445"/>
                <a:gd name="connsiteY30" fmla="*/ 1027541 h 1027541"/>
                <a:gd name="connsiteX31" fmla="*/ 6820358 w 10554445"/>
                <a:gd name="connsiteY31" fmla="*/ 1027541 h 1027541"/>
                <a:gd name="connsiteX32" fmla="*/ 6355148 w 10554445"/>
                <a:gd name="connsiteY32" fmla="*/ 1027541 h 1027541"/>
                <a:gd name="connsiteX33" fmla="*/ 5889938 w 10554445"/>
                <a:gd name="connsiteY33" fmla="*/ 1027541 h 1027541"/>
                <a:gd name="connsiteX34" fmla="*/ 5628967 w 10554445"/>
                <a:gd name="connsiteY34" fmla="*/ 1027541 h 1027541"/>
                <a:gd name="connsiteX35" fmla="*/ 4959518 w 10554445"/>
                <a:gd name="connsiteY35" fmla="*/ 1027541 h 1027541"/>
                <a:gd name="connsiteX36" fmla="*/ 4290070 w 10554445"/>
                <a:gd name="connsiteY36" fmla="*/ 1027541 h 1027541"/>
                <a:gd name="connsiteX37" fmla="*/ 3620621 w 10554445"/>
                <a:gd name="connsiteY37" fmla="*/ 1027541 h 1027541"/>
                <a:gd name="connsiteX38" fmla="*/ 2951173 w 10554445"/>
                <a:gd name="connsiteY38" fmla="*/ 1027541 h 1027541"/>
                <a:gd name="connsiteX39" fmla="*/ 2281724 w 10554445"/>
                <a:gd name="connsiteY39" fmla="*/ 1027541 h 1027541"/>
                <a:gd name="connsiteX40" fmla="*/ 1510157 w 10554445"/>
                <a:gd name="connsiteY40" fmla="*/ 1027541 h 1027541"/>
                <a:gd name="connsiteX41" fmla="*/ 840708 w 10554445"/>
                <a:gd name="connsiteY41" fmla="*/ 1027541 h 1027541"/>
                <a:gd name="connsiteX42" fmla="*/ 171260 w 10554445"/>
                <a:gd name="connsiteY42" fmla="*/ 1027541 h 1027541"/>
                <a:gd name="connsiteX43" fmla="*/ 0 w 10554445"/>
                <a:gd name="connsiteY43" fmla="*/ 856281 h 1027541"/>
                <a:gd name="connsiteX44" fmla="*/ 0 w 10554445"/>
                <a:gd name="connsiteY44" fmla="*/ 527471 h 1027541"/>
                <a:gd name="connsiteX45" fmla="*/ 0 w 10554445"/>
                <a:gd name="connsiteY45" fmla="*/ 171260 h 102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554445" h="1027541" fill="none" extrusionOk="0">
                  <a:moveTo>
                    <a:pt x="0" y="171260"/>
                  </a:moveTo>
                  <a:cubicBezTo>
                    <a:pt x="-18296" y="68855"/>
                    <a:pt x="89301" y="-14861"/>
                    <a:pt x="171260" y="0"/>
                  </a:cubicBezTo>
                  <a:cubicBezTo>
                    <a:pt x="301300" y="-3328"/>
                    <a:pt x="378082" y="40496"/>
                    <a:pt x="534351" y="0"/>
                  </a:cubicBezTo>
                  <a:cubicBezTo>
                    <a:pt x="690620" y="-40496"/>
                    <a:pt x="722350" y="9595"/>
                    <a:pt x="897441" y="0"/>
                  </a:cubicBezTo>
                  <a:cubicBezTo>
                    <a:pt x="1072532" y="-9595"/>
                    <a:pt x="1143623" y="17360"/>
                    <a:pt x="1362651" y="0"/>
                  </a:cubicBezTo>
                  <a:cubicBezTo>
                    <a:pt x="1581679" y="-17360"/>
                    <a:pt x="1565608" y="28857"/>
                    <a:pt x="1725742" y="0"/>
                  </a:cubicBezTo>
                  <a:cubicBezTo>
                    <a:pt x="1885876" y="-28857"/>
                    <a:pt x="2110566" y="5622"/>
                    <a:pt x="2293071" y="0"/>
                  </a:cubicBezTo>
                  <a:cubicBezTo>
                    <a:pt x="2475576" y="-5622"/>
                    <a:pt x="2551463" y="26735"/>
                    <a:pt x="2656162" y="0"/>
                  </a:cubicBezTo>
                  <a:cubicBezTo>
                    <a:pt x="2760861" y="-26735"/>
                    <a:pt x="3020149" y="17462"/>
                    <a:pt x="3121372" y="0"/>
                  </a:cubicBezTo>
                  <a:cubicBezTo>
                    <a:pt x="3222595" y="-17462"/>
                    <a:pt x="3446341" y="56049"/>
                    <a:pt x="3688701" y="0"/>
                  </a:cubicBezTo>
                  <a:cubicBezTo>
                    <a:pt x="3931061" y="-56049"/>
                    <a:pt x="4069834" y="38037"/>
                    <a:pt x="4256030" y="0"/>
                  </a:cubicBezTo>
                  <a:cubicBezTo>
                    <a:pt x="4442226" y="-38037"/>
                    <a:pt x="4812938" y="72344"/>
                    <a:pt x="5027598" y="0"/>
                  </a:cubicBezTo>
                  <a:cubicBezTo>
                    <a:pt x="5242258" y="-72344"/>
                    <a:pt x="5517180" y="3135"/>
                    <a:pt x="5697046" y="0"/>
                  </a:cubicBezTo>
                  <a:cubicBezTo>
                    <a:pt x="5876912" y="-3135"/>
                    <a:pt x="5834673" y="28777"/>
                    <a:pt x="5958018" y="0"/>
                  </a:cubicBezTo>
                  <a:cubicBezTo>
                    <a:pt x="6081363" y="-28777"/>
                    <a:pt x="6419394" y="72716"/>
                    <a:pt x="6729585" y="0"/>
                  </a:cubicBezTo>
                  <a:cubicBezTo>
                    <a:pt x="7039776" y="-72716"/>
                    <a:pt x="7271172" y="29519"/>
                    <a:pt x="7501153" y="0"/>
                  </a:cubicBezTo>
                  <a:cubicBezTo>
                    <a:pt x="7731134" y="-29519"/>
                    <a:pt x="7739571" y="35344"/>
                    <a:pt x="7864244" y="0"/>
                  </a:cubicBezTo>
                  <a:cubicBezTo>
                    <a:pt x="7988917" y="-35344"/>
                    <a:pt x="8379091" y="32027"/>
                    <a:pt x="8635811" y="0"/>
                  </a:cubicBezTo>
                  <a:cubicBezTo>
                    <a:pt x="8892531" y="-32027"/>
                    <a:pt x="8994968" y="40523"/>
                    <a:pt x="9203140" y="0"/>
                  </a:cubicBezTo>
                  <a:cubicBezTo>
                    <a:pt x="9411312" y="-40523"/>
                    <a:pt x="9369114" y="14234"/>
                    <a:pt x="9464112" y="0"/>
                  </a:cubicBezTo>
                  <a:cubicBezTo>
                    <a:pt x="9559110" y="-14234"/>
                    <a:pt x="10125680" y="98391"/>
                    <a:pt x="10383185" y="0"/>
                  </a:cubicBezTo>
                  <a:cubicBezTo>
                    <a:pt x="10460221" y="9212"/>
                    <a:pt x="10552218" y="66283"/>
                    <a:pt x="10554445" y="171260"/>
                  </a:cubicBezTo>
                  <a:cubicBezTo>
                    <a:pt x="10557399" y="335040"/>
                    <a:pt x="10528695" y="342608"/>
                    <a:pt x="10554445" y="513771"/>
                  </a:cubicBezTo>
                  <a:cubicBezTo>
                    <a:pt x="10580195" y="684934"/>
                    <a:pt x="10545943" y="689602"/>
                    <a:pt x="10554445" y="856281"/>
                  </a:cubicBezTo>
                  <a:cubicBezTo>
                    <a:pt x="10552014" y="923223"/>
                    <a:pt x="10481750" y="1028400"/>
                    <a:pt x="10383185" y="1027541"/>
                  </a:cubicBezTo>
                  <a:cubicBezTo>
                    <a:pt x="10217929" y="1039662"/>
                    <a:pt x="9829118" y="983671"/>
                    <a:pt x="9611617" y="1027541"/>
                  </a:cubicBezTo>
                  <a:cubicBezTo>
                    <a:pt x="9394116" y="1071411"/>
                    <a:pt x="9449881" y="1025478"/>
                    <a:pt x="9350646" y="1027541"/>
                  </a:cubicBezTo>
                  <a:cubicBezTo>
                    <a:pt x="9251411" y="1029604"/>
                    <a:pt x="9114154" y="1011730"/>
                    <a:pt x="8987555" y="1027541"/>
                  </a:cubicBezTo>
                  <a:cubicBezTo>
                    <a:pt x="8860956" y="1043352"/>
                    <a:pt x="8772700" y="1007798"/>
                    <a:pt x="8624465" y="1027541"/>
                  </a:cubicBezTo>
                  <a:cubicBezTo>
                    <a:pt x="8476230" y="1047284"/>
                    <a:pt x="8340315" y="1007249"/>
                    <a:pt x="8261374" y="1027541"/>
                  </a:cubicBezTo>
                  <a:cubicBezTo>
                    <a:pt x="8182433" y="1047833"/>
                    <a:pt x="7734575" y="961033"/>
                    <a:pt x="7489806" y="1027541"/>
                  </a:cubicBezTo>
                  <a:cubicBezTo>
                    <a:pt x="7245037" y="1094049"/>
                    <a:pt x="7106507" y="996707"/>
                    <a:pt x="6820358" y="1027541"/>
                  </a:cubicBezTo>
                  <a:cubicBezTo>
                    <a:pt x="6534209" y="1058375"/>
                    <a:pt x="6478732" y="973383"/>
                    <a:pt x="6355148" y="1027541"/>
                  </a:cubicBezTo>
                  <a:cubicBezTo>
                    <a:pt x="6231564" y="1081699"/>
                    <a:pt x="6102360" y="983196"/>
                    <a:pt x="5889938" y="1027541"/>
                  </a:cubicBezTo>
                  <a:cubicBezTo>
                    <a:pt x="5677516" y="1071886"/>
                    <a:pt x="5684648" y="1019314"/>
                    <a:pt x="5628967" y="1027541"/>
                  </a:cubicBezTo>
                  <a:cubicBezTo>
                    <a:pt x="5573286" y="1035768"/>
                    <a:pt x="5178346" y="968485"/>
                    <a:pt x="4959518" y="1027541"/>
                  </a:cubicBezTo>
                  <a:cubicBezTo>
                    <a:pt x="4740690" y="1086597"/>
                    <a:pt x="4439969" y="1005580"/>
                    <a:pt x="4290070" y="1027541"/>
                  </a:cubicBezTo>
                  <a:cubicBezTo>
                    <a:pt x="4140171" y="1049502"/>
                    <a:pt x="3831004" y="1020483"/>
                    <a:pt x="3620621" y="1027541"/>
                  </a:cubicBezTo>
                  <a:cubicBezTo>
                    <a:pt x="3410238" y="1034599"/>
                    <a:pt x="3249094" y="953128"/>
                    <a:pt x="2951173" y="1027541"/>
                  </a:cubicBezTo>
                  <a:cubicBezTo>
                    <a:pt x="2653252" y="1101954"/>
                    <a:pt x="2471927" y="970518"/>
                    <a:pt x="2281724" y="1027541"/>
                  </a:cubicBezTo>
                  <a:cubicBezTo>
                    <a:pt x="2091521" y="1084564"/>
                    <a:pt x="1778265" y="991337"/>
                    <a:pt x="1510157" y="1027541"/>
                  </a:cubicBezTo>
                  <a:cubicBezTo>
                    <a:pt x="1242049" y="1063745"/>
                    <a:pt x="1170939" y="1027186"/>
                    <a:pt x="840708" y="1027541"/>
                  </a:cubicBezTo>
                  <a:cubicBezTo>
                    <a:pt x="510477" y="1027896"/>
                    <a:pt x="490756" y="978673"/>
                    <a:pt x="171260" y="1027541"/>
                  </a:cubicBezTo>
                  <a:cubicBezTo>
                    <a:pt x="63801" y="1041239"/>
                    <a:pt x="-27544" y="955048"/>
                    <a:pt x="0" y="856281"/>
                  </a:cubicBezTo>
                  <a:cubicBezTo>
                    <a:pt x="-5922" y="736885"/>
                    <a:pt x="35404" y="618635"/>
                    <a:pt x="0" y="527471"/>
                  </a:cubicBezTo>
                  <a:cubicBezTo>
                    <a:pt x="-35404" y="436307"/>
                    <a:pt x="21673" y="254832"/>
                    <a:pt x="0" y="171260"/>
                  </a:cubicBezTo>
                  <a:close/>
                </a:path>
                <a:path w="10554445" h="1027541" stroke="0" extrusionOk="0">
                  <a:moveTo>
                    <a:pt x="0" y="171260"/>
                  </a:moveTo>
                  <a:cubicBezTo>
                    <a:pt x="-13179" y="72783"/>
                    <a:pt x="79249" y="1959"/>
                    <a:pt x="171260" y="0"/>
                  </a:cubicBezTo>
                  <a:cubicBezTo>
                    <a:pt x="346009" y="-48229"/>
                    <a:pt x="590735" y="16754"/>
                    <a:pt x="840708" y="0"/>
                  </a:cubicBezTo>
                  <a:cubicBezTo>
                    <a:pt x="1090681" y="-16754"/>
                    <a:pt x="1201042" y="24899"/>
                    <a:pt x="1510157" y="0"/>
                  </a:cubicBezTo>
                  <a:cubicBezTo>
                    <a:pt x="1819272" y="-24899"/>
                    <a:pt x="1975046" y="60985"/>
                    <a:pt x="2179605" y="0"/>
                  </a:cubicBezTo>
                  <a:cubicBezTo>
                    <a:pt x="2384164" y="-60985"/>
                    <a:pt x="2782206" y="14374"/>
                    <a:pt x="2951173" y="0"/>
                  </a:cubicBezTo>
                  <a:cubicBezTo>
                    <a:pt x="3120140" y="-14374"/>
                    <a:pt x="3144542" y="33526"/>
                    <a:pt x="3314264" y="0"/>
                  </a:cubicBezTo>
                  <a:cubicBezTo>
                    <a:pt x="3483986" y="-33526"/>
                    <a:pt x="3733675" y="39048"/>
                    <a:pt x="3881593" y="0"/>
                  </a:cubicBezTo>
                  <a:cubicBezTo>
                    <a:pt x="4029511" y="-39048"/>
                    <a:pt x="4231082" y="6185"/>
                    <a:pt x="4346803" y="0"/>
                  </a:cubicBezTo>
                  <a:cubicBezTo>
                    <a:pt x="4462524" y="-6185"/>
                    <a:pt x="4594836" y="30708"/>
                    <a:pt x="4709893" y="0"/>
                  </a:cubicBezTo>
                  <a:cubicBezTo>
                    <a:pt x="4824950" y="-30708"/>
                    <a:pt x="5107992" y="33941"/>
                    <a:pt x="5379342" y="0"/>
                  </a:cubicBezTo>
                  <a:cubicBezTo>
                    <a:pt x="5650692" y="-33941"/>
                    <a:pt x="5584014" y="10915"/>
                    <a:pt x="5640313" y="0"/>
                  </a:cubicBezTo>
                  <a:cubicBezTo>
                    <a:pt x="5696612" y="-10915"/>
                    <a:pt x="5817899" y="21608"/>
                    <a:pt x="5901285" y="0"/>
                  </a:cubicBezTo>
                  <a:cubicBezTo>
                    <a:pt x="5984671" y="-21608"/>
                    <a:pt x="6414376" y="43016"/>
                    <a:pt x="6570733" y="0"/>
                  </a:cubicBezTo>
                  <a:cubicBezTo>
                    <a:pt x="6727090" y="-43016"/>
                    <a:pt x="6781273" y="4432"/>
                    <a:pt x="6933824" y="0"/>
                  </a:cubicBezTo>
                  <a:cubicBezTo>
                    <a:pt x="7086375" y="-4432"/>
                    <a:pt x="7202724" y="27335"/>
                    <a:pt x="7296914" y="0"/>
                  </a:cubicBezTo>
                  <a:cubicBezTo>
                    <a:pt x="7391104" y="-27335"/>
                    <a:pt x="7693678" y="51614"/>
                    <a:pt x="8068482" y="0"/>
                  </a:cubicBezTo>
                  <a:cubicBezTo>
                    <a:pt x="8443286" y="-51614"/>
                    <a:pt x="8623519" y="67345"/>
                    <a:pt x="8840050" y="0"/>
                  </a:cubicBezTo>
                  <a:cubicBezTo>
                    <a:pt x="9056581" y="-67345"/>
                    <a:pt x="9202750" y="4587"/>
                    <a:pt x="9305260" y="0"/>
                  </a:cubicBezTo>
                  <a:cubicBezTo>
                    <a:pt x="9407770" y="-4587"/>
                    <a:pt x="9852199" y="121029"/>
                    <a:pt x="10383185" y="0"/>
                  </a:cubicBezTo>
                  <a:cubicBezTo>
                    <a:pt x="10485682" y="-4036"/>
                    <a:pt x="10553181" y="56235"/>
                    <a:pt x="10554445" y="171260"/>
                  </a:cubicBezTo>
                  <a:cubicBezTo>
                    <a:pt x="10555597" y="270343"/>
                    <a:pt x="10540924" y="413852"/>
                    <a:pt x="10554445" y="513771"/>
                  </a:cubicBezTo>
                  <a:cubicBezTo>
                    <a:pt x="10567966" y="613690"/>
                    <a:pt x="10529064" y="769226"/>
                    <a:pt x="10554445" y="856281"/>
                  </a:cubicBezTo>
                  <a:cubicBezTo>
                    <a:pt x="10542915" y="975893"/>
                    <a:pt x="10459042" y="1019220"/>
                    <a:pt x="10383185" y="1027541"/>
                  </a:cubicBezTo>
                  <a:cubicBezTo>
                    <a:pt x="10252965" y="1060263"/>
                    <a:pt x="10096307" y="995127"/>
                    <a:pt x="10020094" y="1027541"/>
                  </a:cubicBezTo>
                  <a:cubicBezTo>
                    <a:pt x="9943881" y="1059955"/>
                    <a:pt x="9763632" y="998485"/>
                    <a:pt x="9657004" y="1027541"/>
                  </a:cubicBezTo>
                  <a:cubicBezTo>
                    <a:pt x="9550376" y="1056597"/>
                    <a:pt x="9478076" y="1015457"/>
                    <a:pt x="9396032" y="1027541"/>
                  </a:cubicBezTo>
                  <a:cubicBezTo>
                    <a:pt x="9313988" y="1039625"/>
                    <a:pt x="9170709" y="1017204"/>
                    <a:pt x="9032942" y="1027541"/>
                  </a:cubicBezTo>
                  <a:cubicBezTo>
                    <a:pt x="8895175" y="1037878"/>
                    <a:pt x="8598493" y="981855"/>
                    <a:pt x="8363493" y="1027541"/>
                  </a:cubicBezTo>
                  <a:cubicBezTo>
                    <a:pt x="8128493" y="1073227"/>
                    <a:pt x="8136443" y="995535"/>
                    <a:pt x="8000403" y="1027541"/>
                  </a:cubicBezTo>
                  <a:cubicBezTo>
                    <a:pt x="7864363" y="1059547"/>
                    <a:pt x="7684828" y="986831"/>
                    <a:pt x="7433073" y="1027541"/>
                  </a:cubicBezTo>
                  <a:cubicBezTo>
                    <a:pt x="7181318" y="1068251"/>
                    <a:pt x="7130219" y="1011749"/>
                    <a:pt x="6967863" y="1027541"/>
                  </a:cubicBezTo>
                  <a:cubicBezTo>
                    <a:pt x="6805507" y="1043333"/>
                    <a:pt x="6700795" y="998691"/>
                    <a:pt x="6604773" y="1027541"/>
                  </a:cubicBezTo>
                  <a:cubicBezTo>
                    <a:pt x="6508751" y="1056391"/>
                    <a:pt x="6164272" y="946491"/>
                    <a:pt x="5833205" y="1027541"/>
                  </a:cubicBezTo>
                  <a:cubicBezTo>
                    <a:pt x="5502138" y="1108591"/>
                    <a:pt x="5591873" y="1026800"/>
                    <a:pt x="5470114" y="1027541"/>
                  </a:cubicBezTo>
                  <a:cubicBezTo>
                    <a:pt x="5348355" y="1028282"/>
                    <a:pt x="5093583" y="1025922"/>
                    <a:pt x="4800666" y="1027541"/>
                  </a:cubicBezTo>
                  <a:cubicBezTo>
                    <a:pt x="4507749" y="1029160"/>
                    <a:pt x="4598901" y="987457"/>
                    <a:pt x="4437575" y="1027541"/>
                  </a:cubicBezTo>
                  <a:cubicBezTo>
                    <a:pt x="4276249" y="1067625"/>
                    <a:pt x="4246177" y="989904"/>
                    <a:pt x="4074485" y="1027541"/>
                  </a:cubicBezTo>
                  <a:cubicBezTo>
                    <a:pt x="3902793" y="1065178"/>
                    <a:pt x="3517513" y="971734"/>
                    <a:pt x="3302917" y="1027541"/>
                  </a:cubicBezTo>
                  <a:cubicBezTo>
                    <a:pt x="3088321" y="1083348"/>
                    <a:pt x="2873668" y="1019343"/>
                    <a:pt x="2633469" y="1027541"/>
                  </a:cubicBezTo>
                  <a:cubicBezTo>
                    <a:pt x="2393270" y="1035739"/>
                    <a:pt x="2463907" y="1023750"/>
                    <a:pt x="2372497" y="1027541"/>
                  </a:cubicBezTo>
                  <a:cubicBezTo>
                    <a:pt x="2281087" y="1031332"/>
                    <a:pt x="2135094" y="1006636"/>
                    <a:pt x="1907287" y="1027541"/>
                  </a:cubicBezTo>
                  <a:cubicBezTo>
                    <a:pt x="1679480" y="1048446"/>
                    <a:pt x="1463651" y="1008922"/>
                    <a:pt x="1237839" y="1027541"/>
                  </a:cubicBezTo>
                  <a:cubicBezTo>
                    <a:pt x="1012027" y="1046160"/>
                    <a:pt x="660460" y="983609"/>
                    <a:pt x="171260" y="1027541"/>
                  </a:cubicBezTo>
                  <a:cubicBezTo>
                    <a:pt x="86487" y="1036029"/>
                    <a:pt x="30" y="928323"/>
                    <a:pt x="0" y="856281"/>
                  </a:cubicBezTo>
                  <a:cubicBezTo>
                    <a:pt x="-36787" y="701805"/>
                    <a:pt x="38593" y="672099"/>
                    <a:pt x="0" y="527471"/>
                  </a:cubicBezTo>
                  <a:cubicBezTo>
                    <a:pt x="-38593" y="382843"/>
                    <a:pt x="19544" y="316183"/>
                    <a:pt x="0" y="1712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21141" y="807653"/>
              <a:ext cx="1381949" cy="685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xoài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xoài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US" sz="28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椭圆 42">
            <a:extLst>
              <a:ext uri="{FF2B5EF4-FFF2-40B4-BE49-F238E27FC236}">
                <a16:creationId xmlns:a16="http://schemas.microsoft.com/office/drawing/2014/main" id="{FE657975-D91E-4EA4-91D7-0029317882D6}"/>
              </a:ext>
            </a:extLst>
          </p:cNvPr>
          <p:cNvSpPr/>
          <p:nvPr/>
        </p:nvSpPr>
        <p:spPr>
          <a:xfrm>
            <a:off x="-174528" y="91758"/>
            <a:ext cx="1097708" cy="1097708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E7463-266A-420E-9ED4-44BC37D6E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48" y="2119312"/>
            <a:ext cx="11099073" cy="2043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F8D197-EA56-440E-B056-A23E5809636D}"/>
              </a:ext>
            </a:extLst>
          </p:cNvPr>
          <p:cNvSpPr txBox="1"/>
          <p:nvPr/>
        </p:nvSpPr>
        <p:spPr>
          <a:xfrm>
            <a:off x="1460445" y="3779407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42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4E0249-D972-4ADB-B209-9E147D593A4B}"/>
              </a:ext>
            </a:extLst>
          </p:cNvPr>
          <p:cNvSpPr txBox="1"/>
          <p:nvPr/>
        </p:nvSpPr>
        <p:spPr>
          <a:xfrm>
            <a:off x="5601520" y="3690545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80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EC8A9-99D4-4191-B86A-F3C643562359}"/>
              </a:ext>
            </a:extLst>
          </p:cNvPr>
          <p:cNvSpPr txBox="1"/>
          <p:nvPr/>
        </p:nvSpPr>
        <p:spPr>
          <a:xfrm>
            <a:off x="9668179" y="3808482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83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椭圆 42">
            <a:extLst>
              <a:ext uri="{FF2B5EF4-FFF2-40B4-BE49-F238E27FC236}">
                <a16:creationId xmlns:a16="http://schemas.microsoft.com/office/drawing/2014/main" id="{9DB6AFC5-E52C-4C58-AFB6-5F6582EC09C0}"/>
              </a:ext>
            </a:extLst>
          </p:cNvPr>
          <p:cNvSpPr/>
          <p:nvPr/>
        </p:nvSpPr>
        <p:spPr>
          <a:xfrm>
            <a:off x="8753475" y="1413113"/>
            <a:ext cx="2867025" cy="1097708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lớn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nhất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2" name="椭圆 42">
            <a:extLst>
              <a:ext uri="{FF2B5EF4-FFF2-40B4-BE49-F238E27FC236}">
                <a16:creationId xmlns:a16="http://schemas.microsoft.com/office/drawing/2014/main" id="{1F8C98CF-CF18-473C-B31E-94CB5F3407F2}"/>
              </a:ext>
            </a:extLst>
          </p:cNvPr>
          <p:cNvSpPr/>
          <p:nvPr/>
        </p:nvSpPr>
        <p:spPr>
          <a:xfrm>
            <a:off x="727248" y="1296420"/>
            <a:ext cx="2867025" cy="1097708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nhất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671082" y="491093"/>
            <a:ext cx="10849835" cy="1698304"/>
          </a:xfrm>
          <a:custGeom>
            <a:avLst/>
            <a:gdLst>
              <a:gd name="connsiteX0" fmla="*/ 0 w 10849835"/>
              <a:gd name="connsiteY0" fmla="*/ 283056 h 1698304"/>
              <a:gd name="connsiteX1" fmla="*/ 283056 w 10849835"/>
              <a:gd name="connsiteY1" fmla="*/ 0 h 1698304"/>
              <a:gd name="connsiteX2" fmla="*/ 648699 w 10849835"/>
              <a:gd name="connsiteY2" fmla="*/ 0 h 1698304"/>
              <a:gd name="connsiteX3" fmla="*/ 1014343 w 10849835"/>
              <a:gd name="connsiteY3" fmla="*/ 0 h 1698304"/>
              <a:gd name="connsiteX4" fmla="*/ 1482824 w 10849835"/>
              <a:gd name="connsiteY4" fmla="*/ 0 h 1698304"/>
              <a:gd name="connsiteX5" fmla="*/ 1848467 w 10849835"/>
              <a:gd name="connsiteY5" fmla="*/ 0 h 1698304"/>
              <a:gd name="connsiteX6" fmla="*/ 2419785 w 10849835"/>
              <a:gd name="connsiteY6" fmla="*/ 0 h 1698304"/>
              <a:gd name="connsiteX7" fmla="*/ 2785429 w 10849835"/>
              <a:gd name="connsiteY7" fmla="*/ 0 h 1698304"/>
              <a:gd name="connsiteX8" fmla="*/ 3253909 w 10849835"/>
              <a:gd name="connsiteY8" fmla="*/ 0 h 1698304"/>
              <a:gd name="connsiteX9" fmla="*/ 3825227 w 10849835"/>
              <a:gd name="connsiteY9" fmla="*/ 0 h 1698304"/>
              <a:gd name="connsiteX10" fmla="*/ 4396545 w 10849835"/>
              <a:gd name="connsiteY10" fmla="*/ 0 h 1698304"/>
              <a:gd name="connsiteX11" fmla="*/ 5173538 w 10849835"/>
              <a:gd name="connsiteY11" fmla="*/ 0 h 1698304"/>
              <a:gd name="connsiteX12" fmla="*/ 5847693 w 10849835"/>
              <a:gd name="connsiteY12" fmla="*/ 0 h 1698304"/>
              <a:gd name="connsiteX13" fmla="*/ 6110499 w 10849835"/>
              <a:gd name="connsiteY13" fmla="*/ 0 h 1698304"/>
              <a:gd name="connsiteX14" fmla="*/ 6887491 w 10849835"/>
              <a:gd name="connsiteY14" fmla="*/ 0 h 1698304"/>
              <a:gd name="connsiteX15" fmla="*/ 7664484 w 10849835"/>
              <a:gd name="connsiteY15" fmla="*/ 0 h 1698304"/>
              <a:gd name="connsiteX16" fmla="*/ 8030127 w 10849835"/>
              <a:gd name="connsiteY16" fmla="*/ 0 h 1698304"/>
              <a:gd name="connsiteX17" fmla="*/ 8807120 w 10849835"/>
              <a:gd name="connsiteY17" fmla="*/ 0 h 1698304"/>
              <a:gd name="connsiteX18" fmla="*/ 9378438 w 10849835"/>
              <a:gd name="connsiteY18" fmla="*/ 0 h 1698304"/>
              <a:gd name="connsiteX19" fmla="*/ 9641244 w 10849835"/>
              <a:gd name="connsiteY19" fmla="*/ 0 h 1698304"/>
              <a:gd name="connsiteX20" fmla="*/ 10566779 w 10849835"/>
              <a:gd name="connsiteY20" fmla="*/ 0 h 1698304"/>
              <a:gd name="connsiteX21" fmla="*/ 10849835 w 10849835"/>
              <a:gd name="connsiteY21" fmla="*/ 283056 h 1698304"/>
              <a:gd name="connsiteX22" fmla="*/ 10849835 w 10849835"/>
              <a:gd name="connsiteY22" fmla="*/ 849152 h 1698304"/>
              <a:gd name="connsiteX23" fmla="*/ 10849835 w 10849835"/>
              <a:gd name="connsiteY23" fmla="*/ 1415248 h 1698304"/>
              <a:gd name="connsiteX24" fmla="*/ 10566779 w 10849835"/>
              <a:gd name="connsiteY24" fmla="*/ 1698304 h 1698304"/>
              <a:gd name="connsiteX25" fmla="*/ 9789787 w 10849835"/>
              <a:gd name="connsiteY25" fmla="*/ 1698304 h 1698304"/>
              <a:gd name="connsiteX26" fmla="*/ 9526980 w 10849835"/>
              <a:gd name="connsiteY26" fmla="*/ 1698304 h 1698304"/>
              <a:gd name="connsiteX27" fmla="*/ 9161337 w 10849835"/>
              <a:gd name="connsiteY27" fmla="*/ 1698304 h 1698304"/>
              <a:gd name="connsiteX28" fmla="*/ 8795693 w 10849835"/>
              <a:gd name="connsiteY28" fmla="*/ 1698304 h 1698304"/>
              <a:gd name="connsiteX29" fmla="*/ 8430050 w 10849835"/>
              <a:gd name="connsiteY29" fmla="*/ 1698304 h 1698304"/>
              <a:gd name="connsiteX30" fmla="*/ 7653057 w 10849835"/>
              <a:gd name="connsiteY30" fmla="*/ 1698304 h 1698304"/>
              <a:gd name="connsiteX31" fmla="*/ 6978902 w 10849835"/>
              <a:gd name="connsiteY31" fmla="*/ 1698304 h 1698304"/>
              <a:gd name="connsiteX32" fmla="*/ 6510422 w 10849835"/>
              <a:gd name="connsiteY32" fmla="*/ 1698304 h 1698304"/>
              <a:gd name="connsiteX33" fmla="*/ 6041941 w 10849835"/>
              <a:gd name="connsiteY33" fmla="*/ 1698304 h 1698304"/>
              <a:gd name="connsiteX34" fmla="*/ 5779135 w 10849835"/>
              <a:gd name="connsiteY34" fmla="*/ 1698304 h 1698304"/>
              <a:gd name="connsiteX35" fmla="*/ 5104979 w 10849835"/>
              <a:gd name="connsiteY35" fmla="*/ 1698304 h 1698304"/>
              <a:gd name="connsiteX36" fmla="*/ 4430824 w 10849835"/>
              <a:gd name="connsiteY36" fmla="*/ 1698304 h 1698304"/>
              <a:gd name="connsiteX37" fmla="*/ 3756669 w 10849835"/>
              <a:gd name="connsiteY37" fmla="*/ 1698304 h 1698304"/>
              <a:gd name="connsiteX38" fmla="*/ 3082514 w 10849835"/>
              <a:gd name="connsiteY38" fmla="*/ 1698304 h 1698304"/>
              <a:gd name="connsiteX39" fmla="*/ 2408359 w 10849835"/>
              <a:gd name="connsiteY39" fmla="*/ 1698304 h 1698304"/>
              <a:gd name="connsiteX40" fmla="*/ 1631366 w 10849835"/>
              <a:gd name="connsiteY40" fmla="*/ 1698304 h 1698304"/>
              <a:gd name="connsiteX41" fmla="*/ 957211 w 10849835"/>
              <a:gd name="connsiteY41" fmla="*/ 1698304 h 1698304"/>
              <a:gd name="connsiteX42" fmla="*/ 283056 w 10849835"/>
              <a:gd name="connsiteY42" fmla="*/ 1698304 h 1698304"/>
              <a:gd name="connsiteX43" fmla="*/ 0 w 10849835"/>
              <a:gd name="connsiteY43" fmla="*/ 1415248 h 1698304"/>
              <a:gd name="connsiteX44" fmla="*/ 0 w 10849835"/>
              <a:gd name="connsiteY44" fmla="*/ 871796 h 1698304"/>
              <a:gd name="connsiteX45" fmla="*/ 0 w 10849835"/>
              <a:gd name="connsiteY45" fmla="*/ 283056 h 169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849835" h="1698304" fill="none" extrusionOk="0">
                <a:moveTo>
                  <a:pt x="0" y="283056"/>
                </a:moveTo>
                <a:cubicBezTo>
                  <a:pt x="-20695" y="117881"/>
                  <a:pt x="152368" y="-30181"/>
                  <a:pt x="283056" y="0"/>
                </a:cubicBezTo>
                <a:cubicBezTo>
                  <a:pt x="419747" y="-3828"/>
                  <a:pt x="512779" y="43601"/>
                  <a:pt x="648699" y="0"/>
                </a:cubicBezTo>
                <a:cubicBezTo>
                  <a:pt x="784619" y="-43601"/>
                  <a:pt x="832472" y="28884"/>
                  <a:pt x="1014343" y="0"/>
                </a:cubicBezTo>
                <a:cubicBezTo>
                  <a:pt x="1196214" y="-28884"/>
                  <a:pt x="1291616" y="12960"/>
                  <a:pt x="1482824" y="0"/>
                </a:cubicBezTo>
                <a:cubicBezTo>
                  <a:pt x="1674032" y="-12960"/>
                  <a:pt x="1730025" y="24950"/>
                  <a:pt x="1848467" y="0"/>
                </a:cubicBezTo>
                <a:cubicBezTo>
                  <a:pt x="1966909" y="-24950"/>
                  <a:pt x="2298796" y="25719"/>
                  <a:pt x="2419785" y="0"/>
                </a:cubicBezTo>
                <a:cubicBezTo>
                  <a:pt x="2540774" y="-25719"/>
                  <a:pt x="2659167" y="35683"/>
                  <a:pt x="2785429" y="0"/>
                </a:cubicBezTo>
                <a:cubicBezTo>
                  <a:pt x="2911691" y="-35683"/>
                  <a:pt x="3048472" y="27074"/>
                  <a:pt x="3253909" y="0"/>
                </a:cubicBezTo>
                <a:cubicBezTo>
                  <a:pt x="3459346" y="-27074"/>
                  <a:pt x="3608652" y="7151"/>
                  <a:pt x="3825227" y="0"/>
                </a:cubicBezTo>
                <a:cubicBezTo>
                  <a:pt x="4041802" y="-7151"/>
                  <a:pt x="4128269" y="25025"/>
                  <a:pt x="4396545" y="0"/>
                </a:cubicBezTo>
                <a:cubicBezTo>
                  <a:pt x="4664821" y="-25025"/>
                  <a:pt x="5017175" y="73715"/>
                  <a:pt x="5173538" y="0"/>
                </a:cubicBezTo>
                <a:cubicBezTo>
                  <a:pt x="5329901" y="-73715"/>
                  <a:pt x="5526104" y="24452"/>
                  <a:pt x="5847693" y="0"/>
                </a:cubicBezTo>
                <a:cubicBezTo>
                  <a:pt x="6169282" y="-24452"/>
                  <a:pt x="6044642" y="1945"/>
                  <a:pt x="6110499" y="0"/>
                </a:cubicBezTo>
                <a:cubicBezTo>
                  <a:pt x="6176356" y="-1945"/>
                  <a:pt x="6672187" y="13670"/>
                  <a:pt x="6887491" y="0"/>
                </a:cubicBezTo>
                <a:cubicBezTo>
                  <a:pt x="7102795" y="-13670"/>
                  <a:pt x="7353977" y="29109"/>
                  <a:pt x="7664484" y="0"/>
                </a:cubicBezTo>
                <a:cubicBezTo>
                  <a:pt x="7974991" y="-29109"/>
                  <a:pt x="7950824" y="34832"/>
                  <a:pt x="8030127" y="0"/>
                </a:cubicBezTo>
                <a:cubicBezTo>
                  <a:pt x="8109430" y="-34832"/>
                  <a:pt x="8571667" y="86211"/>
                  <a:pt x="8807120" y="0"/>
                </a:cubicBezTo>
                <a:cubicBezTo>
                  <a:pt x="9042573" y="-86211"/>
                  <a:pt x="9201822" y="39028"/>
                  <a:pt x="9378438" y="0"/>
                </a:cubicBezTo>
                <a:cubicBezTo>
                  <a:pt x="9555054" y="-39028"/>
                  <a:pt x="9551083" y="3343"/>
                  <a:pt x="9641244" y="0"/>
                </a:cubicBezTo>
                <a:cubicBezTo>
                  <a:pt x="9731405" y="-3343"/>
                  <a:pt x="10149654" y="68721"/>
                  <a:pt x="10566779" y="0"/>
                </a:cubicBezTo>
                <a:cubicBezTo>
                  <a:pt x="10719704" y="1786"/>
                  <a:pt x="10844558" y="102100"/>
                  <a:pt x="10849835" y="283056"/>
                </a:cubicBezTo>
                <a:cubicBezTo>
                  <a:pt x="10912543" y="405332"/>
                  <a:pt x="10832249" y="660549"/>
                  <a:pt x="10849835" y="849152"/>
                </a:cubicBezTo>
                <a:cubicBezTo>
                  <a:pt x="10867421" y="1037755"/>
                  <a:pt x="10812513" y="1262609"/>
                  <a:pt x="10849835" y="1415248"/>
                </a:cubicBezTo>
                <a:cubicBezTo>
                  <a:pt x="10847248" y="1542165"/>
                  <a:pt x="10757671" y="1705761"/>
                  <a:pt x="10566779" y="1698304"/>
                </a:cubicBezTo>
                <a:cubicBezTo>
                  <a:pt x="10358284" y="1737645"/>
                  <a:pt x="10175504" y="1635048"/>
                  <a:pt x="9789787" y="1698304"/>
                </a:cubicBezTo>
                <a:cubicBezTo>
                  <a:pt x="9404070" y="1761560"/>
                  <a:pt x="9620047" y="1675472"/>
                  <a:pt x="9526980" y="1698304"/>
                </a:cubicBezTo>
                <a:cubicBezTo>
                  <a:pt x="9433913" y="1721136"/>
                  <a:pt x="9274888" y="1693816"/>
                  <a:pt x="9161337" y="1698304"/>
                </a:cubicBezTo>
                <a:cubicBezTo>
                  <a:pt x="9047786" y="1702792"/>
                  <a:pt x="8882257" y="1671311"/>
                  <a:pt x="8795693" y="1698304"/>
                </a:cubicBezTo>
                <a:cubicBezTo>
                  <a:pt x="8709129" y="1725297"/>
                  <a:pt x="8588762" y="1696686"/>
                  <a:pt x="8430050" y="1698304"/>
                </a:cubicBezTo>
                <a:cubicBezTo>
                  <a:pt x="8271338" y="1699922"/>
                  <a:pt x="7861964" y="1647325"/>
                  <a:pt x="7653057" y="1698304"/>
                </a:cubicBezTo>
                <a:cubicBezTo>
                  <a:pt x="7444150" y="1749283"/>
                  <a:pt x="7125684" y="1618724"/>
                  <a:pt x="6978902" y="1698304"/>
                </a:cubicBezTo>
                <a:cubicBezTo>
                  <a:pt x="6832120" y="1777884"/>
                  <a:pt x="6731779" y="1655047"/>
                  <a:pt x="6510422" y="1698304"/>
                </a:cubicBezTo>
                <a:cubicBezTo>
                  <a:pt x="6289065" y="1741561"/>
                  <a:pt x="6150513" y="1650772"/>
                  <a:pt x="6041941" y="1698304"/>
                </a:cubicBezTo>
                <a:cubicBezTo>
                  <a:pt x="5933369" y="1745836"/>
                  <a:pt x="5861215" y="1693649"/>
                  <a:pt x="5779135" y="1698304"/>
                </a:cubicBezTo>
                <a:cubicBezTo>
                  <a:pt x="5697055" y="1702959"/>
                  <a:pt x="5395320" y="1639170"/>
                  <a:pt x="5104979" y="1698304"/>
                </a:cubicBezTo>
                <a:cubicBezTo>
                  <a:pt x="4814638" y="1757438"/>
                  <a:pt x="4583835" y="1624832"/>
                  <a:pt x="4430824" y="1698304"/>
                </a:cubicBezTo>
                <a:cubicBezTo>
                  <a:pt x="4277813" y="1771776"/>
                  <a:pt x="4058759" y="1645911"/>
                  <a:pt x="3756669" y="1698304"/>
                </a:cubicBezTo>
                <a:cubicBezTo>
                  <a:pt x="3454579" y="1750697"/>
                  <a:pt x="3253019" y="1642410"/>
                  <a:pt x="3082514" y="1698304"/>
                </a:cubicBezTo>
                <a:cubicBezTo>
                  <a:pt x="2912009" y="1754198"/>
                  <a:pt x="2549678" y="1688440"/>
                  <a:pt x="2408359" y="1698304"/>
                </a:cubicBezTo>
                <a:cubicBezTo>
                  <a:pt x="2267040" y="1708168"/>
                  <a:pt x="1978545" y="1633070"/>
                  <a:pt x="1631366" y="1698304"/>
                </a:cubicBezTo>
                <a:cubicBezTo>
                  <a:pt x="1284187" y="1763538"/>
                  <a:pt x="1183613" y="1644543"/>
                  <a:pt x="957211" y="1698304"/>
                </a:cubicBezTo>
                <a:cubicBezTo>
                  <a:pt x="730810" y="1752065"/>
                  <a:pt x="516599" y="1632232"/>
                  <a:pt x="283056" y="1698304"/>
                </a:cubicBezTo>
                <a:cubicBezTo>
                  <a:pt x="116620" y="1709058"/>
                  <a:pt x="-42384" y="1578013"/>
                  <a:pt x="0" y="1415248"/>
                </a:cubicBezTo>
                <a:cubicBezTo>
                  <a:pt x="-26131" y="1266621"/>
                  <a:pt x="10927" y="1118122"/>
                  <a:pt x="0" y="871796"/>
                </a:cubicBezTo>
                <a:cubicBezTo>
                  <a:pt x="-10927" y="625470"/>
                  <a:pt x="65460" y="403431"/>
                  <a:pt x="0" y="283056"/>
                </a:cubicBezTo>
                <a:close/>
              </a:path>
              <a:path w="10849835" h="1698304" stroke="0" extrusionOk="0">
                <a:moveTo>
                  <a:pt x="0" y="283056"/>
                </a:moveTo>
                <a:cubicBezTo>
                  <a:pt x="-20216" y="120756"/>
                  <a:pt x="141102" y="10943"/>
                  <a:pt x="283056" y="0"/>
                </a:cubicBezTo>
                <a:cubicBezTo>
                  <a:pt x="503953" y="-1878"/>
                  <a:pt x="622286" y="35183"/>
                  <a:pt x="957211" y="0"/>
                </a:cubicBezTo>
                <a:cubicBezTo>
                  <a:pt x="1292136" y="-35183"/>
                  <a:pt x="1315389" y="12743"/>
                  <a:pt x="1631366" y="0"/>
                </a:cubicBezTo>
                <a:cubicBezTo>
                  <a:pt x="1947344" y="-12743"/>
                  <a:pt x="1992835" y="67193"/>
                  <a:pt x="2305522" y="0"/>
                </a:cubicBezTo>
                <a:cubicBezTo>
                  <a:pt x="2618209" y="-67193"/>
                  <a:pt x="2832140" y="65548"/>
                  <a:pt x="3082514" y="0"/>
                </a:cubicBezTo>
                <a:cubicBezTo>
                  <a:pt x="3332888" y="-65548"/>
                  <a:pt x="3283615" y="27494"/>
                  <a:pt x="3448157" y="0"/>
                </a:cubicBezTo>
                <a:cubicBezTo>
                  <a:pt x="3612699" y="-27494"/>
                  <a:pt x="3895975" y="18262"/>
                  <a:pt x="4019475" y="0"/>
                </a:cubicBezTo>
                <a:cubicBezTo>
                  <a:pt x="4142975" y="-18262"/>
                  <a:pt x="4287521" y="7289"/>
                  <a:pt x="4487956" y="0"/>
                </a:cubicBezTo>
                <a:cubicBezTo>
                  <a:pt x="4688391" y="-7289"/>
                  <a:pt x="4692935" y="41394"/>
                  <a:pt x="4853600" y="0"/>
                </a:cubicBezTo>
                <a:cubicBezTo>
                  <a:pt x="5014265" y="-41394"/>
                  <a:pt x="5216277" y="32521"/>
                  <a:pt x="5527755" y="0"/>
                </a:cubicBezTo>
                <a:cubicBezTo>
                  <a:pt x="5839233" y="-32521"/>
                  <a:pt x="5717520" y="9280"/>
                  <a:pt x="5790561" y="0"/>
                </a:cubicBezTo>
                <a:cubicBezTo>
                  <a:pt x="5863602" y="-9280"/>
                  <a:pt x="5926210" y="30890"/>
                  <a:pt x="6053367" y="0"/>
                </a:cubicBezTo>
                <a:cubicBezTo>
                  <a:pt x="6180524" y="-30890"/>
                  <a:pt x="6522887" y="25143"/>
                  <a:pt x="6727522" y="0"/>
                </a:cubicBezTo>
                <a:cubicBezTo>
                  <a:pt x="6932158" y="-25143"/>
                  <a:pt x="7008792" y="685"/>
                  <a:pt x="7093166" y="0"/>
                </a:cubicBezTo>
                <a:cubicBezTo>
                  <a:pt x="7177540" y="-685"/>
                  <a:pt x="7285646" y="31261"/>
                  <a:pt x="7458809" y="0"/>
                </a:cubicBezTo>
                <a:cubicBezTo>
                  <a:pt x="7631972" y="-31261"/>
                  <a:pt x="7925234" y="73323"/>
                  <a:pt x="8235802" y="0"/>
                </a:cubicBezTo>
                <a:cubicBezTo>
                  <a:pt x="8546370" y="-73323"/>
                  <a:pt x="8649557" y="84890"/>
                  <a:pt x="9012794" y="0"/>
                </a:cubicBezTo>
                <a:cubicBezTo>
                  <a:pt x="9376031" y="-84890"/>
                  <a:pt x="9365187" y="21563"/>
                  <a:pt x="9481275" y="0"/>
                </a:cubicBezTo>
                <a:cubicBezTo>
                  <a:pt x="9597363" y="-21563"/>
                  <a:pt x="10234423" y="4550"/>
                  <a:pt x="10566779" y="0"/>
                </a:cubicBezTo>
                <a:cubicBezTo>
                  <a:pt x="10744257" y="-10786"/>
                  <a:pt x="10848625" y="107154"/>
                  <a:pt x="10849835" y="283056"/>
                </a:cubicBezTo>
                <a:cubicBezTo>
                  <a:pt x="10860127" y="470746"/>
                  <a:pt x="10799248" y="632391"/>
                  <a:pt x="10849835" y="849152"/>
                </a:cubicBezTo>
                <a:cubicBezTo>
                  <a:pt x="10900422" y="1065913"/>
                  <a:pt x="10786237" y="1249430"/>
                  <a:pt x="10849835" y="1415248"/>
                </a:cubicBezTo>
                <a:cubicBezTo>
                  <a:pt x="10837487" y="1598380"/>
                  <a:pt x="10707494" y="1691367"/>
                  <a:pt x="10566779" y="1698304"/>
                </a:cubicBezTo>
                <a:cubicBezTo>
                  <a:pt x="10415820" y="1729441"/>
                  <a:pt x="10305019" y="1694854"/>
                  <a:pt x="10201136" y="1698304"/>
                </a:cubicBezTo>
                <a:cubicBezTo>
                  <a:pt x="10097253" y="1701754"/>
                  <a:pt x="9953379" y="1665476"/>
                  <a:pt x="9835492" y="1698304"/>
                </a:cubicBezTo>
                <a:cubicBezTo>
                  <a:pt x="9717605" y="1731132"/>
                  <a:pt x="9668852" y="1672059"/>
                  <a:pt x="9572686" y="1698304"/>
                </a:cubicBezTo>
                <a:cubicBezTo>
                  <a:pt x="9476520" y="1724549"/>
                  <a:pt x="9384400" y="1673814"/>
                  <a:pt x="9207042" y="1698304"/>
                </a:cubicBezTo>
                <a:cubicBezTo>
                  <a:pt x="9029684" y="1722794"/>
                  <a:pt x="8762723" y="1658741"/>
                  <a:pt x="8532887" y="1698304"/>
                </a:cubicBezTo>
                <a:cubicBezTo>
                  <a:pt x="8303051" y="1737867"/>
                  <a:pt x="8298689" y="1687862"/>
                  <a:pt x="8167244" y="1698304"/>
                </a:cubicBezTo>
                <a:cubicBezTo>
                  <a:pt x="8035799" y="1708746"/>
                  <a:pt x="7801190" y="1633167"/>
                  <a:pt x="7595926" y="1698304"/>
                </a:cubicBezTo>
                <a:cubicBezTo>
                  <a:pt x="7390662" y="1763441"/>
                  <a:pt x="7346525" y="1676311"/>
                  <a:pt x="7127445" y="1698304"/>
                </a:cubicBezTo>
                <a:cubicBezTo>
                  <a:pt x="6908365" y="1720297"/>
                  <a:pt x="6894475" y="1674867"/>
                  <a:pt x="6761801" y="1698304"/>
                </a:cubicBezTo>
                <a:cubicBezTo>
                  <a:pt x="6629127" y="1721741"/>
                  <a:pt x="6230622" y="1617803"/>
                  <a:pt x="5984809" y="1698304"/>
                </a:cubicBezTo>
                <a:cubicBezTo>
                  <a:pt x="5738996" y="1778805"/>
                  <a:pt x="5772526" y="1675909"/>
                  <a:pt x="5619166" y="1698304"/>
                </a:cubicBezTo>
                <a:cubicBezTo>
                  <a:pt x="5465806" y="1720699"/>
                  <a:pt x="5214351" y="1672023"/>
                  <a:pt x="4945010" y="1698304"/>
                </a:cubicBezTo>
                <a:cubicBezTo>
                  <a:pt x="4675669" y="1724585"/>
                  <a:pt x="4732293" y="1683166"/>
                  <a:pt x="4579367" y="1698304"/>
                </a:cubicBezTo>
                <a:cubicBezTo>
                  <a:pt x="4426441" y="1713442"/>
                  <a:pt x="4315452" y="1693483"/>
                  <a:pt x="4213723" y="1698304"/>
                </a:cubicBezTo>
                <a:cubicBezTo>
                  <a:pt x="4111994" y="1703125"/>
                  <a:pt x="3616944" y="1680908"/>
                  <a:pt x="3436731" y="1698304"/>
                </a:cubicBezTo>
                <a:cubicBezTo>
                  <a:pt x="3256518" y="1715700"/>
                  <a:pt x="3018902" y="1624429"/>
                  <a:pt x="2762576" y="1698304"/>
                </a:cubicBezTo>
                <a:cubicBezTo>
                  <a:pt x="2506251" y="1772179"/>
                  <a:pt x="2606982" y="1694521"/>
                  <a:pt x="2499770" y="1698304"/>
                </a:cubicBezTo>
                <a:cubicBezTo>
                  <a:pt x="2392558" y="1702087"/>
                  <a:pt x="2263192" y="1672751"/>
                  <a:pt x="2031289" y="1698304"/>
                </a:cubicBezTo>
                <a:cubicBezTo>
                  <a:pt x="1799386" y="1723857"/>
                  <a:pt x="1570217" y="1678429"/>
                  <a:pt x="1357134" y="1698304"/>
                </a:cubicBezTo>
                <a:cubicBezTo>
                  <a:pt x="1144051" y="1718179"/>
                  <a:pt x="670957" y="1650611"/>
                  <a:pt x="283056" y="1698304"/>
                </a:cubicBezTo>
                <a:cubicBezTo>
                  <a:pt x="155954" y="1723589"/>
                  <a:pt x="48" y="1535737"/>
                  <a:pt x="0" y="1415248"/>
                </a:cubicBezTo>
                <a:cubicBezTo>
                  <a:pt x="-38324" y="1247755"/>
                  <a:pt x="41536" y="1070221"/>
                  <a:pt x="0" y="871796"/>
                </a:cubicBezTo>
                <a:cubicBezTo>
                  <a:pt x="-41536" y="673371"/>
                  <a:pt x="36463" y="553035"/>
                  <a:pt x="0" y="2830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</a:rPr>
              <a:t>Trên cây có 15 con chim. Lát sau có thêm 24 con chim bay đến đậu cùng. Hỏi lúc này trên cây có tất cả bao nhiêu con chim?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椭圆 42">
            <a:extLst>
              <a:ext uri="{FF2B5EF4-FFF2-40B4-BE49-F238E27FC236}">
                <a16:creationId xmlns:a16="http://schemas.microsoft.com/office/drawing/2014/main" id="{FE657975-D91E-4EA4-91D7-0029317882D6}"/>
              </a:ext>
            </a:extLst>
          </p:cNvPr>
          <p:cNvSpPr/>
          <p:nvPr/>
        </p:nvSpPr>
        <p:spPr>
          <a:xfrm>
            <a:off x="95249" y="409575"/>
            <a:ext cx="850645" cy="896436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FAD375-6DF2-4CC2-A1F5-A05BDD7414B8}"/>
              </a:ext>
            </a:extLst>
          </p:cNvPr>
          <p:cNvCxnSpPr>
            <a:cxnSpLocks/>
          </p:cNvCxnSpPr>
          <p:nvPr/>
        </p:nvCxnSpPr>
        <p:spPr>
          <a:xfrm>
            <a:off x="2907334" y="1085850"/>
            <a:ext cx="27124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FD9D50-0E4E-45A0-9145-0320ABB4714A}"/>
              </a:ext>
            </a:extLst>
          </p:cNvPr>
          <p:cNvCxnSpPr>
            <a:cxnSpLocks/>
          </p:cNvCxnSpPr>
          <p:nvPr/>
        </p:nvCxnSpPr>
        <p:spPr>
          <a:xfrm flipH="1">
            <a:off x="7277103" y="1085850"/>
            <a:ext cx="36480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F3B65D-B14A-4F60-BDD4-562587F08D19}"/>
              </a:ext>
            </a:extLst>
          </p:cNvPr>
          <p:cNvCxnSpPr>
            <a:cxnSpLocks/>
          </p:cNvCxnSpPr>
          <p:nvPr/>
        </p:nvCxnSpPr>
        <p:spPr>
          <a:xfrm>
            <a:off x="1343025" y="1581150"/>
            <a:ext cx="32338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FFA21F-8CB9-4B26-89F4-3849ED85DAFC}"/>
              </a:ext>
            </a:extLst>
          </p:cNvPr>
          <p:cNvCxnSpPr>
            <a:cxnSpLocks/>
          </p:cNvCxnSpPr>
          <p:nvPr/>
        </p:nvCxnSpPr>
        <p:spPr>
          <a:xfrm>
            <a:off x="7019925" y="1581150"/>
            <a:ext cx="3800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ED8884-DEC1-49C1-8FF7-39EA3A6A75E1}"/>
              </a:ext>
            </a:extLst>
          </p:cNvPr>
          <p:cNvCxnSpPr>
            <a:cxnSpLocks/>
          </p:cNvCxnSpPr>
          <p:nvPr/>
        </p:nvCxnSpPr>
        <p:spPr>
          <a:xfrm>
            <a:off x="4649513" y="2047875"/>
            <a:ext cx="28276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578A74-0E7F-4752-97A1-E261070173C2}"/>
              </a:ext>
            </a:extLst>
          </p:cNvPr>
          <p:cNvSpPr txBox="1"/>
          <p:nvPr/>
        </p:nvSpPr>
        <p:spPr>
          <a:xfrm>
            <a:off x="520571" y="3429000"/>
            <a:ext cx="5822257" cy="12258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D4ACE5DE-8BD2-41D4-B938-86FA90A65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76" y="2446882"/>
            <a:ext cx="5327924" cy="38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30A6A12-30FD-407C-97E4-D495E4D29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3" name="任意多边形 10">
            <a:extLst>
              <a:ext uri="{FF2B5EF4-FFF2-40B4-BE49-F238E27FC236}">
                <a16:creationId xmlns:a16="http://schemas.microsoft.com/office/drawing/2014/main" id="{169FBA8B-B3CA-429F-9663-2952F22DA182}"/>
              </a:ext>
            </a:extLst>
          </p:cNvPr>
          <p:cNvSpPr/>
          <p:nvPr/>
        </p:nvSpPr>
        <p:spPr>
          <a:xfrm rot="10800000" flipH="1" flipV="1">
            <a:off x="1484395" y="304478"/>
            <a:ext cx="9082005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C3F2AC-36D6-44B2-89DD-EC7BCB15AC08}"/>
              </a:ext>
            </a:extLst>
          </p:cNvPr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C136D-7350-401E-8839-26ACA714BBE8}"/>
              </a:ext>
            </a:extLst>
          </p:cNvPr>
          <p:cNvSpPr/>
          <p:nvPr/>
        </p:nvSpPr>
        <p:spPr>
          <a:xfrm>
            <a:off x="4294318" y="278761"/>
            <a:ext cx="4044697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Tính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nhẩm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(Theo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mẫu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40303-70AA-4645-B945-D3AC4BECAF19}"/>
              </a:ext>
            </a:extLst>
          </p:cNvPr>
          <p:cNvSpPr/>
          <p:nvPr/>
        </p:nvSpPr>
        <p:spPr>
          <a:xfrm>
            <a:off x="1484395" y="2576798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10 + 50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A354E3-1B22-4E38-AFC9-A91C1571E773}"/>
              </a:ext>
            </a:extLst>
          </p:cNvPr>
          <p:cNvSpPr/>
          <p:nvPr/>
        </p:nvSpPr>
        <p:spPr>
          <a:xfrm>
            <a:off x="5347557" y="2515242"/>
            <a:ext cx="2156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30 + 40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40C470-926F-40F8-9A00-2073BF55EA20}"/>
              </a:ext>
            </a:extLst>
          </p:cNvPr>
          <p:cNvSpPr/>
          <p:nvPr/>
        </p:nvSpPr>
        <p:spPr>
          <a:xfrm>
            <a:off x="9441994" y="2529893"/>
            <a:ext cx="2159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10 + 20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2" descr="BẢNG VIẾT BÚT LÔNG HỌC SINH THIÊN LONG B09 - VĂN PHÒNG PHẨM VINHEMPICH">
            <a:extLst>
              <a:ext uri="{FF2B5EF4-FFF2-40B4-BE49-F238E27FC236}">
                <a16:creationId xmlns:a16="http://schemas.microsoft.com/office/drawing/2014/main" id="{933C3E12-39EF-4F5F-BFCE-F3C839669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6"/>
          <a:stretch/>
        </p:blipFill>
        <p:spPr bwMode="auto">
          <a:xfrm>
            <a:off x="3332997" y="5048072"/>
            <a:ext cx="2110217" cy="15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46DA1B-E2FB-49EB-994E-31ADD5993FEB}"/>
              </a:ext>
            </a:extLst>
          </p:cNvPr>
          <p:cNvSpPr txBox="1"/>
          <p:nvPr/>
        </p:nvSpPr>
        <p:spPr>
          <a:xfrm>
            <a:off x="5443214" y="5642840"/>
            <a:ext cx="437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8F762F-F01C-426C-B3BC-3B97F58956D4}"/>
              </a:ext>
            </a:extLst>
          </p:cNvPr>
          <p:cNvSpPr/>
          <p:nvPr/>
        </p:nvSpPr>
        <p:spPr>
          <a:xfrm>
            <a:off x="1484395" y="3438031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20 + 40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00B68F-E590-4502-A677-7F28B608F729}"/>
              </a:ext>
            </a:extLst>
          </p:cNvPr>
          <p:cNvSpPr/>
          <p:nvPr/>
        </p:nvSpPr>
        <p:spPr>
          <a:xfrm>
            <a:off x="1484395" y="4294409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30 + 30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A7505-BD9B-49AE-ABC6-23298BC1CADC}"/>
              </a:ext>
            </a:extLst>
          </p:cNvPr>
          <p:cNvSpPr/>
          <p:nvPr/>
        </p:nvSpPr>
        <p:spPr>
          <a:xfrm>
            <a:off x="5347557" y="3382013"/>
            <a:ext cx="2020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40 + 30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E62AC6-642C-41BA-9B0A-08660AF6D3C1}"/>
              </a:ext>
            </a:extLst>
          </p:cNvPr>
          <p:cNvSpPr/>
          <p:nvPr/>
        </p:nvSpPr>
        <p:spPr>
          <a:xfrm>
            <a:off x="5333043" y="4232854"/>
            <a:ext cx="2020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20 + 50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A2BCC5-C56F-44BA-B5BC-298423721844}"/>
              </a:ext>
            </a:extLst>
          </p:cNvPr>
          <p:cNvSpPr/>
          <p:nvPr/>
        </p:nvSpPr>
        <p:spPr>
          <a:xfrm>
            <a:off x="9276654" y="3402788"/>
            <a:ext cx="2020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10 + 30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AAB986-CDFA-43F2-AD2D-C17BAD0C25AF}"/>
              </a:ext>
            </a:extLst>
          </p:cNvPr>
          <p:cNvSpPr/>
          <p:nvPr/>
        </p:nvSpPr>
        <p:spPr>
          <a:xfrm>
            <a:off x="9277610" y="4263631"/>
            <a:ext cx="2020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10 + 40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80408D-D5CC-48D0-9CC4-2B4AD93A7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22" y="1014955"/>
            <a:ext cx="5486400" cy="1362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6A6B82-4E0A-4BAC-BDFF-F57D1F888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369" y="1095268"/>
            <a:ext cx="1389070" cy="17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7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092DD14-FF90-49FD-8559-79C2F0CF7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3" name="任意多边形 10">
            <a:extLst>
              <a:ext uri="{FF2B5EF4-FFF2-40B4-BE49-F238E27FC236}">
                <a16:creationId xmlns:a16="http://schemas.microsoft.com/office/drawing/2014/main" id="{F89982BD-3268-44BA-9DAF-75272D0CA65D}"/>
              </a:ext>
            </a:extLst>
          </p:cNvPr>
          <p:cNvSpPr/>
          <p:nvPr/>
        </p:nvSpPr>
        <p:spPr>
          <a:xfrm rot="10800000" flipH="1" flipV="1">
            <a:off x="1484395" y="304478"/>
            <a:ext cx="9082005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66A37B-6C6E-4D31-ACD1-74F57D845097}"/>
              </a:ext>
            </a:extLst>
          </p:cNvPr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/>
                <a:ea typeface="微软雅黑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661A9C-A78F-4C8A-9989-812642020A93}"/>
              </a:ext>
            </a:extLst>
          </p:cNvPr>
          <p:cNvSpPr/>
          <p:nvPr/>
        </p:nvSpPr>
        <p:spPr>
          <a:xfrm>
            <a:off x="5044921" y="164243"/>
            <a:ext cx="24529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Tính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nhẩm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17CEC5-4036-4D8E-99A9-40041465D67D}"/>
              </a:ext>
            </a:extLst>
          </p:cNvPr>
          <p:cNvSpPr/>
          <p:nvPr/>
        </p:nvSpPr>
        <p:spPr>
          <a:xfrm>
            <a:off x="850527" y="1881149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10 + 50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3FC91-AE12-48D0-9DF2-A775DE4FED2A}"/>
              </a:ext>
            </a:extLst>
          </p:cNvPr>
          <p:cNvSpPr/>
          <p:nvPr/>
        </p:nvSpPr>
        <p:spPr>
          <a:xfrm>
            <a:off x="4915912" y="1867912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30 + 40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7D24A-3218-4211-850E-3E8585F45190}"/>
              </a:ext>
            </a:extLst>
          </p:cNvPr>
          <p:cNvSpPr/>
          <p:nvPr/>
        </p:nvSpPr>
        <p:spPr>
          <a:xfrm>
            <a:off x="8567054" y="1857541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10 + 20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FBA3D8-1C2E-4F3A-B850-40EA26A1F9A7}"/>
              </a:ext>
            </a:extLst>
          </p:cNvPr>
          <p:cNvSpPr/>
          <p:nvPr/>
        </p:nvSpPr>
        <p:spPr>
          <a:xfrm>
            <a:off x="850528" y="3329193"/>
            <a:ext cx="1991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20 + 40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2ECB9-4801-4640-99DE-5804156CC9A1}"/>
              </a:ext>
            </a:extLst>
          </p:cNvPr>
          <p:cNvSpPr/>
          <p:nvPr/>
        </p:nvSpPr>
        <p:spPr>
          <a:xfrm>
            <a:off x="850527" y="4858651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30 + 30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736F4-6196-4B24-B290-F9FCE54737AF}"/>
              </a:ext>
            </a:extLst>
          </p:cNvPr>
          <p:cNvSpPr/>
          <p:nvPr/>
        </p:nvSpPr>
        <p:spPr>
          <a:xfrm>
            <a:off x="4873092" y="3318753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40 + 30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2A0A7D-2C9C-4B2F-975E-7B3C5F2CAC5A}"/>
              </a:ext>
            </a:extLst>
          </p:cNvPr>
          <p:cNvSpPr/>
          <p:nvPr/>
        </p:nvSpPr>
        <p:spPr>
          <a:xfrm>
            <a:off x="8472411" y="3322322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20 + 10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6B82C0-24FD-4B4F-A71C-DD8583D5C29A}"/>
              </a:ext>
            </a:extLst>
          </p:cNvPr>
          <p:cNvSpPr/>
          <p:nvPr/>
        </p:nvSpPr>
        <p:spPr>
          <a:xfrm>
            <a:off x="8315052" y="4841877"/>
            <a:ext cx="18630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10 + 40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94194F-FF5A-4051-A12F-12FECB6F9D71}"/>
              </a:ext>
            </a:extLst>
          </p:cNvPr>
          <p:cNvSpPr/>
          <p:nvPr/>
        </p:nvSpPr>
        <p:spPr>
          <a:xfrm>
            <a:off x="2766928" y="1862983"/>
            <a:ext cx="1324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Calibri"/>
                <a:ea typeface="Cambria" panose="02040503050406030204" pitchFamily="18" charset="0"/>
              </a:rPr>
              <a:t>= 60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A969B6-E153-4487-94A8-4E27E99F47E0}"/>
              </a:ext>
            </a:extLst>
          </p:cNvPr>
          <p:cNvSpPr/>
          <p:nvPr/>
        </p:nvSpPr>
        <p:spPr>
          <a:xfrm>
            <a:off x="2766927" y="330438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60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56C636-2212-4642-9943-9C1534796DFF}"/>
              </a:ext>
            </a:extLst>
          </p:cNvPr>
          <p:cNvSpPr/>
          <p:nvPr/>
        </p:nvSpPr>
        <p:spPr>
          <a:xfrm>
            <a:off x="2773142" y="4852226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60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8E3E46-015C-40D0-88D1-FEDC4F000301}"/>
              </a:ext>
            </a:extLst>
          </p:cNvPr>
          <p:cNvSpPr/>
          <p:nvPr/>
        </p:nvSpPr>
        <p:spPr>
          <a:xfrm>
            <a:off x="4873092" y="4834402"/>
            <a:ext cx="1991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20 + 50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5409D1-8296-4370-A48F-CE5757B987F9}"/>
              </a:ext>
            </a:extLst>
          </p:cNvPr>
          <p:cNvSpPr/>
          <p:nvPr/>
        </p:nvSpPr>
        <p:spPr>
          <a:xfrm>
            <a:off x="6688928" y="1766408"/>
            <a:ext cx="18781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70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A814CE-363E-4A17-8C2B-5E906D362DED}"/>
              </a:ext>
            </a:extLst>
          </p:cNvPr>
          <p:cNvSpPr/>
          <p:nvPr/>
        </p:nvSpPr>
        <p:spPr>
          <a:xfrm>
            <a:off x="6748620" y="3295708"/>
            <a:ext cx="13742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70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86BFA-FBAE-4896-97EC-C214FCAD056D}"/>
              </a:ext>
            </a:extLst>
          </p:cNvPr>
          <p:cNvSpPr/>
          <p:nvPr/>
        </p:nvSpPr>
        <p:spPr>
          <a:xfrm>
            <a:off x="6778923" y="4811357"/>
            <a:ext cx="1214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70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758B10-2BC7-4810-92B0-FEEBB049ADEE}"/>
              </a:ext>
            </a:extLst>
          </p:cNvPr>
          <p:cNvSpPr/>
          <p:nvPr/>
        </p:nvSpPr>
        <p:spPr>
          <a:xfrm>
            <a:off x="10405552" y="1822944"/>
            <a:ext cx="16399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60843E-B52B-47CD-ADC3-463751763A41}"/>
              </a:ext>
            </a:extLst>
          </p:cNvPr>
          <p:cNvSpPr/>
          <p:nvPr/>
        </p:nvSpPr>
        <p:spPr>
          <a:xfrm>
            <a:off x="10378019" y="3303160"/>
            <a:ext cx="12869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879C29-BCC6-4956-9576-BABFACC8924B}"/>
              </a:ext>
            </a:extLst>
          </p:cNvPr>
          <p:cNvSpPr/>
          <p:nvPr/>
        </p:nvSpPr>
        <p:spPr>
          <a:xfrm>
            <a:off x="10279250" y="4834401"/>
            <a:ext cx="11641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= 50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  <p:bldP spid="29" grpId="0"/>
      <p:bldP spid="32" grpId="0"/>
      <p:bldP spid="35" grpId="0"/>
      <p:bldP spid="38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4B37FE-C648-45E8-9EC4-82B5764CC81D}"/>
              </a:ext>
            </a:extLst>
          </p:cNvPr>
          <p:cNvSpPr/>
          <p:nvPr/>
        </p:nvSpPr>
        <p:spPr>
          <a:xfrm>
            <a:off x="1722361" y="278761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微软雅黑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980760-5022-466E-AE7B-54A0BEAE3696}"/>
              </a:ext>
            </a:extLst>
          </p:cNvPr>
          <p:cNvSpPr/>
          <p:nvPr/>
        </p:nvSpPr>
        <p:spPr>
          <a:xfrm>
            <a:off x="2322598" y="278761"/>
            <a:ext cx="7988149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0" i="0" dirty="0">
                <a:solidFill>
                  <a:srgbClr val="40505E"/>
                </a:solidFill>
                <a:effectLst/>
                <a:latin typeface="sandisplaypro-semi"/>
              </a:rPr>
              <a:t>Tìm số bị rơi mất trong mỗi chiếc lá có dấu "?".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2C2A4-E0C7-41BF-A227-440771746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93640"/>
            <a:ext cx="8083559" cy="51738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5B309B3-6AA1-4CBC-9C8A-B5C31D37B6DE}"/>
              </a:ext>
            </a:extLst>
          </p:cNvPr>
          <p:cNvSpPr/>
          <p:nvPr/>
        </p:nvSpPr>
        <p:spPr>
          <a:xfrm>
            <a:off x="7867650" y="1695450"/>
            <a:ext cx="1085850" cy="7334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93E7F4-7473-4DBB-9A88-38E756456C10}"/>
              </a:ext>
            </a:extLst>
          </p:cNvPr>
          <p:cNvSpPr/>
          <p:nvPr/>
        </p:nvSpPr>
        <p:spPr>
          <a:xfrm>
            <a:off x="8258175" y="5162550"/>
            <a:ext cx="1085850" cy="7334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D8343D-7BE8-4F92-AE75-CDEFC04D1AB2}"/>
              </a:ext>
            </a:extLst>
          </p:cNvPr>
          <p:cNvSpPr/>
          <p:nvPr/>
        </p:nvSpPr>
        <p:spPr>
          <a:xfrm>
            <a:off x="3124200" y="5162549"/>
            <a:ext cx="1085850" cy="7334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196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237</Words>
  <Application>Microsoft Office PowerPoint</Application>
  <PresentationFormat>Widescreen</PresentationFormat>
  <Paragraphs>77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微软雅黑</vt:lpstr>
      <vt:lpstr>Arial</vt:lpstr>
      <vt:lpstr>Calibri</vt:lpstr>
      <vt:lpstr>Cambria</vt:lpstr>
      <vt:lpstr>sandisplaypro-semi</vt:lpstr>
      <vt:lpstr>印品黑体</vt:lpstr>
      <vt:lpstr>方正卡通简体</vt:lpstr>
      <vt:lpstr>迷你简细行楷</vt:lpstr>
      <vt:lpstr>2_Office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</cp:revision>
  <dcterms:created xsi:type="dcterms:W3CDTF">2021-12-26T03:20:47Z</dcterms:created>
  <dcterms:modified xsi:type="dcterms:W3CDTF">2022-01-03T18:38:44Z</dcterms:modified>
</cp:coreProperties>
</file>