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16"/>
  </p:notesMasterIdLst>
  <p:sldIdLst>
    <p:sldId id="282" r:id="rId3"/>
    <p:sldId id="283" r:id="rId4"/>
    <p:sldId id="284" r:id="rId5"/>
    <p:sldId id="285" r:id="rId6"/>
    <p:sldId id="286" r:id="rId7"/>
    <p:sldId id="287" r:id="rId8"/>
    <p:sldId id="288" r:id="rId9"/>
    <p:sldId id="263" r:id="rId10"/>
    <p:sldId id="294" r:id="rId11"/>
    <p:sldId id="293" r:id="rId12"/>
    <p:sldId id="298" r:id="rId13"/>
    <p:sldId id="299"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34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E49C0-EA66-4AED-BA89-45F024F73D73}" type="datetimeFigureOut">
              <a:rPr lang="en-US" smtClean="0"/>
              <a:t>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9C100-5403-4CAE-BE75-3C0330E80F76}" type="slidenum">
              <a:rPr lang="en-US" smtClean="0"/>
              <a:t>‹#›</a:t>
            </a:fld>
            <a:endParaRPr lang="en-US"/>
          </a:p>
        </p:txBody>
      </p:sp>
    </p:spTree>
    <p:extLst>
      <p:ext uri="{BB962C8B-B14F-4D97-AF65-F5344CB8AC3E}">
        <p14:creationId xmlns:p14="http://schemas.microsoft.com/office/powerpoint/2010/main" val="475453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422187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err="1"/>
              <a:t>Bấm</a:t>
            </a:r>
            <a:r>
              <a:rPr lang="en-US" dirty="0"/>
              <a:t> </a:t>
            </a:r>
            <a:r>
              <a:rPr lang="en-US" dirty="0" err="1"/>
              <a:t>chuột</a:t>
            </a:r>
            <a:r>
              <a:rPr lang="en-US" baseline="0" dirty="0"/>
              <a:t> </a:t>
            </a:r>
            <a:r>
              <a:rPr lang="en-US" baseline="0" dirty="0" err="1"/>
              <a:t>vào</a:t>
            </a:r>
            <a:r>
              <a:rPr lang="en-US" baseline="0" dirty="0"/>
              <a:t> </a:t>
            </a:r>
            <a:r>
              <a:rPr lang="en-US" baseline="0" dirty="0" err="1"/>
              <a:t>chữ</a:t>
            </a:r>
            <a:r>
              <a:rPr lang="en-US" baseline="0" dirty="0"/>
              <a:t> </a:t>
            </a:r>
            <a:r>
              <a:rPr lang="en-US" baseline="0" dirty="0" err="1"/>
              <a:t>số</a:t>
            </a:r>
            <a:r>
              <a:rPr lang="en-US" baseline="0" dirty="0"/>
              <a:t> </a:t>
            </a:r>
            <a:r>
              <a:rPr lang="en-US" baseline="0" dirty="0" err="1"/>
              <a:t>để</a:t>
            </a:r>
            <a:r>
              <a:rPr lang="en-US" baseline="0" dirty="0"/>
              <a:t> </a:t>
            </a:r>
            <a:r>
              <a:rPr lang="en-US" baseline="0" dirty="0" err="1"/>
              <a:t>xuất</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 </a:t>
            </a:r>
            <a:r>
              <a:rPr lang="en-US" baseline="0" dirty="0" err="1"/>
              <a:t>Sau</a:t>
            </a:r>
            <a:r>
              <a:rPr lang="en-US" baseline="0" dirty="0"/>
              <a:t> </a:t>
            </a:r>
            <a:r>
              <a:rPr lang="en-US" baseline="0" dirty="0" err="1"/>
              <a:t>khi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xong</a:t>
            </a:r>
            <a:r>
              <a:rPr lang="en-US" baseline="0" dirty="0"/>
              <a:t> </a:t>
            </a:r>
            <a:r>
              <a:rPr lang="en-US" baseline="0" dirty="0" err="1"/>
              <a:t>bấm</a:t>
            </a:r>
            <a:r>
              <a:rPr lang="en-US" baseline="0" dirty="0"/>
              <a:t> </a:t>
            </a:r>
            <a:r>
              <a:rPr lang="en-US" baseline="0" dirty="0" err="1"/>
              <a:t>vào</a:t>
            </a:r>
            <a:r>
              <a:rPr lang="en-US" baseline="0" dirty="0"/>
              <a:t> </a:t>
            </a:r>
            <a:r>
              <a:rPr lang="en-US" baseline="0" dirty="0" err="1"/>
              <a:t>Hoàn</a:t>
            </a:r>
            <a:r>
              <a:rPr lang="en-US" baseline="0" dirty="0"/>
              <a:t> </a:t>
            </a:r>
            <a:r>
              <a:rPr lang="en-US" baseline="0" dirty="0" err="1"/>
              <a:t>thành</a:t>
            </a:r>
            <a:r>
              <a:rPr lang="en-US" baseline="0"/>
              <a:t> </a:t>
            </a:r>
            <a:endParaRPr dirty="0"/>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63851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66172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3884574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667211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印品黑体" panose="00000500000000000000" pitchFamily="2" charset="-122"/>
              <a:cs typeface="Arial"/>
              <a:sym typeface="Arial"/>
            </a:endParaRPr>
          </a:p>
        </p:txBody>
      </p:sp>
    </p:spTree>
    <p:extLst>
      <p:ext uri="{BB962C8B-B14F-4D97-AF65-F5344CB8AC3E}">
        <p14:creationId xmlns:p14="http://schemas.microsoft.com/office/powerpoint/2010/main" val="1908770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3064617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3241497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07F3B4-76E9-4CEE-A376-997F51F980C7}" type="slidenum">
              <a:rPr kumimoji="0" lang="zh-CN" altLang="en-US" sz="1200" b="0" i="0" u="none" strike="noStrike" kern="1200" cap="none" spc="0" normalizeH="0" baseline="0" noProof="0" smtClean="0">
                <a:ln>
                  <a:noFill/>
                </a:ln>
                <a:solidFill>
                  <a:prstClr val="black"/>
                </a:solidFill>
                <a:effectLst/>
                <a:uLnTx/>
                <a:uFillTx/>
                <a:ea typeface="印品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dirty="0">
              <a:ln>
                <a:noFill/>
              </a:ln>
              <a:solidFill>
                <a:prstClr val="black"/>
              </a:solidFill>
              <a:effectLst/>
              <a:uLnTx/>
              <a:uFillTx/>
              <a:ea typeface="印品黑体" panose="00000500000000000000" pitchFamily="2" charset="-122"/>
              <a:cs typeface="+mn-cs"/>
            </a:endParaRPr>
          </a:p>
        </p:txBody>
      </p:sp>
    </p:spTree>
    <p:extLst>
      <p:ext uri="{BB962C8B-B14F-4D97-AF65-F5344CB8AC3E}">
        <p14:creationId xmlns:p14="http://schemas.microsoft.com/office/powerpoint/2010/main" val="89131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0D826F-2441-41E8-BB31-6C8A567FACB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90F5413-5366-484C-A942-69C1AEEA0B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D2D16F27-BBE4-48DE-BE85-9C93A6E45946}"/>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5" name="页脚占位符 4">
            <a:extLst>
              <a:ext uri="{FF2B5EF4-FFF2-40B4-BE49-F238E27FC236}">
                <a16:creationId xmlns:a16="http://schemas.microsoft.com/office/drawing/2014/main" id="{EDCAEA5F-453C-4EF0-92D2-4DC0B9DEF3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6D9B90-6595-4FAF-BA6C-FA3359F70413}"/>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204186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63F7642-095E-4504-A073-58E7040186EA}"/>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3" name="页脚占位符 2">
            <a:extLst>
              <a:ext uri="{FF2B5EF4-FFF2-40B4-BE49-F238E27FC236}">
                <a16:creationId xmlns:a16="http://schemas.microsoft.com/office/drawing/2014/main" id="{54AAEA44-D3A5-4E8F-8703-9CAB6D08631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1D55A217-DFD4-4026-ABA1-8FF784D5D9A4}"/>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19707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633936-5096-46FF-A0A7-F57DE9A520F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28E6E60-E69E-4408-9436-7E7A49581D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2F6D711-DECE-4DD2-9832-AD9193D02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54639C2-ED95-401D-8709-02BA5F3199F1}"/>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6" name="页脚占位符 5">
            <a:extLst>
              <a:ext uri="{FF2B5EF4-FFF2-40B4-BE49-F238E27FC236}">
                <a16:creationId xmlns:a16="http://schemas.microsoft.com/office/drawing/2014/main" id="{C8A9537A-E574-4558-BF39-D0EDEBB949C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A50847-16D5-42A1-A623-7C1C916B711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414910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25A726D-33A9-40F5-AEAE-36E776D5B05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A7783AA-3C0A-49E9-BBB0-A1FB9241BE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FCD0E8E-7D3C-48E5-8FFA-1AFEE07E6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6C7D2C9-F3BC-4CFB-AE9B-0FA16F897AAC}"/>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6" name="页脚占位符 5">
            <a:extLst>
              <a:ext uri="{FF2B5EF4-FFF2-40B4-BE49-F238E27FC236}">
                <a16:creationId xmlns:a16="http://schemas.microsoft.com/office/drawing/2014/main" id="{6F27182C-DCA3-499A-BD51-9A0FC1E8569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7A64646-502A-47F7-8F76-7052EEECA5E1}"/>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4168834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3274D61-475E-4CFE-A581-0485B23DA22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3A706FF-86ED-4D10-9899-A06249F4E80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C4079B8-65BF-4012-BDC7-A30CB0EDA88E}"/>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5" name="页脚占位符 4">
            <a:extLst>
              <a:ext uri="{FF2B5EF4-FFF2-40B4-BE49-F238E27FC236}">
                <a16:creationId xmlns:a16="http://schemas.microsoft.com/office/drawing/2014/main" id="{AD92D12B-208F-4477-B46D-690D8404E1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37BE741-EF5A-4330-8B56-56E49492CA48}"/>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86646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E21AD03-8B4F-4313-8AD2-2B471828C1A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CF2528E-B591-404C-BBE1-0943602E5604}"/>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ED88BC0-1278-43DC-ADE2-BA26E2AAE801}"/>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5" name="页脚占位符 4">
            <a:extLst>
              <a:ext uri="{FF2B5EF4-FFF2-40B4-BE49-F238E27FC236}">
                <a16:creationId xmlns:a16="http://schemas.microsoft.com/office/drawing/2014/main" id="{91EDECDA-C94F-4603-A62C-4029CCBFD59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24A192B-63C7-403F-8728-6E377B89497C}"/>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118054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898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t>2022/1/4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pic>
        <p:nvPicPr>
          <p:cNvPr id="7" name="图片 6">
            <a:extLst>
              <a:ext uri="{FF2B5EF4-FFF2-40B4-BE49-F238E27FC236}">
                <a16:creationId xmlns:a16="http://schemas.microsoft.com/office/drawing/2014/main" id="{905A72DA-0E20-422D-A31C-8A5CB2E03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 t="-1" r="52375" b="844"/>
          <a:stretch/>
        </p:blipFill>
        <p:spPr>
          <a:xfrm>
            <a:off x="9572424" y="19595"/>
            <a:ext cx="5492671" cy="6818810"/>
          </a:xfrm>
          <a:prstGeom prst="rect">
            <a:avLst/>
          </a:prstGeom>
          <a:effectLst>
            <a:outerShdw blurRad="76200" dist="50800" dir="2700000" algn="tl" rotWithShape="0">
              <a:prstClr val="black">
                <a:alpha val="40000"/>
              </a:prstClr>
            </a:outerShdw>
          </a:effectLst>
        </p:spPr>
      </p:pic>
      <p:pic>
        <p:nvPicPr>
          <p:cNvPr id="8" name="图片 7" descr="图片包含 室内, 户外艺术系列, 笔记本电脑, 屏幕&#10;&#10;已生成极高可信度的说明">
            <a:extLst>
              <a:ext uri="{FF2B5EF4-FFF2-40B4-BE49-F238E27FC236}">
                <a16:creationId xmlns:a16="http://schemas.microsoft.com/office/drawing/2014/main" id="{31AC3A60-9A03-4C18-BBEC-248F4594CA8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4848" t="21000" r="62718" b="47909"/>
          <a:stretch/>
        </p:blipFill>
        <p:spPr>
          <a:xfrm flipH="1">
            <a:off x="-2" y="4869160"/>
            <a:ext cx="2268101" cy="1969245"/>
          </a:xfrm>
          <a:prstGeom prst="rect">
            <a:avLst/>
          </a:prstGeom>
          <a:effectLst>
            <a:outerShdw blurRad="76200" dist="50800" dir="2700000" algn="tl" rotWithShape="0">
              <a:prstClr val="black">
                <a:alpha val="40000"/>
              </a:prstClr>
            </a:outerShdw>
          </a:effectLst>
        </p:spPr>
      </p:pic>
      <p:pic>
        <p:nvPicPr>
          <p:cNvPr id="9" name="图片 8">
            <a:extLst>
              <a:ext uri="{FF2B5EF4-FFF2-40B4-BE49-F238E27FC236}">
                <a16:creationId xmlns:a16="http://schemas.microsoft.com/office/drawing/2014/main" id="{EB926103-678C-493D-B020-1063B3DBF9DA}"/>
              </a:ext>
            </a:extLst>
          </p:cNvPr>
          <p:cNvPicPr>
            <a:picLocks noChangeAspect="1"/>
          </p:cNvPicPr>
          <p:nvPr userDrawn="1"/>
        </p:nvPicPr>
        <p:blipFill>
          <a:blip r:embed="rId4"/>
          <a:stretch>
            <a:fillRect/>
          </a:stretch>
        </p:blipFill>
        <p:spPr>
          <a:xfrm>
            <a:off x="767408" y="-16804"/>
            <a:ext cx="2592288" cy="1484474"/>
          </a:xfrm>
          <a:prstGeom prst="rect">
            <a:avLst/>
          </a:prstGeom>
        </p:spPr>
      </p:pic>
      <p:sp>
        <p:nvSpPr>
          <p:cNvPr id="10" name="矩形 69">
            <a:extLst>
              <a:ext uri="{FF2B5EF4-FFF2-40B4-BE49-F238E27FC236}">
                <a16:creationId xmlns:a16="http://schemas.microsoft.com/office/drawing/2014/main" id="{8B2A1291-96D5-44A0-B582-A35DD7F73950}"/>
              </a:ext>
            </a:extLst>
          </p:cNvPr>
          <p:cNvSpPr>
            <a:spLocks noChangeArrowheads="1"/>
          </p:cNvSpPr>
          <p:nvPr userDrawn="1"/>
        </p:nvSpPr>
        <p:spPr bwMode="auto">
          <a:xfrm>
            <a:off x="911425" y="836712"/>
            <a:ext cx="244827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zh-CN" altLang="en-US" sz="2800" b="1" dirty="0">
                <a:solidFill>
                  <a:srgbClr val="366A97"/>
                </a:solidFill>
                <a:latin typeface="印品黑体" panose="00000500000000000000" pitchFamily="2" charset="-122"/>
                <a:ea typeface="印品黑体" panose="00000500000000000000" pitchFamily="2" charset="-122"/>
                <a:sym typeface="微软雅黑" pitchFamily="34" charset="-122"/>
              </a:rPr>
              <a:t>点击添加标题</a:t>
            </a:r>
            <a:endParaRPr lang="en-US" altLang="zh-CN" sz="2800" b="1" dirty="0">
              <a:solidFill>
                <a:srgbClr val="366A97"/>
              </a:solidFill>
              <a:latin typeface="印品黑体" panose="00000500000000000000" pitchFamily="2" charset="-122"/>
              <a:ea typeface="印品黑体" panose="00000500000000000000" pitchFamily="2" charset="-122"/>
              <a:sym typeface="微软雅黑" pitchFamily="34" charset="-122"/>
            </a:endParaRPr>
          </a:p>
        </p:txBody>
      </p:sp>
    </p:spTree>
    <p:extLst>
      <p:ext uri="{BB962C8B-B14F-4D97-AF65-F5344CB8AC3E}">
        <p14:creationId xmlns:p14="http://schemas.microsoft.com/office/powerpoint/2010/main" val="3606037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5"/>
        <p:cNvGrpSpPr/>
        <p:nvPr/>
      </p:nvGrpSpPr>
      <p:grpSpPr>
        <a:xfrm>
          <a:off x="0" y="0"/>
          <a:ext cx="0" cy="0"/>
          <a:chOff x="0" y="0"/>
          <a:chExt cx="0" cy="0"/>
        </a:xfrm>
      </p:grpSpPr>
      <p:sp>
        <p:nvSpPr>
          <p:cNvPr id="16" name="Google Shape;16;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9" name="Google Shape;19;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0" name="Google Shape;20;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625442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标题和内容" type="obj">
  <p:cSld name="标题和内容">
    <p:spTree>
      <p:nvGrpSpPr>
        <p:cNvPr id="1" name="Shape 21"/>
        <p:cNvGrpSpPr/>
        <p:nvPr/>
      </p:nvGrpSpPr>
      <p:grpSpPr>
        <a:xfrm>
          <a:off x="0" y="0"/>
          <a:ext cx="0" cy="0"/>
          <a:chOff x="0" y="0"/>
          <a:chExt cx="0" cy="0"/>
        </a:xfrm>
      </p:grpSpPr>
      <p:sp>
        <p:nvSpPr>
          <p:cNvPr id="22" name="Google Shape;22;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24" name="Google Shape;24;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5" name="Google Shape;25;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26" name="Google Shape;26;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323448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rgbClr val="888888"/>
              </a:buClr>
              <a:buSzPts val="2400"/>
              <a:buNone/>
              <a:defRPr sz="2400">
                <a:solidFill>
                  <a:srgbClr val="888888"/>
                </a:solidFill>
              </a:defRPr>
            </a:lvl1pPr>
            <a:lvl2pPr marL="914377" lvl="1" indent="-228594" algn="l">
              <a:lnSpc>
                <a:spcPct val="90000"/>
              </a:lnSpc>
              <a:spcBef>
                <a:spcPts val="500"/>
              </a:spcBef>
              <a:spcAft>
                <a:spcPts val="0"/>
              </a:spcAft>
              <a:buClr>
                <a:srgbClr val="888888"/>
              </a:buClr>
              <a:buSzPts val="2000"/>
              <a:buNone/>
              <a:defRPr sz="2000">
                <a:solidFill>
                  <a:srgbClr val="888888"/>
                </a:solidFill>
              </a:defRPr>
            </a:lvl2pPr>
            <a:lvl3pPr marL="1371566" lvl="2" indent="-228594" algn="l">
              <a:lnSpc>
                <a:spcPct val="90000"/>
              </a:lnSpc>
              <a:spcBef>
                <a:spcPts val="500"/>
              </a:spcBef>
              <a:spcAft>
                <a:spcPts val="0"/>
              </a:spcAft>
              <a:buClr>
                <a:srgbClr val="888888"/>
              </a:buClr>
              <a:buSzPts val="1800"/>
              <a:buNone/>
              <a:defRPr sz="1800">
                <a:solidFill>
                  <a:srgbClr val="888888"/>
                </a:solidFill>
              </a:defRPr>
            </a:lvl3pPr>
            <a:lvl4pPr marL="1828754" lvl="3" indent="-228594" algn="l">
              <a:lnSpc>
                <a:spcPct val="90000"/>
              </a:lnSpc>
              <a:spcBef>
                <a:spcPts val="500"/>
              </a:spcBef>
              <a:spcAft>
                <a:spcPts val="0"/>
              </a:spcAft>
              <a:buClr>
                <a:srgbClr val="888888"/>
              </a:buClr>
              <a:buSzPts val="1600"/>
              <a:buNone/>
              <a:defRPr sz="1600">
                <a:solidFill>
                  <a:srgbClr val="888888"/>
                </a:solidFill>
              </a:defRPr>
            </a:lvl4pPr>
            <a:lvl5pPr marL="2285943" lvl="4" indent="-228594" algn="l">
              <a:lnSpc>
                <a:spcPct val="90000"/>
              </a:lnSpc>
              <a:spcBef>
                <a:spcPts val="500"/>
              </a:spcBef>
              <a:spcAft>
                <a:spcPts val="0"/>
              </a:spcAft>
              <a:buClr>
                <a:srgbClr val="888888"/>
              </a:buClr>
              <a:buSzPts val="1600"/>
              <a:buNone/>
              <a:defRPr sz="1600">
                <a:solidFill>
                  <a:srgbClr val="888888"/>
                </a:solidFill>
              </a:defRPr>
            </a:lvl5pPr>
            <a:lvl6pPr marL="2743131" lvl="5" indent="-228594" algn="l">
              <a:lnSpc>
                <a:spcPct val="90000"/>
              </a:lnSpc>
              <a:spcBef>
                <a:spcPts val="500"/>
              </a:spcBef>
              <a:spcAft>
                <a:spcPts val="0"/>
              </a:spcAft>
              <a:buClr>
                <a:srgbClr val="888888"/>
              </a:buClr>
              <a:buSzPts val="1600"/>
              <a:buNone/>
              <a:defRPr sz="1600">
                <a:solidFill>
                  <a:srgbClr val="888888"/>
                </a:solidFill>
              </a:defRPr>
            </a:lvl6pPr>
            <a:lvl7pPr marL="3200320" lvl="6" indent="-228594" algn="l">
              <a:lnSpc>
                <a:spcPct val="90000"/>
              </a:lnSpc>
              <a:spcBef>
                <a:spcPts val="500"/>
              </a:spcBef>
              <a:spcAft>
                <a:spcPts val="0"/>
              </a:spcAft>
              <a:buClr>
                <a:srgbClr val="888888"/>
              </a:buClr>
              <a:buSzPts val="1600"/>
              <a:buNone/>
              <a:defRPr sz="1600">
                <a:solidFill>
                  <a:srgbClr val="888888"/>
                </a:solidFill>
              </a:defRPr>
            </a:lvl7pPr>
            <a:lvl8pPr marL="3657509" lvl="7" indent="-228594" algn="l">
              <a:lnSpc>
                <a:spcPct val="90000"/>
              </a:lnSpc>
              <a:spcBef>
                <a:spcPts val="500"/>
              </a:spcBef>
              <a:spcAft>
                <a:spcPts val="0"/>
              </a:spcAft>
              <a:buClr>
                <a:srgbClr val="888888"/>
              </a:buClr>
              <a:buSzPts val="1600"/>
              <a:buNone/>
              <a:defRPr sz="1600">
                <a:solidFill>
                  <a:srgbClr val="888888"/>
                </a:solidFill>
              </a:defRPr>
            </a:lvl8pPr>
            <a:lvl9pPr marL="4114697" lvl="8" indent="-228594"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59395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BF3DF3-91BB-4634-BC76-36D10E65C0A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DB13E71-213B-415A-9A92-9D8F0437AA7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040139-B6EA-4A3F-A2BB-0DEF9BAA1570}"/>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5" name="页脚占位符 4">
            <a:extLst>
              <a:ext uri="{FF2B5EF4-FFF2-40B4-BE49-F238E27FC236}">
                <a16:creationId xmlns:a16="http://schemas.microsoft.com/office/drawing/2014/main" id="{6055A5C6-34EB-4DF8-BD15-EE03A798B94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AAEF80B-1D66-44DA-A81B-3F71DAAA46EF}"/>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004664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612666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5802446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27714600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内容与标题" type="objTx">
  <p:cSld name="内容与标题">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Clr>
                <a:schemeClr val="dk1"/>
              </a:buClr>
              <a:buSzPts val="3200"/>
              <a:buChar char="•"/>
              <a:defRPr sz="3200"/>
            </a:lvl1pPr>
            <a:lvl2pPr marL="914377" lvl="1" indent="-406390" algn="l">
              <a:lnSpc>
                <a:spcPct val="90000"/>
              </a:lnSpc>
              <a:spcBef>
                <a:spcPts val="500"/>
              </a:spcBef>
              <a:spcAft>
                <a:spcPts val="0"/>
              </a:spcAft>
              <a:buClr>
                <a:schemeClr val="dk1"/>
              </a:buClr>
              <a:buSzPts val="2800"/>
              <a:buChar char="•"/>
              <a:defRPr sz="2800"/>
            </a:lvl2pPr>
            <a:lvl3pPr marL="1371566" lvl="2" indent="-380990" algn="l">
              <a:lnSpc>
                <a:spcPct val="90000"/>
              </a:lnSpc>
              <a:spcBef>
                <a:spcPts val="500"/>
              </a:spcBef>
              <a:spcAft>
                <a:spcPts val="0"/>
              </a:spcAft>
              <a:buClr>
                <a:schemeClr val="dk1"/>
              </a:buClr>
              <a:buSzPts val="2400"/>
              <a:buChar char="•"/>
              <a:defRPr sz="2400"/>
            </a:lvl3pPr>
            <a:lvl4pPr marL="1828754" lvl="3" indent="-355591" algn="l">
              <a:lnSpc>
                <a:spcPct val="90000"/>
              </a:lnSpc>
              <a:spcBef>
                <a:spcPts val="500"/>
              </a:spcBef>
              <a:spcAft>
                <a:spcPts val="0"/>
              </a:spcAft>
              <a:buClr>
                <a:schemeClr val="dk1"/>
              </a:buClr>
              <a:buSzPts val="2000"/>
              <a:buChar char="•"/>
              <a:defRPr sz="2000"/>
            </a:lvl4pPr>
            <a:lvl5pPr marL="2285943" lvl="4" indent="-355591" algn="l">
              <a:lnSpc>
                <a:spcPct val="90000"/>
              </a:lnSpc>
              <a:spcBef>
                <a:spcPts val="500"/>
              </a:spcBef>
              <a:spcAft>
                <a:spcPts val="0"/>
              </a:spcAft>
              <a:buClr>
                <a:schemeClr val="dk1"/>
              </a:buClr>
              <a:buSzPts val="2000"/>
              <a:buChar char="•"/>
              <a:defRPr sz="200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3000363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1716150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标题和竖排文字" type="vertTx">
  <p:cSld name="标题和竖排文字">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7248956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竖排标题与文本" type="vertTitleAndTx">
  <p:cSld name="竖排标题与文本">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5"/>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76406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6AA57-2786-4F31-B896-3EF16B93D9D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1DA1509-C8E4-4139-8A09-A4B0D4C8A2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4D2FE629-5596-4D70-974D-E0BEFF2E55F6}"/>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5" name="页脚占位符 4">
            <a:extLst>
              <a:ext uri="{FF2B5EF4-FFF2-40B4-BE49-F238E27FC236}">
                <a16:creationId xmlns:a16="http://schemas.microsoft.com/office/drawing/2014/main" id="{5F5E6741-A374-4D0C-A2E4-A54EC734491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41760A9-17DF-47B2-905B-3AC679E4743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3361531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2741766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02</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193868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03</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205608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两栏内容">
    <p:bg>
      <p:bgPr>
        <a:solidFill>
          <a:srgbClr val="D9F8FB"/>
        </a:solidFill>
        <a:effectLst/>
      </p:bgPr>
    </p:bg>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105F2641-ED2D-44BF-8D69-8EA793CDEAD5}"/>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6" name="页脚占位符 5">
            <a:extLst>
              <a:ext uri="{FF2B5EF4-FFF2-40B4-BE49-F238E27FC236}">
                <a16:creationId xmlns:a16="http://schemas.microsoft.com/office/drawing/2014/main" id="{87F5F253-81BC-4F9F-AA6A-5F9BFDAFCA4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A984BAD-3F23-4E8C-8D55-8272F392A640}"/>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grpSp>
        <p:nvGrpSpPr>
          <p:cNvPr id="8" name="组合 7">
            <a:extLst>
              <a:ext uri="{FF2B5EF4-FFF2-40B4-BE49-F238E27FC236}">
                <a16:creationId xmlns:a16="http://schemas.microsoft.com/office/drawing/2014/main" id="{09F039D0-6FA3-4BFF-8132-9465F88BC870}"/>
              </a:ext>
            </a:extLst>
          </p:cNvPr>
          <p:cNvGrpSpPr/>
          <p:nvPr userDrawn="1"/>
        </p:nvGrpSpPr>
        <p:grpSpPr>
          <a:xfrm>
            <a:off x="-88901" y="6161635"/>
            <a:ext cx="12280901" cy="2955925"/>
            <a:chOff x="-7938" y="4144963"/>
            <a:chExt cx="12280901" cy="2955925"/>
          </a:xfrm>
        </p:grpSpPr>
        <p:sp>
          <p:nvSpPr>
            <p:cNvPr id="9" name="Freeform 9">
              <a:extLst>
                <a:ext uri="{FF2B5EF4-FFF2-40B4-BE49-F238E27FC236}">
                  <a16:creationId xmlns:a16="http://schemas.microsoft.com/office/drawing/2014/main" id="{CE991E0F-F379-42FC-807F-38402ACCE330}"/>
                </a:ext>
              </a:extLst>
            </p:cNvPr>
            <p:cNvSpPr>
              <a:spLocks/>
            </p:cNvSpPr>
            <p:nvPr/>
          </p:nvSpPr>
          <p:spPr bwMode="auto">
            <a:xfrm>
              <a:off x="-7938" y="4144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0" name="AutoShape 11">
              <a:extLst>
                <a:ext uri="{FF2B5EF4-FFF2-40B4-BE49-F238E27FC236}">
                  <a16:creationId xmlns:a16="http://schemas.microsoft.com/office/drawing/2014/main" id="{6CC12EB5-44CF-488D-88A6-0443461B0DFC}"/>
                </a:ext>
              </a:extLst>
            </p:cNvPr>
            <p:cNvSpPr>
              <a:spLocks noChangeAspect="1" noChangeArrowheads="1" noTextEdit="1"/>
            </p:cNvSpPr>
            <p:nvPr/>
          </p:nvSpPr>
          <p:spPr bwMode="auto">
            <a:xfrm>
              <a:off x="0" y="4918075"/>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1" name="AutoShape 15">
              <a:extLst>
                <a:ext uri="{FF2B5EF4-FFF2-40B4-BE49-F238E27FC236}">
                  <a16:creationId xmlns:a16="http://schemas.microsoft.com/office/drawing/2014/main" id="{BF7F0FD9-BE50-4EB2-80A0-A73AA92BA3BE}"/>
                </a:ext>
              </a:extLst>
            </p:cNvPr>
            <p:cNvSpPr>
              <a:spLocks noChangeAspect="1" noChangeArrowheads="1" noTextEdit="1"/>
            </p:cNvSpPr>
            <p:nvPr/>
          </p:nvSpPr>
          <p:spPr bwMode="auto">
            <a:xfrm>
              <a:off x="0" y="4652963"/>
              <a:ext cx="12272963"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2" name="AutoShape 19">
              <a:extLst>
                <a:ext uri="{FF2B5EF4-FFF2-40B4-BE49-F238E27FC236}">
                  <a16:creationId xmlns:a16="http://schemas.microsoft.com/office/drawing/2014/main" id="{8A8C74F6-8670-41E9-9666-62036CE8F6D5}"/>
                </a:ext>
              </a:extLst>
            </p:cNvPr>
            <p:cNvSpPr>
              <a:spLocks noChangeAspect="1" noChangeArrowheads="1" noTextEdit="1"/>
            </p:cNvSpPr>
            <p:nvPr/>
          </p:nvSpPr>
          <p:spPr bwMode="auto">
            <a:xfrm>
              <a:off x="0" y="4425950"/>
              <a:ext cx="12272963"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3" name="Freeform 21">
              <a:extLst>
                <a:ext uri="{FF2B5EF4-FFF2-40B4-BE49-F238E27FC236}">
                  <a16:creationId xmlns:a16="http://schemas.microsoft.com/office/drawing/2014/main" id="{4B794641-93B5-426F-820E-FF98E1A35C8F}"/>
                </a:ext>
              </a:extLst>
            </p:cNvPr>
            <p:cNvSpPr>
              <a:spLocks/>
            </p:cNvSpPr>
            <p:nvPr/>
          </p:nvSpPr>
          <p:spPr bwMode="auto">
            <a:xfrm>
              <a:off x="-7938" y="4418012"/>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4" name="Freeform 17">
              <a:extLst>
                <a:ext uri="{FF2B5EF4-FFF2-40B4-BE49-F238E27FC236}">
                  <a16:creationId xmlns:a16="http://schemas.microsoft.com/office/drawing/2014/main" id="{4316789D-6B22-4A5F-B33F-57BB8180B631}"/>
                </a:ext>
              </a:extLst>
            </p:cNvPr>
            <p:cNvSpPr>
              <a:spLocks/>
            </p:cNvSpPr>
            <p:nvPr/>
          </p:nvSpPr>
          <p:spPr bwMode="auto">
            <a:xfrm>
              <a:off x="-7938" y="4652963"/>
              <a:ext cx="12280901" cy="2198687"/>
            </a:xfrm>
            <a:custGeom>
              <a:avLst/>
              <a:gdLst>
                <a:gd name="T0" fmla="*/ 1696 w 1696"/>
                <a:gd name="T1" fmla="*/ 31 h 302"/>
                <a:gd name="T2" fmla="*/ 1640 w 1696"/>
                <a:gd name="T3" fmla="*/ 0 h 302"/>
                <a:gd name="T4" fmla="*/ 1568 w 1696"/>
                <a:gd name="T5" fmla="*/ 33 h 302"/>
                <a:gd name="T6" fmla="*/ 1496 w 1696"/>
                <a:gd name="T7" fmla="*/ 0 h 302"/>
                <a:gd name="T8" fmla="*/ 1424 w 1696"/>
                <a:gd name="T9" fmla="*/ 33 h 302"/>
                <a:gd name="T10" fmla="*/ 1352 w 1696"/>
                <a:gd name="T11" fmla="*/ 0 h 302"/>
                <a:gd name="T12" fmla="*/ 1280 w 1696"/>
                <a:gd name="T13" fmla="*/ 33 h 302"/>
                <a:gd name="T14" fmla="*/ 1208 w 1696"/>
                <a:gd name="T15" fmla="*/ 0 h 302"/>
                <a:gd name="T16" fmla="*/ 1136 w 1696"/>
                <a:gd name="T17" fmla="*/ 33 h 302"/>
                <a:gd name="T18" fmla="*/ 1064 w 1696"/>
                <a:gd name="T19" fmla="*/ 0 h 302"/>
                <a:gd name="T20" fmla="*/ 992 w 1696"/>
                <a:gd name="T21" fmla="*/ 33 h 302"/>
                <a:gd name="T22" fmla="*/ 920 w 1696"/>
                <a:gd name="T23" fmla="*/ 0 h 302"/>
                <a:gd name="T24" fmla="*/ 848 w 1696"/>
                <a:gd name="T25" fmla="*/ 33 h 302"/>
                <a:gd name="T26" fmla="*/ 776 w 1696"/>
                <a:gd name="T27" fmla="*/ 0 h 302"/>
                <a:gd name="T28" fmla="*/ 705 w 1696"/>
                <a:gd name="T29" fmla="*/ 33 h 302"/>
                <a:gd name="T30" fmla="*/ 633 w 1696"/>
                <a:gd name="T31" fmla="*/ 0 h 302"/>
                <a:gd name="T32" fmla="*/ 561 w 1696"/>
                <a:gd name="T33" fmla="*/ 33 h 302"/>
                <a:gd name="T34" fmla="*/ 489 w 1696"/>
                <a:gd name="T35" fmla="*/ 0 h 302"/>
                <a:gd name="T36" fmla="*/ 417 w 1696"/>
                <a:gd name="T37" fmla="*/ 33 h 302"/>
                <a:gd name="T38" fmla="*/ 345 w 1696"/>
                <a:gd name="T39" fmla="*/ 0 h 302"/>
                <a:gd name="T40" fmla="*/ 273 w 1696"/>
                <a:gd name="T41" fmla="*/ 33 h 302"/>
                <a:gd name="T42" fmla="*/ 201 w 1696"/>
                <a:gd name="T43" fmla="*/ 0 h 302"/>
                <a:gd name="T44" fmla="*/ 129 w 1696"/>
                <a:gd name="T45" fmla="*/ 33 h 302"/>
                <a:gd name="T46" fmla="*/ 57 w 1696"/>
                <a:gd name="T47" fmla="*/ 0 h 302"/>
                <a:gd name="T48" fmla="*/ 0 w 1696"/>
                <a:gd name="T49" fmla="*/ 31 h 302"/>
                <a:gd name="T50" fmla="*/ 0 w 1696"/>
                <a:gd name="T51" fmla="*/ 302 h 302"/>
                <a:gd name="T52" fmla="*/ 1696 w 1696"/>
                <a:gd name="T53" fmla="*/ 302 h 302"/>
                <a:gd name="T54" fmla="*/ 1696 w 1696"/>
                <a:gd name="T55" fmla="*/ 31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2">
                  <a:moveTo>
                    <a:pt x="1696" y="31"/>
                  </a:moveTo>
                  <a:cubicBezTo>
                    <a:pt x="1673" y="28"/>
                    <a:pt x="1652" y="16"/>
                    <a:pt x="1640" y="0"/>
                  </a:cubicBezTo>
                  <a:cubicBezTo>
                    <a:pt x="1625" y="20"/>
                    <a:pt x="1599" y="33"/>
                    <a:pt x="1568" y="33"/>
                  </a:cubicBezTo>
                  <a:cubicBezTo>
                    <a:pt x="1538" y="33"/>
                    <a:pt x="1511" y="20"/>
                    <a:pt x="1496" y="0"/>
                  </a:cubicBezTo>
                  <a:cubicBezTo>
                    <a:pt x="1481" y="20"/>
                    <a:pt x="1455" y="33"/>
                    <a:pt x="1424" y="33"/>
                  </a:cubicBezTo>
                  <a:cubicBezTo>
                    <a:pt x="1394" y="33"/>
                    <a:pt x="1367" y="20"/>
                    <a:pt x="1352" y="0"/>
                  </a:cubicBezTo>
                  <a:cubicBezTo>
                    <a:pt x="1337" y="20"/>
                    <a:pt x="1311" y="33"/>
                    <a:pt x="1280" y="33"/>
                  </a:cubicBezTo>
                  <a:cubicBezTo>
                    <a:pt x="1250" y="33"/>
                    <a:pt x="1223" y="20"/>
                    <a:pt x="1208" y="0"/>
                  </a:cubicBezTo>
                  <a:cubicBezTo>
                    <a:pt x="1193" y="20"/>
                    <a:pt x="1167" y="33"/>
                    <a:pt x="1136" y="33"/>
                  </a:cubicBezTo>
                  <a:cubicBezTo>
                    <a:pt x="1106" y="33"/>
                    <a:pt x="1079" y="20"/>
                    <a:pt x="1064" y="0"/>
                  </a:cubicBezTo>
                  <a:cubicBezTo>
                    <a:pt x="1049" y="20"/>
                    <a:pt x="1023" y="33"/>
                    <a:pt x="992" y="33"/>
                  </a:cubicBezTo>
                  <a:cubicBezTo>
                    <a:pt x="962" y="33"/>
                    <a:pt x="935" y="20"/>
                    <a:pt x="920" y="0"/>
                  </a:cubicBezTo>
                  <a:cubicBezTo>
                    <a:pt x="905" y="20"/>
                    <a:pt x="879" y="33"/>
                    <a:pt x="848" y="33"/>
                  </a:cubicBezTo>
                  <a:cubicBezTo>
                    <a:pt x="818" y="33"/>
                    <a:pt x="791" y="20"/>
                    <a:pt x="776" y="0"/>
                  </a:cubicBezTo>
                  <a:cubicBezTo>
                    <a:pt x="762" y="20"/>
                    <a:pt x="735" y="33"/>
                    <a:pt x="705" y="33"/>
                  </a:cubicBezTo>
                  <a:cubicBezTo>
                    <a:pt x="674" y="33"/>
                    <a:pt x="648" y="20"/>
                    <a:pt x="633" y="0"/>
                  </a:cubicBezTo>
                  <a:cubicBezTo>
                    <a:pt x="618" y="20"/>
                    <a:pt x="591" y="33"/>
                    <a:pt x="561" y="33"/>
                  </a:cubicBezTo>
                  <a:cubicBezTo>
                    <a:pt x="530" y="33"/>
                    <a:pt x="504" y="20"/>
                    <a:pt x="489" y="0"/>
                  </a:cubicBezTo>
                  <a:cubicBezTo>
                    <a:pt x="474" y="20"/>
                    <a:pt x="447" y="33"/>
                    <a:pt x="417" y="33"/>
                  </a:cubicBezTo>
                  <a:cubicBezTo>
                    <a:pt x="386" y="33"/>
                    <a:pt x="360" y="20"/>
                    <a:pt x="345" y="0"/>
                  </a:cubicBezTo>
                  <a:cubicBezTo>
                    <a:pt x="330" y="20"/>
                    <a:pt x="303" y="33"/>
                    <a:pt x="273" y="33"/>
                  </a:cubicBezTo>
                  <a:cubicBezTo>
                    <a:pt x="242" y="33"/>
                    <a:pt x="216" y="20"/>
                    <a:pt x="201" y="0"/>
                  </a:cubicBezTo>
                  <a:cubicBezTo>
                    <a:pt x="186" y="20"/>
                    <a:pt x="159" y="33"/>
                    <a:pt x="129" y="33"/>
                  </a:cubicBezTo>
                  <a:cubicBezTo>
                    <a:pt x="98" y="33"/>
                    <a:pt x="72" y="20"/>
                    <a:pt x="57" y="0"/>
                  </a:cubicBezTo>
                  <a:cubicBezTo>
                    <a:pt x="44" y="16"/>
                    <a:pt x="24" y="28"/>
                    <a:pt x="0" y="31"/>
                  </a:cubicBezTo>
                  <a:cubicBezTo>
                    <a:pt x="0" y="302"/>
                    <a:pt x="0" y="302"/>
                    <a:pt x="0" y="302"/>
                  </a:cubicBezTo>
                  <a:cubicBezTo>
                    <a:pt x="1696" y="302"/>
                    <a:pt x="1696" y="302"/>
                    <a:pt x="1696" y="302"/>
                  </a:cubicBezTo>
                  <a:lnTo>
                    <a:pt x="1696" y="31"/>
                  </a:lnTo>
                  <a:close/>
                </a:path>
              </a:pathLst>
            </a:custGeom>
            <a:solidFill>
              <a:srgbClr val="41CFDE"/>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15" name="Freeform 13">
              <a:extLst>
                <a:ext uri="{FF2B5EF4-FFF2-40B4-BE49-F238E27FC236}">
                  <a16:creationId xmlns:a16="http://schemas.microsoft.com/office/drawing/2014/main" id="{18084F94-052C-41E5-9EE9-13C60233640E}"/>
                </a:ext>
              </a:extLst>
            </p:cNvPr>
            <p:cNvSpPr>
              <a:spLocks/>
            </p:cNvSpPr>
            <p:nvPr/>
          </p:nvSpPr>
          <p:spPr bwMode="auto">
            <a:xfrm>
              <a:off x="-7938" y="4910137"/>
              <a:ext cx="12280901" cy="2190751"/>
            </a:xfrm>
            <a:custGeom>
              <a:avLst/>
              <a:gdLst>
                <a:gd name="T0" fmla="*/ 1696 w 1696"/>
                <a:gd name="T1" fmla="*/ 7 h 301"/>
                <a:gd name="T2" fmla="*/ 1631 w 1696"/>
                <a:gd name="T3" fmla="*/ 32 h 301"/>
                <a:gd name="T4" fmla="*/ 1559 w 1696"/>
                <a:gd name="T5" fmla="*/ 0 h 301"/>
                <a:gd name="T6" fmla="*/ 1487 w 1696"/>
                <a:gd name="T7" fmla="*/ 32 h 301"/>
                <a:gd name="T8" fmla="*/ 1415 w 1696"/>
                <a:gd name="T9" fmla="*/ 0 h 301"/>
                <a:gd name="T10" fmla="*/ 1343 w 1696"/>
                <a:gd name="T11" fmla="*/ 32 h 301"/>
                <a:gd name="T12" fmla="*/ 1271 w 1696"/>
                <a:gd name="T13" fmla="*/ 0 h 301"/>
                <a:gd name="T14" fmla="*/ 1199 w 1696"/>
                <a:gd name="T15" fmla="*/ 32 h 301"/>
                <a:gd name="T16" fmla="*/ 1127 w 1696"/>
                <a:gd name="T17" fmla="*/ 0 h 301"/>
                <a:gd name="T18" fmla="*/ 1055 w 1696"/>
                <a:gd name="T19" fmla="*/ 32 h 301"/>
                <a:gd name="T20" fmla="*/ 983 w 1696"/>
                <a:gd name="T21" fmla="*/ 0 h 301"/>
                <a:gd name="T22" fmla="*/ 911 w 1696"/>
                <a:gd name="T23" fmla="*/ 32 h 301"/>
                <a:gd name="T24" fmla="*/ 839 w 1696"/>
                <a:gd name="T25" fmla="*/ 0 h 301"/>
                <a:gd name="T26" fmla="*/ 767 w 1696"/>
                <a:gd name="T27" fmla="*/ 32 h 301"/>
                <a:gd name="T28" fmla="*/ 695 w 1696"/>
                <a:gd name="T29" fmla="*/ 0 h 301"/>
                <a:gd name="T30" fmla="*/ 623 w 1696"/>
                <a:gd name="T31" fmla="*/ 32 h 301"/>
                <a:gd name="T32" fmla="*/ 551 w 1696"/>
                <a:gd name="T33" fmla="*/ 0 h 301"/>
                <a:gd name="T34" fmla="*/ 479 w 1696"/>
                <a:gd name="T35" fmla="*/ 32 h 301"/>
                <a:gd name="T36" fmla="*/ 407 w 1696"/>
                <a:gd name="T37" fmla="*/ 0 h 301"/>
                <a:gd name="T38" fmla="*/ 335 w 1696"/>
                <a:gd name="T39" fmla="*/ 32 h 301"/>
                <a:gd name="T40" fmla="*/ 264 w 1696"/>
                <a:gd name="T41" fmla="*/ 0 h 301"/>
                <a:gd name="T42" fmla="*/ 192 w 1696"/>
                <a:gd name="T43" fmla="*/ 32 h 301"/>
                <a:gd name="T44" fmla="*/ 120 w 1696"/>
                <a:gd name="T45" fmla="*/ 0 h 301"/>
                <a:gd name="T46" fmla="*/ 48 w 1696"/>
                <a:gd name="T47" fmla="*/ 32 h 301"/>
                <a:gd name="T48" fmla="*/ 0 w 1696"/>
                <a:gd name="T49" fmla="*/ 20 h 301"/>
                <a:gd name="T50" fmla="*/ 0 w 1696"/>
                <a:gd name="T51" fmla="*/ 301 h 301"/>
                <a:gd name="T52" fmla="*/ 1696 w 1696"/>
                <a:gd name="T53" fmla="*/ 301 h 301"/>
                <a:gd name="T54" fmla="*/ 1696 w 1696"/>
                <a:gd name="T55" fmla="*/ 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696" h="301">
                  <a:moveTo>
                    <a:pt x="1696" y="7"/>
                  </a:moveTo>
                  <a:cubicBezTo>
                    <a:pt x="1681" y="22"/>
                    <a:pt x="1657" y="32"/>
                    <a:pt x="1631" y="32"/>
                  </a:cubicBezTo>
                  <a:cubicBezTo>
                    <a:pt x="1601" y="32"/>
                    <a:pt x="1574" y="19"/>
                    <a:pt x="1559" y="0"/>
                  </a:cubicBezTo>
                  <a:cubicBezTo>
                    <a:pt x="1544" y="19"/>
                    <a:pt x="1517" y="32"/>
                    <a:pt x="1487" y="32"/>
                  </a:cubicBezTo>
                  <a:cubicBezTo>
                    <a:pt x="1457" y="32"/>
                    <a:pt x="1430" y="19"/>
                    <a:pt x="1415" y="0"/>
                  </a:cubicBezTo>
                  <a:cubicBezTo>
                    <a:pt x="1400" y="19"/>
                    <a:pt x="1373" y="32"/>
                    <a:pt x="1343" y="32"/>
                  </a:cubicBezTo>
                  <a:cubicBezTo>
                    <a:pt x="1313" y="32"/>
                    <a:pt x="1286" y="19"/>
                    <a:pt x="1271" y="0"/>
                  </a:cubicBezTo>
                  <a:cubicBezTo>
                    <a:pt x="1256" y="19"/>
                    <a:pt x="1229" y="32"/>
                    <a:pt x="1199" y="32"/>
                  </a:cubicBezTo>
                  <a:cubicBezTo>
                    <a:pt x="1169" y="32"/>
                    <a:pt x="1142" y="19"/>
                    <a:pt x="1127" y="0"/>
                  </a:cubicBezTo>
                  <a:cubicBezTo>
                    <a:pt x="1112" y="19"/>
                    <a:pt x="1086" y="32"/>
                    <a:pt x="1055" y="32"/>
                  </a:cubicBezTo>
                  <a:cubicBezTo>
                    <a:pt x="1025" y="32"/>
                    <a:pt x="998" y="19"/>
                    <a:pt x="983" y="0"/>
                  </a:cubicBezTo>
                  <a:cubicBezTo>
                    <a:pt x="968" y="19"/>
                    <a:pt x="942" y="32"/>
                    <a:pt x="911" y="32"/>
                  </a:cubicBezTo>
                  <a:cubicBezTo>
                    <a:pt x="881" y="32"/>
                    <a:pt x="854" y="19"/>
                    <a:pt x="839" y="0"/>
                  </a:cubicBezTo>
                  <a:cubicBezTo>
                    <a:pt x="824" y="19"/>
                    <a:pt x="798" y="32"/>
                    <a:pt x="767" y="32"/>
                  </a:cubicBezTo>
                  <a:cubicBezTo>
                    <a:pt x="737" y="32"/>
                    <a:pt x="710" y="19"/>
                    <a:pt x="695" y="0"/>
                  </a:cubicBezTo>
                  <a:cubicBezTo>
                    <a:pt x="680" y="19"/>
                    <a:pt x="654" y="32"/>
                    <a:pt x="623" y="32"/>
                  </a:cubicBezTo>
                  <a:cubicBezTo>
                    <a:pt x="593" y="32"/>
                    <a:pt x="566" y="19"/>
                    <a:pt x="551" y="0"/>
                  </a:cubicBezTo>
                  <a:cubicBezTo>
                    <a:pt x="536" y="19"/>
                    <a:pt x="510" y="32"/>
                    <a:pt x="479" y="32"/>
                  </a:cubicBezTo>
                  <a:cubicBezTo>
                    <a:pt x="449" y="32"/>
                    <a:pt x="422" y="19"/>
                    <a:pt x="407" y="0"/>
                  </a:cubicBezTo>
                  <a:cubicBezTo>
                    <a:pt x="392" y="19"/>
                    <a:pt x="366" y="32"/>
                    <a:pt x="335" y="32"/>
                  </a:cubicBezTo>
                  <a:cubicBezTo>
                    <a:pt x="305" y="32"/>
                    <a:pt x="278" y="19"/>
                    <a:pt x="264" y="0"/>
                  </a:cubicBezTo>
                  <a:cubicBezTo>
                    <a:pt x="249" y="19"/>
                    <a:pt x="222" y="32"/>
                    <a:pt x="192" y="32"/>
                  </a:cubicBezTo>
                  <a:cubicBezTo>
                    <a:pt x="161" y="32"/>
                    <a:pt x="135" y="19"/>
                    <a:pt x="120" y="0"/>
                  </a:cubicBezTo>
                  <a:cubicBezTo>
                    <a:pt x="105" y="19"/>
                    <a:pt x="78" y="32"/>
                    <a:pt x="48" y="32"/>
                  </a:cubicBezTo>
                  <a:cubicBezTo>
                    <a:pt x="30" y="32"/>
                    <a:pt x="14" y="28"/>
                    <a:pt x="0" y="20"/>
                  </a:cubicBezTo>
                  <a:cubicBezTo>
                    <a:pt x="0" y="301"/>
                    <a:pt x="0" y="301"/>
                    <a:pt x="0" y="301"/>
                  </a:cubicBezTo>
                  <a:cubicBezTo>
                    <a:pt x="1696" y="301"/>
                    <a:pt x="1696" y="301"/>
                    <a:pt x="1696" y="301"/>
                  </a:cubicBezTo>
                  <a:lnTo>
                    <a:pt x="1696" y="7"/>
                  </a:lnTo>
                  <a:close/>
                </a:path>
              </a:pathLst>
            </a:custGeom>
            <a:solidFill>
              <a:srgbClr val="54E0E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grpSp>
      <p:sp>
        <p:nvSpPr>
          <p:cNvPr id="16" name="矩形 15">
            <a:extLst>
              <a:ext uri="{FF2B5EF4-FFF2-40B4-BE49-F238E27FC236}">
                <a16:creationId xmlns:a16="http://schemas.microsoft.com/office/drawing/2014/main" id="{6478163E-2A5E-435F-9447-CAC05053247F}"/>
              </a:ext>
            </a:extLst>
          </p:cNvPr>
          <p:cNvSpPr/>
          <p:nvPr userDrawn="1"/>
        </p:nvSpPr>
        <p:spPr>
          <a:xfrm>
            <a:off x="-972820" y="6858000"/>
            <a:ext cx="13385800" cy="1275837"/>
          </a:xfrm>
          <a:prstGeom prst="rect">
            <a:avLst/>
          </a:prstGeom>
          <a:solidFill>
            <a:srgbClr val="E6E6E6"/>
          </a:solidFill>
          <a:ln>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E6E6E6"/>
              </a:solidFill>
              <a:effectLst/>
              <a:uLnTx/>
              <a:uFillTx/>
              <a:latin typeface="印品黑体" panose="00000500000000000000" pitchFamily="2" charset="-122"/>
              <a:ea typeface="印品黑体" panose="00000500000000000000" pitchFamily="2" charset="-122"/>
              <a:cs typeface="+mn-cs"/>
            </a:endParaRPr>
          </a:p>
        </p:txBody>
      </p:sp>
      <p:pic>
        <p:nvPicPr>
          <p:cNvPr id="17" name="图片 16">
            <a:extLst>
              <a:ext uri="{FF2B5EF4-FFF2-40B4-BE49-F238E27FC236}">
                <a16:creationId xmlns:a16="http://schemas.microsoft.com/office/drawing/2014/main" id="{E69052AA-BDE0-40CB-A26F-F82BBFDB1B85}"/>
              </a:ext>
            </a:extLst>
          </p:cNvPr>
          <p:cNvPicPr>
            <a:picLocks noChangeAspect="1"/>
          </p:cNvPicPr>
          <p:nvPr userDrawn="1"/>
        </p:nvPicPr>
        <p:blipFill rotWithShape="1">
          <a:blip r:embed="rId2"/>
          <a:srcRect t="48950" b="-1"/>
          <a:stretch/>
        </p:blipFill>
        <p:spPr>
          <a:xfrm>
            <a:off x="-2378703" y="0"/>
            <a:ext cx="14570703" cy="1409891"/>
          </a:xfrm>
          <a:prstGeom prst="rect">
            <a:avLst/>
          </a:prstGeom>
          <a:effectLst/>
        </p:spPr>
      </p:pic>
      <p:sp>
        <p:nvSpPr>
          <p:cNvPr id="18" name="椭圆 17">
            <a:extLst>
              <a:ext uri="{FF2B5EF4-FFF2-40B4-BE49-F238E27FC236}">
                <a16:creationId xmlns:a16="http://schemas.microsoft.com/office/drawing/2014/main" id="{F7B19E78-F9CA-499C-99C9-42FAA0D58A2B}"/>
              </a:ext>
            </a:extLst>
          </p:cNvPr>
          <p:cNvSpPr/>
          <p:nvPr userDrawn="1"/>
        </p:nvSpPr>
        <p:spPr>
          <a:xfrm>
            <a:off x="144176" y="114067"/>
            <a:ext cx="570799" cy="570799"/>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印品黑体" panose="00000500000000000000" pitchFamily="2" charset="-122"/>
              <a:ea typeface="印品黑体" panose="00000500000000000000" pitchFamily="2" charset="-122"/>
              <a:cs typeface="+mn-cs"/>
            </a:endParaRPr>
          </a:p>
        </p:txBody>
      </p:sp>
      <p:sp>
        <p:nvSpPr>
          <p:cNvPr id="19" name="文本框 18">
            <a:extLst>
              <a:ext uri="{FF2B5EF4-FFF2-40B4-BE49-F238E27FC236}">
                <a16:creationId xmlns:a16="http://schemas.microsoft.com/office/drawing/2014/main" id="{BAD3852C-FA14-4930-A555-A590D3C54150}"/>
              </a:ext>
            </a:extLst>
          </p:cNvPr>
          <p:cNvSpPr txBox="1"/>
          <p:nvPr userDrawn="1"/>
        </p:nvSpPr>
        <p:spPr>
          <a:xfrm>
            <a:off x="-425835" y="120170"/>
            <a:ext cx="171082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white"/>
                </a:solidFill>
                <a:uLnTx/>
                <a:uFillTx/>
                <a:latin typeface="印品黑体" panose="00000500000000000000" pitchFamily="2" charset="-122"/>
                <a:ea typeface="印品黑体" panose="00000500000000000000" pitchFamily="2" charset="-122"/>
                <a:cs typeface="+mn-cs"/>
              </a:rPr>
              <a:t>04</a:t>
            </a:r>
          </a:p>
        </p:txBody>
      </p:sp>
      <p:sp>
        <p:nvSpPr>
          <p:cNvPr id="20" name="文本框 19">
            <a:extLst>
              <a:ext uri="{FF2B5EF4-FFF2-40B4-BE49-F238E27FC236}">
                <a16:creationId xmlns:a16="http://schemas.microsoft.com/office/drawing/2014/main" id="{F057B9E6-CC28-4504-A303-6472644BBB2D}"/>
              </a:ext>
            </a:extLst>
          </p:cNvPr>
          <p:cNvSpPr txBox="1"/>
          <p:nvPr userDrawn="1"/>
        </p:nvSpPr>
        <p:spPr>
          <a:xfrm>
            <a:off x="805849" y="150947"/>
            <a:ext cx="207820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rPr>
              <a:t>标题内容</a:t>
            </a:r>
            <a:endParaRPr kumimoji="0" lang="en-US" altLang="zh-CN" sz="2800" b="1" i="0" u="none" strike="noStrike" kern="1200" cap="none" spc="0" normalizeH="0" baseline="0" noProof="0" dirty="0">
              <a:ln>
                <a:noFill/>
              </a:ln>
              <a:solidFill>
                <a:srgbClr val="41CFDE"/>
              </a:solidFill>
              <a:uLnTx/>
              <a:uFillTx/>
              <a:latin typeface="印品黑体" panose="00000500000000000000" pitchFamily="2" charset="-122"/>
              <a:ea typeface="印品黑体" panose="00000500000000000000" pitchFamily="2" charset="-122"/>
              <a:cs typeface="+mn-cs"/>
            </a:endParaRPr>
          </a:p>
        </p:txBody>
      </p:sp>
      <p:sp>
        <p:nvSpPr>
          <p:cNvPr id="21" name="Freeform 34">
            <a:extLst>
              <a:ext uri="{FF2B5EF4-FFF2-40B4-BE49-F238E27FC236}">
                <a16:creationId xmlns:a16="http://schemas.microsoft.com/office/drawing/2014/main" id="{BE078CCE-5211-4EFA-BE3F-1B44CFFEF5A0}"/>
              </a:ext>
            </a:extLst>
          </p:cNvPr>
          <p:cNvSpPr>
            <a:spLocks noEditPoints="1"/>
          </p:cNvSpPr>
          <p:nvPr userDrawn="1"/>
        </p:nvSpPr>
        <p:spPr bwMode="auto">
          <a:xfrm>
            <a:off x="8214032" y="6319773"/>
            <a:ext cx="703252" cy="367714"/>
          </a:xfrm>
          <a:custGeom>
            <a:avLst/>
            <a:gdLst>
              <a:gd name="T0" fmla="*/ 93 w 112"/>
              <a:gd name="T1" fmla="*/ 32 h 58"/>
              <a:gd name="T2" fmla="*/ 94 w 112"/>
              <a:gd name="T3" fmla="*/ 37 h 58"/>
              <a:gd name="T4" fmla="*/ 94 w 112"/>
              <a:gd name="T5" fmla="*/ 37 h 58"/>
              <a:gd name="T6" fmla="*/ 93 w 112"/>
              <a:gd name="T7" fmla="*/ 32 h 58"/>
              <a:gd name="T8" fmla="*/ 93 w 112"/>
              <a:gd name="T9" fmla="*/ 31 h 58"/>
              <a:gd name="T10" fmla="*/ 93 w 112"/>
              <a:gd name="T11" fmla="*/ 31 h 58"/>
              <a:gd name="T12" fmla="*/ 98 w 112"/>
              <a:gd name="T13" fmla="*/ 30 h 58"/>
              <a:gd name="T14" fmla="*/ 98 w 112"/>
              <a:gd name="T15" fmla="*/ 30 h 58"/>
              <a:gd name="T16" fmla="*/ 95 w 112"/>
              <a:gd name="T17" fmla="*/ 30 h 58"/>
              <a:gd name="T18" fmla="*/ 94 w 112"/>
              <a:gd name="T19" fmla="*/ 32 h 58"/>
              <a:gd name="T20" fmla="*/ 94 w 112"/>
              <a:gd name="T21" fmla="*/ 32 h 58"/>
              <a:gd name="T22" fmla="*/ 110 w 112"/>
              <a:gd name="T23" fmla="*/ 33 h 58"/>
              <a:gd name="T24" fmla="*/ 110 w 112"/>
              <a:gd name="T25" fmla="*/ 33 h 58"/>
              <a:gd name="T26" fmla="*/ 110 w 112"/>
              <a:gd name="T27" fmla="*/ 34 h 58"/>
              <a:gd name="T28" fmla="*/ 96 w 112"/>
              <a:gd name="T29" fmla="*/ 8 h 58"/>
              <a:gd name="T30" fmla="*/ 54 w 112"/>
              <a:gd name="T31" fmla="*/ 7 h 58"/>
              <a:gd name="T32" fmla="*/ 16 w 112"/>
              <a:gd name="T33" fmla="*/ 32 h 58"/>
              <a:gd name="T34" fmla="*/ 11 w 112"/>
              <a:gd name="T35" fmla="*/ 23 h 58"/>
              <a:gd name="T36" fmla="*/ 0 w 112"/>
              <a:gd name="T37" fmla="*/ 24 h 58"/>
              <a:gd name="T38" fmla="*/ 3 w 112"/>
              <a:gd name="T39" fmla="*/ 28 h 58"/>
              <a:gd name="T40" fmla="*/ 6 w 112"/>
              <a:gd name="T41" fmla="*/ 33 h 58"/>
              <a:gd name="T42" fmla="*/ 12 w 112"/>
              <a:gd name="T43" fmla="*/ 37 h 58"/>
              <a:gd name="T44" fmla="*/ 7 w 112"/>
              <a:gd name="T45" fmla="*/ 42 h 58"/>
              <a:gd name="T46" fmla="*/ 6 w 112"/>
              <a:gd name="T47" fmla="*/ 48 h 58"/>
              <a:gd name="T48" fmla="*/ 3 w 112"/>
              <a:gd name="T49" fmla="*/ 53 h 58"/>
              <a:gd name="T50" fmla="*/ 14 w 112"/>
              <a:gd name="T51" fmla="*/ 51 h 58"/>
              <a:gd name="T52" fmla="*/ 17 w 112"/>
              <a:gd name="T53" fmla="*/ 41 h 58"/>
              <a:gd name="T54" fmla="*/ 64 w 112"/>
              <a:gd name="T55" fmla="*/ 55 h 58"/>
              <a:gd name="T56" fmla="*/ 109 w 112"/>
              <a:gd name="T57" fmla="*/ 36 h 58"/>
              <a:gd name="T58" fmla="*/ 93 w 112"/>
              <a:gd name="T59" fmla="*/ 32 h 58"/>
              <a:gd name="T60" fmla="*/ 87 w 112"/>
              <a:gd name="T61" fmla="*/ 41 h 58"/>
              <a:gd name="T62" fmla="*/ 82 w 112"/>
              <a:gd name="T63" fmla="*/ 30 h 58"/>
              <a:gd name="T64" fmla="*/ 81 w 112"/>
              <a:gd name="T65" fmla="*/ 21 h 58"/>
              <a:gd name="T66" fmla="*/ 87 w 112"/>
              <a:gd name="T67" fmla="*/ 7 h 58"/>
              <a:gd name="T68" fmla="*/ 87 w 112"/>
              <a:gd name="T69" fmla="*/ 7 h 58"/>
              <a:gd name="T70" fmla="*/ 83 w 112"/>
              <a:gd name="T71" fmla="*/ 22 h 58"/>
              <a:gd name="T72" fmla="*/ 84 w 112"/>
              <a:gd name="T73" fmla="*/ 32 h 58"/>
              <a:gd name="T74" fmla="*/ 88 w 112"/>
              <a:gd name="T75" fmla="*/ 41 h 58"/>
              <a:gd name="T76" fmla="*/ 87 w 112"/>
              <a:gd name="T77" fmla="*/ 41 h 58"/>
              <a:gd name="T78" fmla="*/ 89 w 112"/>
              <a:gd name="T79" fmla="*/ 21 h 58"/>
              <a:gd name="T80" fmla="*/ 91 w 112"/>
              <a:gd name="T81" fmla="*/ 17 h 58"/>
              <a:gd name="T82" fmla="*/ 95 w 112"/>
              <a:gd name="T83" fmla="*/ 20 h 58"/>
              <a:gd name="T84" fmla="*/ 92 w 112"/>
              <a:gd name="T85" fmla="*/ 23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2"/>
                </a:moveTo>
                <a:cubicBezTo>
                  <a:pt x="93" y="34"/>
                  <a:pt x="93" y="36"/>
                  <a:pt x="94" y="37"/>
                </a:cubicBezTo>
                <a:cubicBezTo>
                  <a:pt x="94" y="37"/>
                  <a:pt x="94" y="37"/>
                  <a:pt x="94" y="37"/>
                </a:cubicBezTo>
                <a:cubicBezTo>
                  <a:pt x="93" y="36"/>
                  <a:pt x="92" y="33"/>
                  <a:pt x="93" y="32"/>
                </a:cubicBezTo>
                <a:cubicBezTo>
                  <a:pt x="93" y="32"/>
                  <a:pt x="93" y="31"/>
                  <a:pt x="93" y="31"/>
                </a:cubicBezTo>
                <a:cubicBezTo>
                  <a:pt x="93" y="31"/>
                  <a:pt x="93" y="31"/>
                  <a:pt x="93" y="31"/>
                </a:cubicBezTo>
                <a:cubicBezTo>
                  <a:pt x="94" y="29"/>
                  <a:pt x="97" y="28"/>
                  <a:pt x="98" y="30"/>
                </a:cubicBezTo>
                <a:cubicBezTo>
                  <a:pt x="98" y="30"/>
                  <a:pt x="98" y="30"/>
                  <a:pt x="98" y="30"/>
                </a:cubicBezTo>
                <a:cubicBezTo>
                  <a:pt x="97" y="30"/>
                  <a:pt x="96" y="30"/>
                  <a:pt x="95" y="30"/>
                </a:cubicBezTo>
                <a:cubicBezTo>
                  <a:pt x="94" y="30"/>
                  <a:pt x="94" y="31"/>
                  <a:pt x="94" y="32"/>
                </a:cubicBezTo>
                <a:cubicBezTo>
                  <a:pt x="94" y="32"/>
                  <a:pt x="94" y="32"/>
                  <a:pt x="94" y="32"/>
                </a:cubicBezTo>
                <a:cubicBezTo>
                  <a:pt x="98" y="36"/>
                  <a:pt x="106" y="39"/>
                  <a:pt x="110" y="33"/>
                </a:cubicBezTo>
                <a:cubicBezTo>
                  <a:pt x="110" y="33"/>
                  <a:pt x="110" y="33"/>
                  <a:pt x="110" y="33"/>
                </a:cubicBezTo>
                <a:cubicBezTo>
                  <a:pt x="110" y="34"/>
                  <a:pt x="110" y="34"/>
                  <a:pt x="110" y="34"/>
                </a:cubicBezTo>
                <a:cubicBezTo>
                  <a:pt x="112" y="28"/>
                  <a:pt x="106" y="15"/>
                  <a:pt x="96" y="8"/>
                </a:cubicBezTo>
                <a:cubicBezTo>
                  <a:pt x="87" y="0"/>
                  <a:pt x="74" y="0"/>
                  <a:pt x="54" y="7"/>
                </a:cubicBezTo>
                <a:cubicBezTo>
                  <a:pt x="39" y="12"/>
                  <a:pt x="22" y="24"/>
                  <a:pt x="16" y="32"/>
                </a:cubicBezTo>
                <a:cubicBezTo>
                  <a:pt x="15" y="28"/>
                  <a:pt x="15" y="25"/>
                  <a:pt x="11" y="23"/>
                </a:cubicBezTo>
                <a:cubicBezTo>
                  <a:pt x="7" y="21"/>
                  <a:pt x="4" y="23"/>
                  <a:pt x="0" y="24"/>
                </a:cubicBezTo>
                <a:cubicBezTo>
                  <a:pt x="0" y="25"/>
                  <a:pt x="2" y="26"/>
                  <a:pt x="3" y="28"/>
                </a:cubicBezTo>
                <a:cubicBezTo>
                  <a:pt x="4" y="29"/>
                  <a:pt x="5" y="31"/>
                  <a:pt x="6" y="33"/>
                </a:cubicBezTo>
                <a:cubicBezTo>
                  <a:pt x="8" y="35"/>
                  <a:pt x="9" y="36"/>
                  <a:pt x="12" y="37"/>
                </a:cubicBezTo>
                <a:cubicBezTo>
                  <a:pt x="10" y="39"/>
                  <a:pt x="8" y="40"/>
                  <a:pt x="7" y="42"/>
                </a:cubicBezTo>
                <a:cubicBezTo>
                  <a:pt x="7" y="44"/>
                  <a:pt x="7" y="46"/>
                  <a:pt x="6" y="48"/>
                </a:cubicBezTo>
                <a:cubicBezTo>
                  <a:pt x="5" y="50"/>
                  <a:pt x="4" y="52"/>
                  <a:pt x="3" y="53"/>
                </a:cubicBezTo>
                <a:cubicBezTo>
                  <a:pt x="7" y="52"/>
                  <a:pt x="11" y="54"/>
                  <a:pt x="14" y="51"/>
                </a:cubicBezTo>
                <a:cubicBezTo>
                  <a:pt x="17" y="48"/>
                  <a:pt x="17" y="45"/>
                  <a:pt x="17" y="41"/>
                </a:cubicBezTo>
                <a:cubicBezTo>
                  <a:pt x="23" y="46"/>
                  <a:pt x="37" y="51"/>
                  <a:pt x="64" y="55"/>
                </a:cubicBezTo>
                <a:cubicBezTo>
                  <a:pt x="89" y="58"/>
                  <a:pt x="103" y="45"/>
                  <a:pt x="109" y="36"/>
                </a:cubicBezTo>
                <a:cubicBezTo>
                  <a:pt x="105" y="40"/>
                  <a:pt x="96" y="36"/>
                  <a:pt x="93" y="32"/>
                </a:cubicBezTo>
                <a:close/>
                <a:moveTo>
                  <a:pt x="87" y="41"/>
                </a:moveTo>
                <a:cubicBezTo>
                  <a:pt x="85" y="38"/>
                  <a:pt x="84" y="34"/>
                  <a:pt x="82" y="30"/>
                </a:cubicBezTo>
                <a:cubicBezTo>
                  <a:pt x="81" y="27"/>
                  <a:pt x="80" y="24"/>
                  <a:pt x="81" y="21"/>
                </a:cubicBezTo>
                <a:cubicBezTo>
                  <a:pt x="81" y="16"/>
                  <a:pt x="84" y="11"/>
                  <a:pt x="87" y="7"/>
                </a:cubicBezTo>
                <a:cubicBezTo>
                  <a:pt x="87" y="7"/>
                  <a:pt x="87" y="7"/>
                  <a:pt x="87" y="7"/>
                </a:cubicBezTo>
                <a:cubicBezTo>
                  <a:pt x="85" y="12"/>
                  <a:pt x="83" y="17"/>
                  <a:pt x="83" y="22"/>
                </a:cubicBezTo>
                <a:cubicBezTo>
                  <a:pt x="83" y="25"/>
                  <a:pt x="83" y="29"/>
                  <a:pt x="84" y="32"/>
                </a:cubicBezTo>
                <a:cubicBezTo>
                  <a:pt x="85" y="35"/>
                  <a:pt x="87" y="38"/>
                  <a:pt x="88" y="41"/>
                </a:cubicBezTo>
                <a:cubicBezTo>
                  <a:pt x="88" y="41"/>
                  <a:pt x="88" y="41"/>
                  <a:pt x="87" y="41"/>
                </a:cubicBezTo>
                <a:close/>
                <a:moveTo>
                  <a:pt x="89" y="21"/>
                </a:moveTo>
                <a:cubicBezTo>
                  <a:pt x="88" y="19"/>
                  <a:pt x="90" y="17"/>
                  <a:pt x="91" y="17"/>
                </a:cubicBezTo>
                <a:cubicBezTo>
                  <a:pt x="93" y="17"/>
                  <a:pt x="95" y="18"/>
                  <a:pt x="95" y="20"/>
                </a:cubicBezTo>
                <a:cubicBezTo>
                  <a:pt x="95" y="22"/>
                  <a:pt x="94" y="23"/>
                  <a:pt x="92" y="23"/>
                </a:cubicBezTo>
                <a:cubicBezTo>
                  <a:pt x="91" y="24"/>
                  <a:pt x="89" y="22"/>
                  <a:pt x="8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2" name="Freeform 35">
            <a:extLst>
              <a:ext uri="{FF2B5EF4-FFF2-40B4-BE49-F238E27FC236}">
                <a16:creationId xmlns:a16="http://schemas.microsoft.com/office/drawing/2014/main" id="{CB831C65-A144-4037-9701-BD539CE5B6F7}"/>
              </a:ext>
            </a:extLst>
          </p:cNvPr>
          <p:cNvSpPr>
            <a:spLocks noEditPoints="1"/>
          </p:cNvSpPr>
          <p:nvPr userDrawn="1"/>
        </p:nvSpPr>
        <p:spPr bwMode="auto">
          <a:xfrm>
            <a:off x="2721312" y="6416477"/>
            <a:ext cx="707848" cy="372310"/>
          </a:xfrm>
          <a:custGeom>
            <a:avLst/>
            <a:gdLst>
              <a:gd name="T0" fmla="*/ 94 w 113"/>
              <a:gd name="T1" fmla="*/ 34 h 59"/>
              <a:gd name="T2" fmla="*/ 95 w 113"/>
              <a:gd name="T3" fmla="*/ 38 h 59"/>
              <a:gd name="T4" fmla="*/ 94 w 113"/>
              <a:gd name="T5" fmla="*/ 38 h 59"/>
              <a:gd name="T6" fmla="*/ 93 w 113"/>
              <a:gd name="T7" fmla="*/ 33 h 59"/>
              <a:gd name="T8" fmla="*/ 93 w 113"/>
              <a:gd name="T9" fmla="*/ 33 h 59"/>
              <a:gd name="T10" fmla="*/ 93 w 113"/>
              <a:gd name="T11" fmla="*/ 32 h 59"/>
              <a:gd name="T12" fmla="*/ 98 w 113"/>
              <a:gd name="T13" fmla="*/ 31 h 59"/>
              <a:gd name="T14" fmla="*/ 98 w 113"/>
              <a:gd name="T15" fmla="*/ 32 h 59"/>
              <a:gd name="T16" fmla="*/ 96 w 113"/>
              <a:gd name="T17" fmla="*/ 31 h 59"/>
              <a:gd name="T18" fmla="*/ 94 w 113"/>
              <a:gd name="T19" fmla="*/ 33 h 59"/>
              <a:gd name="T20" fmla="*/ 94 w 113"/>
              <a:gd name="T21" fmla="*/ 33 h 59"/>
              <a:gd name="T22" fmla="*/ 110 w 113"/>
              <a:gd name="T23" fmla="*/ 35 h 59"/>
              <a:gd name="T24" fmla="*/ 110 w 113"/>
              <a:gd name="T25" fmla="*/ 35 h 59"/>
              <a:gd name="T26" fmla="*/ 110 w 113"/>
              <a:gd name="T27" fmla="*/ 36 h 59"/>
              <a:gd name="T28" fmla="*/ 98 w 113"/>
              <a:gd name="T29" fmla="*/ 10 h 59"/>
              <a:gd name="T30" fmla="*/ 55 w 113"/>
              <a:gd name="T31" fmla="*/ 6 h 59"/>
              <a:gd name="T32" fmla="*/ 16 w 113"/>
              <a:gd name="T33" fmla="*/ 30 h 59"/>
              <a:gd name="T34" fmla="*/ 11 w 113"/>
              <a:gd name="T35" fmla="*/ 21 h 59"/>
              <a:gd name="T36" fmla="*/ 0 w 113"/>
              <a:gd name="T37" fmla="*/ 21 h 59"/>
              <a:gd name="T38" fmla="*/ 4 w 113"/>
              <a:gd name="T39" fmla="*/ 25 h 59"/>
              <a:gd name="T40" fmla="*/ 7 w 113"/>
              <a:gd name="T41" fmla="*/ 31 h 59"/>
              <a:gd name="T42" fmla="*/ 12 w 113"/>
              <a:gd name="T43" fmla="*/ 35 h 59"/>
              <a:gd name="T44" fmla="*/ 7 w 113"/>
              <a:gd name="T45" fmla="*/ 40 h 59"/>
              <a:gd name="T46" fmla="*/ 5 w 113"/>
              <a:gd name="T47" fmla="*/ 46 h 59"/>
              <a:gd name="T48" fmla="*/ 3 w 113"/>
              <a:gd name="T49" fmla="*/ 51 h 59"/>
              <a:gd name="T50" fmla="*/ 14 w 113"/>
              <a:gd name="T51" fmla="*/ 49 h 59"/>
              <a:gd name="T52" fmla="*/ 17 w 113"/>
              <a:gd name="T53" fmla="*/ 40 h 59"/>
              <a:gd name="T54" fmla="*/ 63 w 113"/>
              <a:gd name="T55" fmla="*/ 55 h 59"/>
              <a:gd name="T56" fmla="*/ 109 w 113"/>
              <a:gd name="T57" fmla="*/ 38 h 59"/>
              <a:gd name="T58" fmla="*/ 94 w 113"/>
              <a:gd name="T59" fmla="*/ 34 h 59"/>
              <a:gd name="T60" fmla="*/ 87 w 113"/>
              <a:gd name="T61" fmla="*/ 42 h 59"/>
              <a:gd name="T62" fmla="*/ 83 w 113"/>
              <a:gd name="T63" fmla="*/ 31 h 59"/>
              <a:gd name="T64" fmla="*/ 82 w 113"/>
              <a:gd name="T65" fmla="*/ 22 h 59"/>
              <a:gd name="T66" fmla="*/ 89 w 113"/>
              <a:gd name="T67" fmla="*/ 8 h 59"/>
              <a:gd name="T68" fmla="*/ 89 w 113"/>
              <a:gd name="T69" fmla="*/ 8 h 59"/>
              <a:gd name="T70" fmla="*/ 84 w 113"/>
              <a:gd name="T71" fmla="*/ 22 h 59"/>
              <a:gd name="T72" fmla="*/ 84 w 113"/>
              <a:gd name="T73" fmla="*/ 33 h 59"/>
              <a:gd name="T74" fmla="*/ 88 w 113"/>
              <a:gd name="T75" fmla="*/ 42 h 59"/>
              <a:gd name="T76" fmla="*/ 87 w 113"/>
              <a:gd name="T77" fmla="*/ 42 h 59"/>
              <a:gd name="T78" fmla="*/ 90 w 113"/>
              <a:gd name="T79" fmla="*/ 22 h 59"/>
              <a:gd name="T80" fmla="*/ 92 w 113"/>
              <a:gd name="T81" fmla="*/ 18 h 59"/>
              <a:gd name="T82" fmla="*/ 96 w 113"/>
              <a:gd name="T83" fmla="*/ 21 h 59"/>
              <a:gd name="T84" fmla="*/ 93 w 113"/>
              <a:gd name="T85" fmla="*/ 25 h 59"/>
              <a:gd name="T86" fmla="*/ 90 w 113"/>
              <a:gd name="T87"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59">
                <a:moveTo>
                  <a:pt x="94" y="34"/>
                </a:moveTo>
                <a:cubicBezTo>
                  <a:pt x="93" y="35"/>
                  <a:pt x="93" y="37"/>
                  <a:pt x="95" y="38"/>
                </a:cubicBezTo>
                <a:cubicBezTo>
                  <a:pt x="95" y="38"/>
                  <a:pt x="94" y="38"/>
                  <a:pt x="94" y="38"/>
                </a:cubicBezTo>
                <a:cubicBezTo>
                  <a:pt x="93" y="37"/>
                  <a:pt x="93" y="35"/>
                  <a:pt x="93" y="33"/>
                </a:cubicBezTo>
                <a:cubicBezTo>
                  <a:pt x="93" y="33"/>
                  <a:pt x="93" y="33"/>
                  <a:pt x="93" y="33"/>
                </a:cubicBezTo>
                <a:cubicBezTo>
                  <a:pt x="93" y="32"/>
                  <a:pt x="93" y="32"/>
                  <a:pt x="93" y="32"/>
                </a:cubicBezTo>
                <a:cubicBezTo>
                  <a:pt x="94" y="30"/>
                  <a:pt x="97" y="29"/>
                  <a:pt x="98" y="31"/>
                </a:cubicBezTo>
                <a:cubicBezTo>
                  <a:pt x="98" y="32"/>
                  <a:pt x="98" y="32"/>
                  <a:pt x="98" y="32"/>
                </a:cubicBezTo>
                <a:cubicBezTo>
                  <a:pt x="97" y="32"/>
                  <a:pt x="97" y="31"/>
                  <a:pt x="96" y="31"/>
                </a:cubicBezTo>
                <a:cubicBezTo>
                  <a:pt x="95" y="32"/>
                  <a:pt x="94" y="32"/>
                  <a:pt x="94" y="33"/>
                </a:cubicBezTo>
                <a:cubicBezTo>
                  <a:pt x="94" y="33"/>
                  <a:pt x="94" y="33"/>
                  <a:pt x="94" y="33"/>
                </a:cubicBezTo>
                <a:cubicBezTo>
                  <a:pt x="98" y="37"/>
                  <a:pt x="106" y="40"/>
                  <a:pt x="110" y="35"/>
                </a:cubicBezTo>
                <a:cubicBezTo>
                  <a:pt x="110" y="35"/>
                  <a:pt x="110" y="35"/>
                  <a:pt x="110" y="35"/>
                </a:cubicBezTo>
                <a:cubicBezTo>
                  <a:pt x="110" y="35"/>
                  <a:pt x="110" y="36"/>
                  <a:pt x="110" y="36"/>
                </a:cubicBezTo>
                <a:cubicBezTo>
                  <a:pt x="113" y="30"/>
                  <a:pt x="107" y="17"/>
                  <a:pt x="98" y="10"/>
                </a:cubicBezTo>
                <a:cubicBezTo>
                  <a:pt x="88" y="1"/>
                  <a:pt x="76" y="0"/>
                  <a:pt x="55" y="6"/>
                </a:cubicBezTo>
                <a:cubicBezTo>
                  <a:pt x="40" y="11"/>
                  <a:pt x="23" y="22"/>
                  <a:pt x="16" y="30"/>
                </a:cubicBezTo>
                <a:cubicBezTo>
                  <a:pt x="16" y="26"/>
                  <a:pt x="15" y="23"/>
                  <a:pt x="11" y="21"/>
                </a:cubicBezTo>
                <a:cubicBezTo>
                  <a:pt x="7" y="18"/>
                  <a:pt x="4" y="21"/>
                  <a:pt x="0" y="21"/>
                </a:cubicBezTo>
                <a:cubicBezTo>
                  <a:pt x="1" y="23"/>
                  <a:pt x="3" y="24"/>
                  <a:pt x="4" y="25"/>
                </a:cubicBezTo>
                <a:cubicBezTo>
                  <a:pt x="5" y="27"/>
                  <a:pt x="5" y="29"/>
                  <a:pt x="7" y="31"/>
                </a:cubicBezTo>
                <a:cubicBezTo>
                  <a:pt x="8" y="33"/>
                  <a:pt x="10" y="34"/>
                  <a:pt x="12" y="35"/>
                </a:cubicBezTo>
                <a:cubicBezTo>
                  <a:pt x="10" y="36"/>
                  <a:pt x="8" y="38"/>
                  <a:pt x="7" y="40"/>
                </a:cubicBezTo>
                <a:cubicBezTo>
                  <a:pt x="7" y="42"/>
                  <a:pt x="6" y="44"/>
                  <a:pt x="5" y="46"/>
                </a:cubicBezTo>
                <a:cubicBezTo>
                  <a:pt x="5" y="48"/>
                  <a:pt x="3" y="49"/>
                  <a:pt x="3" y="51"/>
                </a:cubicBezTo>
                <a:cubicBezTo>
                  <a:pt x="7" y="50"/>
                  <a:pt x="10" y="52"/>
                  <a:pt x="14" y="49"/>
                </a:cubicBezTo>
                <a:cubicBezTo>
                  <a:pt x="17" y="46"/>
                  <a:pt x="17" y="43"/>
                  <a:pt x="17" y="40"/>
                </a:cubicBezTo>
                <a:cubicBezTo>
                  <a:pt x="23" y="44"/>
                  <a:pt x="36" y="50"/>
                  <a:pt x="63" y="55"/>
                </a:cubicBezTo>
                <a:cubicBezTo>
                  <a:pt x="88" y="59"/>
                  <a:pt x="102" y="47"/>
                  <a:pt x="109" y="38"/>
                </a:cubicBezTo>
                <a:cubicBezTo>
                  <a:pt x="105" y="41"/>
                  <a:pt x="97" y="38"/>
                  <a:pt x="94" y="34"/>
                </a:cubicBezTo>
                <a:close/>
                <a:moveTo>
                  <a:pt x="87" y="42"/>
                </a:moveTo>
                <a:cubicBezTo>
                  <a:pt x="85" y="39"/>
                  <a:pt x="84" y="35"/>
                  <a:pt x="83" y="31"/>
                </a:cubicBezTo>
                <a:cubicBezTo>
                  <a:pt x="82" y="28"/>
                  <a:pt x="81" y="25"/>
                  <a:pt x="82" y="22"/>
                </a:cubicBezTo>
                <a:cubicBezTo>
                  <a:pt x="82" y="17"/>
                  <a:pt x="85" y="12"/>
                  <a:pt x="89" y="8"/>
                </a:cubicBezTo>
                <a:cubicBezTo>
                  <a:pt x="89" y="8"/>
                  <a:pt x="89" y="8"/>
                  <a:pt x="89" y="8"/>
                </a:cubicBezTo>
                <a:cubicBezTo>
                  <a:pt x="86" y="13"/>
                  <a:pt x="84" y="17"/>
                  <a:pt x="84" y="22"/>
                </a:cubicBezTo>
                <a:cubicBezTo>
                  <a:pt x="83" y="26"/>
                  <a:pt x="83" y="29"/>
                  <a:pt x="84" y="33"/>
                </a:cubicBezTo>
                <a:cubicBezTo>
                  <a:pt x="85" y="36"/>
                  <a:pt x="87" y="39"/>
                  <a:pt x="88" y="42"/>
                </a:cubicBezTo>
                <a:cubicBezTo>
                  <a:pt x="88" y="42"/>
                  <a:pt x="88" y="42"/>
                  <a:pt x="87" y="42"/>
                </a:cubicBezTo>
                <a:close/>
                <a:moveTo>
                  <a:pt x="90" y="22"/>
                </a:moveTo>
                <a:cubicBezTo>
                  <a:pt x="89" y="20"/>
                  <a:pt x="91" y="18"/>
                  <a:pt x="92" y="18"/>
                </a:cubicBezTo>
                <a:cubicBezTo>
                  <a:pt x="94" y="18"/>
                  <a:pt x="96" y="19"/>
                  <a:pt x="96" y="21"/>
                </a:cubicBezTo>
                <a:cubicBezTo>
                  <a:pt x="96" y="23"/>
                  <a:pt x="95" y="24"/>
                  <a:pt x="93" y="25"/>
                </a:cubicBezTo>
                <a:cubicBezTo>
                  <a:pt x="91" y="25"/>
                  <a:pt x="90" y="23"/>
                  <a:pt x="90" y="22"/>
                </a:cubicBezTo>
                <a:close/>
              </a:path>
            </a:pathLst>
          </a:custGeom>
          <a:solidFill>
            <a:srgbClr val="B9DC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3" name="Freeform 37">
            <a:extLst>
              <a:ext uri="{FF2B5EF4-FFF2-40B4-BE49-F238E27FC236}">
                <a16:creationId xmlns:a16="http://schemas.microsoft.com/office/drawing/2014/main" id="{A79489D7-8C04-42E1-8BAF-32BDA2E7BB6D}"/>
              </a:ext>
            </a:extLst>
          </p:cNvPr>
          <p:cNvSpPr>
            <a:spLocks noEditPoints="1"/>
          </p:cNvSpPr>
          <p:nvPr userDrawn="1"/>
        </p:nvSpPr>
        <p:spPr bwMode="auto">
          <a:xfrm>
            <a:off x="363349" y="6434684"/>
            <a:ext cx="703252" cy="367714"/>
          </a:xfrm>
          <a:custGeom>
            <a:avLst/>
            <a:gdLst>
              <a:gd name="T0" fmla="*/ 93 w 112"/>
              <a:gd name="T1" fmla="*/ 33 h 58"/>
              <a:gd name="T2" fmla="*/ 94 w 112"/>
              <a:gd name="T3" fmla="*/ 38 h 58"/>
              <a:gd name="T4" fmla="*/ 94 w 112"/>
              <a:gd name="T5" fmla="*/ 38 h 58"/>
              <a:gd name="T6" fmla="*/ 93 w 112"/>
              <a:gd name="T7" fmla="*/ 32 h 58"/>
              <a:gd name="T8" fmla="*/ 93 w 112"/>
              <a:gd name="T9" fmla="*/ 32 h 58"/>
              <a:gd name="T10" fmla="*/ 93 w 112"/>
              <a:gd name="T11" fmla="*/ 32 h 58"/>
              <a:gd name="T12" fmla="*/ 98 w 112"/>
              <a:gd name="T13" fmla="*/ 31 h 58"/>
              <a:gd name="T14" fmla="*/ 97 w 112"/>
              <a:gd name="T15" fmla="*/ 31 h 58"/>
              <a:gd name="T16" fmla="*/ 95 w 112"/>
              <a:gd name="T17" fmla="*/ 31 h 58"/>
              <a:gd name="T18" fmla="*/ 93 w 112"/>
              <a:gd name="T19" fmla="*/ 33 h 58"/>
              <a:gd name="T20" fmla="*/ 93 w 112"/>
              <a:gd name="T21" fmla="*/ 33 h 58"/>
              <a:gd name="T22" fmla="*/ 109 w 112"/>
              <a:gd name="T23" fmla="*/ 35 h 58"/>
              <a:gd name="T24" fmla="*/ 110 w 112"/>
              <a:gd name="T25" fmla="*/ 35 h 58"/>
              <a:gd name="T26" fmla="*/ 110 w 112"/>
              <a:gd name="T27" fmla="*/ 35 h 58"/>
              <a:gd name="T28" fmla="*/ 97 w 112"/>
              <a:gd name="T29" fmla="*/ 9 h 58"/>
              <a:gd name="T30" fmla="*/ 54 w 112"/>
              <a:gd name="T31" fmla="*/ 6 h 58"/>
              <a:gd name="T32" fmla="*/ 15 w 112"/>
              <a:gd name="T33" fmla="*/ 30 h 58"/>
              <a:gd name="T34" fmla="*/ 11 w 112"/>
              <a:gd name="T35" fmla="*/ 20 h 58"/>
              <a:gd name="T36" fmla="*/ 0 w 112"/>
              <a:gd name="T37" fmla="*/ 21 h 58"/>
              <a:gd name="T38" fmla="*/ 3 w 112"/>
              <a:gd name="T39" fmla="*/ 25 h 58"/>
              <a:gd name="T40" fmla="*/ 6 w 112"/>
              <a:gd name="T41" fmla="*/ 30 h 58"/>
              <a:gd name="T42" fmla="*/ 11 w 112"/>
              <a:gd name="T43" fmla="*/ 35 h 58"/>
              <a:gd name="T44" fmla="*/ 7 w 112"/>
              <a:gd name="T45" fmla="*/ 40 h 58"/>
              <a:gd name="T46" fmla="*/ 5 w 112"/>
              <a:gd name="T47" fmla="*/ 46 h 58"/>
              <a:gd name="T48" fmla="*/ 2 w 112"/>
              <a:gd name="T49" fmla="*/ 51 h 58"/>
              <a:gd name="T50" fmla="*/ 13 w 112"/>
              <a:gd name="T51" fmla="*/ 49 h 58"/>
              <a:gd name="T52" fmla="*/ 16 w 112"/>
              <a:gd name="T53" fmla="*/ 39 h 58"/>
              <a:gd name="T54" fmla="*/ 63 w 112"/>
              <a:gd name="T55" fmla="*/ 54 h 58"/>
              <a:gd name="T56" fmla="*/ 108 w 112"/>
              <a:gd name="T57" fmla="*/ 38 h 58"/>
              <a:gd name="T58" fmla="*/ 93 w 112"/>
              <a:gd name="T59" fmla="*/ 33 h 58"/>
              <a:gd name="T60" fmla="*/ 87 w 112"/>
              <a:gd name="T61" fmla="*/ 42 h 58"/>
              <a:gd name="T62" fmla="*/ 82 w 112"/>
              <a:gd name="T63" fmla="*/ 30 h 58"/>
              <a:gd name="T64" fmla="*/ 81 w 112"/>
              <a:gd name="T65" fmla="*/ 22 h 58"/>
              <a:gd name="T66" fmla="*/ 88 w 112"/>
              <a:gd name="T67" fmla="*/ 8 h 58"/>
              <a:gd name="T68" fmla="*/ 88 w 112"/>
              <a:gd name="T69" fmla="*/ 8 h 58"/>
              <a:gd name="T70" fmla="*/ 83 w 112"/>
              <a:gd name="T71" fmla="*/ 22 h 58"/>
              <a:gd name="T72" fmla="*/ 84 w 112"/>
              <a:gd name="T73" fmla="*/ 32 h 58"/>
              <a:gd name="T74" fmla="*/ 87 w 112"/>
              <a:gd name="T75" fmla="*/ 41 h 58"/>
              <a:gd name="T76" fmla="*/ 87 w 112"/>
              <a:gd name="T77" fmla="*/ 42 h 58"/>
              <a:gd name="T78" fmla="*/ 89 w 112"/>
              <a:gd name="T79" fmla="*/ 21 h 58"/>
              <a:gd name="T80" fmla="*/ 92 w 112"/>
              <a:gd name="T81" fmla="*/ 18 h 58"/>
              <a:gd name="T82" fmla="*/ 95 w 112"/>
              <a:gd name="T83" fmla="*/ 21 h 58"/>
              <a:gd name="T84" fmla="*/ 92 w 112"/>
              <a:gd name="T85" fmla="*/ 24 h 58"/>
              <a:gd name="T86" fmla="*/ 89 w 112"/>
              <a:gd name="T87"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2" h="58">
                <a:moveTo>
                  <a:pt x="93" y="33"/>
                </a:moveTo>
                <a:cubicBezTo>
                  <a:pt x="93" y="35"/>
                  <a:pt x="93" y="37"/>
                  <a:pt x="94" y="38"/>
                </a:cubicBezTo>
                <a:cubicBezTo>
                  <a:pt x="94" y="38"/>
                  <a:pt x="94" y="38"/>
                  <a:pt x="94" y="38"/>
                </a:cubicBezTo>
                <a:cubicBezTo>
                  <a:pt x="92" y="37"/>
                  <a:pt x="92" y="34"/>
                  <a:pt x="93" y="32"/>
                </a:cubicBezTo>
                <a:cubicBezTo>
                  <a:pt x="93" y="32"/>
                  <a:pt x="93" y="32"/>
                  <a:pt x="93" y="32"/>
                </a:cubicBezTo>
                <a:cubicBezTo>
                  <a:pt x="93" y="32"/>
                  <a:pt x="93" y="32"/>
                  <a:pt x="93" y="32"/>
                </a:cubicBezTo>
                <a:cubicBezTo>
                  <a:pt x="94" y="30"/>
                  <a:pt x="96" y="29"/>
                  <a:pt x="98" y="31"/>
                </a:cubicBezTo>
                <a:cubicBezTo>
                  <a:pt x="98" y="31"/>
                  <a:pt x="98" y="31"/>
                  <a:pt x="97" y="31"/>
                </a:cubicBezTo>
                <a:cubicBezTo>
                  <a:pt x="97" y="31"/>
                  <a:pt x="96" y="31"/>
                  <a:pt x="95" y="31"/>
                </a:cubicBezTo>
                <a:cubicBezTo>
                  <a:pt x="94" y="31"/>
                  <a:pt x="94" y="32"/>
                  <a:pt x="93" y="33"/>
                </a:cubicBezTo>
                <a:cubicBezTo>
                  <a:pt x="93" y="33"/>
                  <a:pt x="93" y="33"/>
                  <a:pt x="93" y="33"/>
                </a:cubicBezTo>
                <a:cubicBezTo>
                  <a:pt x="97" y="37"/>
                  <a:pt x="105" y="40"/>
                  <a:pt x="109" y="35"/>
                </a:cubicBezTo>
                <a:cubicBezTo>
                  <a:pt x="110" y="35"/>
                  <a:pt x="110" y="35"/>
                  <a:pt x="110" y="35"/>
                </a:cubicBezTo>
                <a:cubicBezTo>
                  <a:pt x="110" y="35"/>
                  <a:pt x="110" y="35"/>
                  <a:pt x="110" y="35"/>
                </a:cubicBezTo>
                <a:cubicBezTo>
                  <a:pt x="112" y="30"/>
                  <a:pt x="106" y="17"/>
                  <a:pt x="97" y="9"/>
                </a:cubicBezTo>
                <a:cubicBezTo>
                  <a:pt x="88" y="1"/>
                  <a:pt x="75" y="0"/>
                  <a:pt x="54" y="6"/>
                </a:cubicBezTo>
                <a:cubicBezTo>
                  <a:pt x="40" y="10"/>
                  <a:pt x="22" y="22"/>
                  <a:pt x="15" y="30"/>
                </a:cubicBezTo>
                <a:cubicBezTo>
                  <a:pt x="15" y="26"/>
                  <a:pt x="15" y="23"/>
                  <a:pt x="11" y="20"/>
                </a:cubicBezTo>
                <a:cubicBezTo>
                  <a:pt x="7" y="18"/>
                  <a:pt x="4" y="21"/>
                  <a:pt x="0" y="21"/>
                </a:cubicBezTo>
                <a:cubicBezTo>
                  <a:pt x="0" y="22"/>
                  <a:pt x="2" y="24"/>
                  <a:pt x="3" y="25"/>
                </a:cubicBezTo>
                <a:cubicBezTo>
                  <a:pt x="4" y="27"/>
                  <a:pt x="5" y="29"/>
                  <a:pt x="6" y="30"/>
                </a:cubicBezTo>
                <a:cubicBezTo>
                  <a:pt x="7" y="32"/>
                  <a:pt x="9" y="34"/>
                  <a:pt x="11" y="35"/>
                </a:cubicBezTo>
                <a:cubicBezTo>
                  <a:pt x="9" y="36"/>
                  <a:pt x="8" y="38"/>
                  <a:pt x="7" y="40"/>
                </a:cubicBezTo>
                <a:cubicBezTo>
                  <a:pt x="6" y="42"/>
                  <a:pt x="6" y="44"/>
                  <a:pt x="5" y="46"/>
                </a:cubicBezTo>
                <a:cubicBezTo>
                  <a:pt x="4" y="47"/>
                  <a:pt x="3" y="49"/>
                  <a:pt x="2" y="51"/>
                </a:cubicBezTo>
                <a:cubicBezTo>
                  <a:pt x="6" y="50"/>
                  <a:pt x="10" y="52"/>
                  <a:pt x="13" y="49"/>
                </a:cubicBezTo>
                <a:cubicBezTo>
                  <a:pt x="17" y="46"/>
                  <a:pt x="17" y="43"/>
                  <a:pt x="16" y="39"/>
                </a:cubicBezTo>
                <a:cubicBezTo>
                  <a:pt x="22" y="44"/>
                  <a:pt x="36" y="50"/>
                  <a:pt x="63" y="54"/>
                </a:cubicBezTo>
                <a:cubicBezTo>
                  <a:pt x="87" y="58"/>
                  <a:pt x="102" y="47"/>
                  <a:pt x="108" y="38"/>
                </a:cubicBezTo>
                <a:cubicBezTo>
                  <a:pt x="104" y="41"/>
                  <a:pt x="96" y="37"/>
                  <a:pt x="93" y="33"/>
                </a:cubicBezTo>
                <a:close/>
                <a:moveTo>
                  <a:pt x="87" y="42"/>
                </a:moveTo>
                <a:cubicBezTo>
                  <a:pt x="84" y="38"/>
                  <a:pt x="83" y="34"/>
                  <a:pt x="82" y="30"/>
                </a:cubicBezTo>
                <a:cubicBezTo>
                  <a:pt x="81" y="28"/>
                  <a:pt x="80" y="25"/>
                  <a:pt x="81" y="22"/>
                </a:cubicBezTo>
                <a:cubicBezTo>
                  <a:pt x="82" y="16"/>
                  <a:pt x="84" y="12"/>
                  <a:pt x="88" y="8"/>
                </a:cubicBezTo>
                <a:cubicBezTo>
                  <a:pt x="88" y="8"/>
                  <a:pt x="88" y="8"/>
                  <a:pt x="88" y="8"/>
                </a:cubicBezTo>
                <a:cubicBezTo>
                  <a:pt x="86" y="12"/>
                  <a:pt x="84" y="17"/>
                  <a:pt x="83" y="22"/>
                </a:cubicBezTo>
                <a:cubicBezTo>
                  <a:pt x="83" y="25"/>
                  <a:pt x="83" y="29"/>
                  <a:pt x="84" y="32"/>
                </a:cubicBezTo>
                <a:cubicBezTo>
                  <a:pt x="85" y="35"/>
                  <a:pt x="86" y="38"/>
                  <a:pt x="87" y="41"/>
                </a:cubicBezTo>
                <a:cubicBezTo>
                  <a:pt x="87" y="42"/>
                  <a:pt x="87" y="42"/>
                  <a:pt x="87" y="42"/>
                </a:cubicBezTo>
                <a:close/>
                <a:moveTo>
                  <a:pt x="89" y="21"/>
                </a:moveTo>
                <a:cubicBezTo>
                  <a:pt x="89" y="20"/>
                  <a:pt x="90" y="18"/>
                  <a:pt x="92" y="18"/>
                </a:cubicBezTo>
                <a:cubicBezTo>
                  <a:pt x="93" y="18"/>
                  <a:pt x="95" y="19"/>
                  <a:pt x="95" y="21"/>
                </a:cubicBezTo>
                <a:cubicBezTo>
                  <a:pt x="95" y="22"/>
                  <a:pt x="94" y="24"/>
                  <a:pt x="92" y="24"/>
                </a:cubicBezTo>
                <a:cubicBezTo>
                  <a:pt x="91" y="24"/>
                  <a:pt x="89" y="23"/>
                  <a:pt x="89" y="21"/>
                </a:cubicBezTo>
                <a:close/>
              </a:path>
            </a:pathLst>
          </a:custGeom>
          <a:solidFill>
            <a:srgbClr val="8F2E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4" name="Freeform 38">
            <a:extLst>
              <a:ext uri="{FF2B5EF4-FFF2-40B4-BE49-F238E27FC236}">
                <a16:creationId xmlns:a16="http://schemas.microsoft.com/office/drawing/2014/main" id="{3B10762D-3985-4EBD-B820-4A1550B26AF7}"/>
              </a:ext>
            </a:extLst>
          </p:cNvPr>
          <p:cNvSpPr>
            <a:spLocks noEditPoints="1"/>
          </p:cNvSpPr>
          <p:nvPr userDrawn="1"/>
        </p:nvSpPr>
        <p:spPr bwMode="auto">
          <a:xfrm>
            <a:off x="11424031" y="6413516"/>
            <a:ext cx="560763" cy="307960"/>
          </a:xfrm>
          <a:custGeom>
            <a:avLst/>
            <a:gdLst>
              <a:gd name="T0" fmla="*/ 74 w 89"/>
              <a:gd name="T1" fmla="*/ 25 h 48"/>
              <a:gd name="T2" fmla="*/ 75 w 89"/>
              <a:gd name="T3" fmla="*/ 28 h 48"/>
              <a:gd name="T4" fmla="*/ 75 w 89"/>
              <a:gd name="T5" fmla="*/ 28 h 48"/>
              <a:gd name="T6" fmla="*/ 74 w 89"/>
              <a:gd name="T7" fmla="*/ 24 h 48"/>
              <a:gd name="T8" fmla="*/ 74 w 89"/>
              <a:gd name="T9" fmla="*/ 24 h 48"/>
              <a:gd name="T10" fmla="*/ 74 w 89"/>
              <a:gd name="T11" fmla="*/ 24 h 48"/>
              <a:gd name="T12" fmla="*/ 78 w 89"/>
              <a:gd name="T13" fmla="*/ 22 h 48"/>
              <a:gd name="T14" fmla="*/ 78 w 89"/>
              <a:gd name="T15" fmla="*/ 23 h 48"/>
              <a:gd name="T16" fmla="*/ 76 w 89"/>
              <a:gd name="T17" fmla="*/ 23 h 48"/>
              <a:gd name="T18" fmla="*/ 75 w 89"/>
              <a:gd name="T19" fmla="*/ 24 h 48"/>
              <a:gd name="T20" fmla="*/ 75 w 89"/>
              <a:gd name="T21" fmla="*/ 24 h 48"/>
              <a:gd name="T22" fmla="*/ 87 w 89"/>
              <a:gd name="T23" fmla="*/ 24 h 48"/>
              <a:gd name="T24" fmla="*/ 88 w 89"/>
              <a:gd name="T25" fmla="*/ 24 h 48"/>
              <a:gd name="T26" fmla="*/ 88 w 89"/>
              <a:gd name="T27" fmla="*/ 25 h 48"/>
              <a:gd name="T28" fmla="*/ 75 w 89"/>
              <a:gd name="T29" fmla="*/ 5 h 48"/>
              <a:gd name="T30" fmla="*/ 41 w 89"/>
              <a:gd name="T31" fmla="*/ 7 h 48"/>
              <a:gd name="T32" fmla="*/ 13 w 89"/>
              <a:gd name="T33" fmla="*/ 30 h 48"/>
              <a:gd name="T34" fmla="*/ 8 w 89"/>
              <a:gd name="T35" fmla="*/ 23 h 48"/>
              <a:gd name="T36" fmla="*/ 0 w 89"/>
              <a:gd name="T37" fmla="*/ 25 h 48"/>
              <a:gd name="T38" fmla="*/ 3 w 89"/>
              <a:gd name="T39" fmla="*/ 28 h 48"/>
              <a:gd name="T40" fmla="*/ 6 w 89"/>
              <a:gd name="T41" fmla="*/ 32 h 48"/>
              <a:gd name="T42" fmla="*/ 10 w 89"/>
              <a:gd name="T43" fmla="*/ 34 h 48"/>
              <a:gd name="T44" fmla="*/ 7 w 89"/>
              <a:gd name="T45" fmla="*/ 39 h 48"/>
              <a:gd name="T46" fmla="*/ 6 w 89"/>
              <a:gd name="T47" fmla="*/ 44 h 48"/>
              <a:gd name="T48" fmla="*/ 5 w 89"/>
              <a:gd name="T49" fmla="*/ 48 h 48"/>
              <a:gd name="T50" fmla="*/ 13 w 89"/>
              <a:gd name="T51" fmla="*/ 45 h 48"/>
              <a:gd name="T52" fmla="*/ 15 w 89"/>
              <a:gd name="T53" fmla="*/ 37 h 48"/>
              <a:gd name="T54" fmla="*/ 53 w 89"/>
              <a:gd name="T55" fmla="*/ 44 h 48"/>
              <a:gd name="T56" fmla="*/ 87 w 89"/>
              <a:gd name="T57" fmla="*/ 27 h 48"/>
              <a:gd name="T58" fmla="*/ 74 w 89"/>
              <a:gd name="T59" fmla="*/ 25 h 48"/>
              <a:gd name="T60" fmla="*/ 70 w 89"/>
              <a:gd name="T61" fmla="*/ 32 h 48"/>
              <a:gd name="T62" fmla="*/ 65 w 89"/>
              <a:gd name="T63" fmla="*/ 24 h 48"/>
              <a:gd name="T64" fmla="*/ 64 w 89"/>
              <a:gd name="T65" fmla="*/ 17 h 48"/>
              <a:gd name="T66" fmla="*/ 68 w 89"/>
              <a:gd name="T67" fmla="*/ 5 h 48"/>
              <a:gd name="T68" fmla="*/ 68 w 89"/>
              <a:gd name="T69" fmla="*/ 5 h 48"/>
              <a:gd name="T70" fmla="*/ 65 w 89"/>
              <a:gd name="T71" fmla="*/ 17 h 48"/>
              <a:gd name="T72" fmla="*/ 67 w 89"/>
              <a:gd name="T73" fmla="*/ 25 h 48"/>
              <a:gd name="T74" fmla="*/ 71 w 89"/>
              <a:gd name="T75" fmla="*/ 32 h 48"/>
              <a:gd name="T76" fmla="*/ 70 w 89"/>
              <a:gd name="T77" fmla="*/ 32 h 48"/>
              <a:gd name="T78" fmla="*/ 70 w 89"/>
              <a:gd name="T79" fmla="*/ 16 h 48"/>
              <a:gd name="T80" fmla="*/ 72 w 89"/>
              <a:gd name="T81" fmla="*/ 13 h 48"/>
              <a:gd name="T82" fmla="*/ 75 w 89"/>
              <a:gd name="T83" fmla="*/ 15 h 48"/>
              <a:gd name="T84" fmla="*/ 73 w 89"/>
              <a:gd name="T85" fmla="*/ 18 h 48"/>
              <a:gd name="T86" fmla="*/ 70 w 89"/>
              <a:gd name="T87"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9" h="48">
                <a:moveTo>
                  <a:pt x="74" y="25"/>
                </a:moveTo>
                <a:cubicBezTo>
                  <a:pt x="74" y="26"/>
                  <a:pt x="74" y="27"/>
                  <a:pt x="75" y="28"/>
                </a:cubicBezTo>
                <a:cubicBezTo>
                  <a:pt x="76" y="28"/>
                  <a:pt x="75" y="28"/>
                  <a:pt x="75" y="28"/>
                </a:cubicBezTo>
                <a:cubicBezTo>
                  <a:pt x="74" y="27"/>
                  <a:pt x="74" y="26"/>
                  <a:pt x="74" y="24"/>
                </a:cubicBezTo>
                <a:cubicBezTo>
                  <a:pt x="74" y="24"/>
                  <a:pt x="74" y="24"/>
                  <a:pt x="74" y="24"/>
                </a:cubicBezTo>
                <a:cubicBezTo>
                  <a:pt x="74" y="24"/>
                  <a:pt x="74" y="24"/>
                  <a:pt x="74" y="24"/>
                </a:cubicBezTo>
                <a:cubicBezTo>
                  <a:pt x="75" y="22"/>
                  <a:pt x="77" y="21"/>
                  <a:pt x="78" y="22"/>
                </a:cubicBezTo>
                <a:cubicBezTo>
                  <a:pt x="78" y="23"/>
                  <a:pt x="78" y="23"/>
                  <a:pt x="78" y="23"/>
                </a:cubicBezTo>
                <a:cubicBezTo>
                  <a:pt x="77" y="23"/>
                  <a:pt x="76" y="22"/>
                  <a:pt x="76" y="23"/>
                </a:cubicBezTo>
                <a:cubicBezTo>
                  <a:pt x="75" y="23"/>
                  <a:pt x="75" y="23"/>
                  <a:pt x="75" y="24"/>
                </a:cubicBezTo>
                <a:cubicBezTo>
                  <a:pt x="75" y="24"/>
                  <a:pt x="75" y="24"/>
                  <a:pt x="75" y="24"/>
                </a:cubicBezTo>
                <a:cubicBezTo>
                  <a:pt x="78" y="27"/>
                  <a:pt x="85" y="29"/>
                  <a:pt x="87" y="24"/>
                </a:cubicBezTo>
                <a:cubicBezTo>
                  <a:pt x="88" y="24"/>
                  <a:pt x="88" y="24"/>
                  <a:pt x="88" y="24"/>
                </a:cubicBezTo>
                <a:cubicBezTo>
                  <a:pt x="88" y="24"/>
                  <a:pt x="88" y="24"/>
                  <a:pt x="88" y="25"/>
                </a:cubicBezTo>
                <a:cubicBezTo>
                  <a:pt x="89" y="20"/>
                  <a:pt x="83" y="10"/>
                  <a:pt x="75" y="5"/>
                </a:cubicBezTo>
                <a:cubicBezTo>
                  <a:pt x="67" y="0"/>
                  <a:pt x="57" y="0"/>
                  <a:pt x="41" y="7"/>
                </a:cubicBezTo>
                <a:cubicBezTo>
                  <a:pt x="30" y="12"/>
                  <a:pt x="17" y="23"/>
                  <a:pt x="13" y="30"/>
                </a:cubicBezTo>
                <a:cubicBezTo>
                  <a:pt x="12" y="27"/>
                  <a:pt x="12" y="25"/>
                  <a:pt x="8" y="23"/>
                </a:cubicBezTo>
                <a:cubicBezTo>
                  <a:pt x="5" y="22"/>
                  <a:pt x="3" y="24"/>
                  <a:pt x="0" y="25"/>
                </a:cubicBezTo>
                <a:cubicBezTo>
                  <a:pt x="0" y="26"/>
                  <a:pt x="2" y="27"/>
                  <a:pt x="3" y="28"/>
                </a:cubicBezTo>
                <a:cubicBezTo>
                  <a:pt x="4" y="29"/>
                  <a:pt x="4" y="30"/>
                  <a:pt x="6" y="32"/>
                </a:cubicBezTo>
                <a:cubicBezTo>
                  <a:pt x="7" y="33"/>
                  <a:pt x="8" y="34"/>
                  <a:pt x="10" y="34"/>
                </a:cubicBezTo>
                <a:cubicBezTo>
                  <a:pt x="9" y="36"/>
                  <a:pt x="8" y="37"/>
                  <a:pt x="7" y="39"/>
                </a:cubicBezTo>
                <a:cubicBezTo>
                  <a:pt x="7" y="40"/>
                  <a:pt x="7" y="42"/>
                  <a:pt x="6" y="44"/>
                </a:cubicBezTo>
                <a:cubicBezTo>
                  <a:pt x="6" y="45"/>
                  <a:pt x="5" y="46"/>
                  <a:pt x="5" y="48"/>
                </a:cubicBezTo>
                <a:cubicBezTo>
                  <a:pt x="8" y="47"/>
                  <a:pt x="11" y="48"/>
                  <a:pt x="13" y="45"/>
                </a:cubicBezTo>
                <a:cubicBezTo>
                  <a:pt x="16" y="43"/>
                  <a:pt x="15" y="40"/>
                  <a:pt x="15" y="37"/>
                </a:cubicBezTo>
                <a:cubicBezTo>
                  <a:pt x="20" y="40"/>
                  <a:pt x="31" y="44"/>
                  <a:pt x="53" y="44"/>
                </a:cubicBezTo>
                <a:cubicBezTo>
                  <a:pt x="72" y="45"/>
                  <a:pt x="83" y="34"/>
                  <a:pt x="87" y="27"/>
                </a:cubicBezTo>
                <a:cubicBezTo>
                  <a:pt x="84" y="30"/>
                  <a:pt x="77" y="27"/>
                  <a:pt x="74" y="25"/>
                </a:cubicBezTo>
                <a:close/>
                <a:moveTo>
                  <a:pt x="70" y="32"/>
                </a:moveTo>
                <a:cubicBezTo>
                  <a:pt x="68" y="30"/>
                  <a:pt x="67" y="26"/>
                  <a:pt x="65" y="24"/>
                </a:cubicBezTo>
                <a:cubicBezTo>
                  <a:pt x="64" y="21"/>
                  <a:pt x="64" y="19"/>
                  <a:pt x="64" y="17"/>
                </a:cubicBezTo>
                <a:cubicBezTo>
                  <a:pt x="64" y="12"/>
                  <a:pt x="65" y="9"/>
                  <a:pt x="68" y="5"/>
                </a:cubicBezTo>
                <a:cubicBezTo>
                  <a:pt x="68" y="5"/>
                  <a:pt x="68" y="5"/>
                  <a:pt x="68" y="5"/>
                </a:cubicBezTo>
                <a:cubicBezTo>
                  <a:pt x="66" y="9"/>
                  <a:pt x="65" y="13"/>
                  <a:pt x="65" y="17"/>
                </a:cubicBezTo>
                <a:cubicBezTo>
                  <a:pt x="65" y="19"/>
                  <a:pt x="66" y="23"/>
                  <a:pt x="67" y="25"/>
                </a:cubicBezTo>
                <a:cubicBezTo>
                  <a:pt x="68" y="27"/>
                  <a:pt x="69" y="29"/>
                  <a:pt x="71" y="32"/>
                </a:cubicBezTo>
                <a:cubicBezTo>
                  <a:pt x="71" y="32"/>
                  <a:pt x="70" y="32"/>
                  <a:pt x="70" y="32"/>
                </a:cubicBezTo>
                <a:close/>
                <a:moveTo>
                  <a:pt x="70" y="16"/>
                </a:moveTo>
                <a:cubicBezTo>
                  <a:pt x="70" y="14"/>
                  <a:pt x="70" y="13"/>
                  <a:pt x="72" y="13"/>
                </a:cubicBezTo>
                <a:cubicBezTo>
                  <a:pt x="73" y="12"/>
                  <a:pt x="74" y="13"/>
                  <a:pt x="75" y="15"/>
                </a:cubicBezTo>
                <a:cubicBezTo>
                  <a:pt x="75" y="16"/>
                  <a:pt x="74" y="17"/>
                  <a:pt x="73" y="18"/>
                </a:cubicBezTo>
                <a:cubicBezTo>
                  <a:pt x="71" y="18"/>
                  <a:pt x="70" y="17"/>
                  <a:pt x="70" y="16"/>
                </a:cubicBezTo>
                <a:close/>
              </a:path>
            </a:pathLst>
          </a:custGeom>
          <a:solidFill>
            <a:srgbClr val="C2C83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
        <p:nvSpPr>
          <p:cNvPr id="25" name="Freeform 39">
            <a:extLst>
              <a:ext uri="{FF2B5EF4-FFF2-40B4-BE49-F238E27FC236}">
                <a16:creationId xmlns:a16="http://schemas.microsoft.com/office/drawing/2014/main" id="{2AD8F7B0-EA70-4139-9AAC-1523444274CF}"/>
              </a:ext>
            </a:extLst>
          </p:cNvPr>
          <p:cNvSpPr>
            <a:spLocks/>
          </p:cNvSpPr>
          <p:nvPr userDrawn="1"/>
        </p:nvSpPr>
        <p:spPr bwMode="auto">
          <a:xfrm>
            <a:off x="5653227" y="6516909"/>
            <a:ext cx="565359" cy="289574"/>
          </a:xfrm>
          <a:custGeom>
            <a:avLst/>
            <a:gdLst>
              <a:gd name="T0" fmla="*/ 75 w 90"/>
              <a:gd name="T1" fmla="*/ 26 h 46"/>
              <a:gd name="T2" fmla="*/ 76 w 90"/>
              <a:gd name="T3" fmla="*/ 30 h 46"/>
              <a:gd name="T4" fmla="*/ 76 w 90"/>
              <a:gd name="T5" fmla="*/ 30 h 46"/>
              <a:gd name="T6" fmla="*/ 74 w 90"/>
              <a:gd name="T7" fmla="*/ 25 h 46"/>
              <a:gd name="T8" fmla="*/ 74 w 90"/>
              <a:gd name="T9" fmla="*/ 25 h 46"/>
              <a:gd name="T10" fmla="*/ 75 w 90"/>
              <a:gd name="T11" fmla="*/ 25 h 46"/>
              <a:gd name="T12" fmla="*/ 78 w 90"/>
              <a:gd name="T13" fmla="*/ 24 h 46"/>
              <a:gd name="T14" fmla="*/ 78 w 90"/>
              <a:gd name="T15" fmla="*/ 24 h 46"/>
              <a:gd name="T16" fmla="*/ 76 w 90"/>
              <a:gd name="T17" fmla="*/ 24 h 46"/>
              <a:gd name="T18" fmla="*/ 75 w 90"/>
              <a:gd name="T19" fmla="*/ 25 h 46"/>
              <a:gd name="T20" fmla="*/ 75 w 90"/>
              <a:gd name="T21" fmla="*/ 26 h 46"/>
              <a:gd name="T22" fmla="*/ 88 w 90"/>
              <a:gd name="T23" fmla="*/ 27 h 46"/>
              <a:gd name="T24" fmla="*/ 88 w 90"/>
              <a:gd name="T25" fmla="*/ 27 h 46"/>
              <a:gd name="T26" fmla="*/ 88 w 90"/>
              <a:gd name="T27" fmla="*/ 27 h 46"/>
              <a:gd name="T28" fmla="*/ 77 w 90"/>
              <a:gd name="T29" fmla="*/ 7 h 46"/>
              <a:gd name="T30" fmla="*/ 43 w 90"/>
              <a:gd name="T31" fmla="*/ 6 h 46"/>
              <a:gd name="T32" fmla="*/ 13 w 90"/>
              <a:gd name="T33" fmla="*/ 26 h 46"/>
              <a:gd name="T34" fmla="*/ 9 w 90"/>
              <a:gd name="T35" fmla="*/ 19 h 46"/>
              <a:gd name="T36" fmla="*/ 0 w 90"/>
              <a:gd name="T37" fmla="*/ 20 h 46"/>
              <a:gd name="T38" fmla="*/ 3 w 90"/>
              <a:gd name="T39" fmla="*/ 23 h 46"/>
              <a:gd name="T40" fmla="*/ 6 w 90"/>
              <a:gd name="T41" fmla="*/ 27 h 46"/>
              <a:gd name="T42" fmla="*/ 10 w 90"/>
              <a:gd name="T43" fmla="*/ 31 h 46"/>
              <a:gd name="T44" fmla="*/ 7 w 90"/>
              <a:gd name="T45" fmla="*/ 35 h 46"/>
              <a:gd name="T46" fmla="*/ 5 w 90"/>
              <a:gd name="T47" fmla="*/ 40 h 46"/>
              <a:gd name="T48" fmla="*/ 4 w 90"/>
              <a:gd name="T49" fmla="*/ 43 h 46"/>
              <a:gd name="T50" fmla="*/ 12 w 90"/>
              <a:gd name="T51" fmla="*/ 42 h 46"/>
              <a:gd name="T52" fmla="*/ 14 w 90"/>
              <a:gd name="T53" fmla="*/ 34 h 46"/>
              <a:gd name="T54" fmla="*/ 52 w 90"/>
              <a:gd name="T55" fmla="*/ 44 h 46"/>
              <a:gd name="T56" fmla="*/ 87 w 90"/>
              <a:gd name="T57" fmla="*/ 29 h 46"/>
              <a:gd name="T58" fmla="*/ 75 w 90"/>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0" h="46">
                <a:moveTo>
                  <a:pt x="75" y="26"/>
                </a:moveTo>
                <a:cubicBezTo>
                  <a:pt x="75" y="27"/>
                  <a:pt x="75" y="29"/>
                  <a:pt x="76" y="30"/>
                </a:cubicBezTo>
                <a:cubicBezTo>
                  <a:pt x="76" y="30"/>
                  <a:pt x="76" y="30"/>
                  <a:pt x="76" y="30"/>
                </a:cubicBezTo>
                <a:cubicBezTo>
                  <a:pt x="74" y="29"/>
                  <a:pt x="74" y="27"/>
                  <a:pt x="74" y="25"/>
                </a:cubicBezTo>
                <a:cubicBezTo>
                  <a:pt x="74" y="25"/>
                  <a:pt x="74" y="25"/>
                  <a:pt x="74" y="25"/>
                </a:cubicBezTo>
                <a:cubicBezTo>
                  <a:pt x="74" y="25"/>
                  <a:pt x="75" y="25"/>
                  <a:pt x="75" y="25"/>
                </a:cubicBezTo>
                <a:cubicBezTo>
                  <a:pt x="75" y="23"/>
                  <a:pt x="77" y="22"/>
                  <a:pt x="78" y="24"/>
                </a:cubicBezTo>
                <a:cubicBezTo>
                  <a:pt x="78" y="24"/>
                  <a:pt x="78" y="24"/>
                  <a:pt x="78" y="24"/>
                </a:cubicBezTo>
                <a:cubicBezTo>
                  <a:pt x="78" y="24"/>
                  <a:pt x="77" y="24"/>
                  <a:pt x="76" y="24"/>
                </a:cubicBezTo>
                <a:cubicBezTo>
                  <a:pt x="76" y="24"/>
                  <a:pt x="75" y="25"/>
                  <a:pt x="75" y="25"/>
                </a:cubicBezTo>
                <a:cubicBezTo>
                  <a:pt x="75" y="26"/>
                  <a:pt x="75" y="26"/>
                  <a:pt x="75" y="26"/>
                </a:cubicBezTo>
                <a:cubicBezTo>
                  <a:pt x="78" y="29"/>
                  <a:pt x="85" y="31"/>
                  <a:pt x="88" y="27"/>
                </a:cubicBezTo>
                <a:cubicBezTo>
                  <a:pt x="88" y="26"/>
                  <a:pt x="88" y="27"/>
                  <a:pt x="88" y="27"/>
                </a:cubicBezTo>
                <a:cubicBezTo>
                  <a:pt x="88" y="27"/>
                  <a:pt x="88" y="27"/>
                  <a:pt x="88" y="27"/>
                </a:cubicBezTo>
                <a:cubicBezTo>
                  <a:pt x="90" y="22"/>
                  <a:pt x="84" y="13"/>
                  <a:pt x="77" y="7"/>
                </a:cubicBezTo>
                <a:cubicBezTo>
                  <a:pt x="69" y="1"/>
                  <a:pt x="59" y="0"/>
                  <a:pt x="43" y="6"/>
                </a:cubicBezTo>
                <a:cubicBezTo>
                  <a:pt x="31" y="10"/>
                  <a:pt x="18" y="20"/>
                  <a:pt x="13" y="26"/>
                </a:cubicBezTo>
                <a:cubicBezTo>
                  <a:pt x="13" y="24"/>
                  <a:pt x="12" y="21"/>
                  <a:pt x="9" y="19"/>
                </a:cubicBezTo>
                <a:cubicBezTo>
                  <a:pt x="6" y="18"/>
                  <a:pt x="4" y="20"/>
                  <a:pt x="0" y="20"/>
                </a:cubicBezTo>
                <a:cubicBezTo>
                  <a:pt x="1" y="21"/>
                  <a:pt x="2" y="22"/>
                  <a:pt x="3" y="23"/>
                </a:cubicBezTo>
                <a:cubicBezTo>
                  <a:pt x="4" y="25"/>
                  <a:pt x="5" y="26"/>
                  <a:pt x="6" y="27"/>
                </a:cubicBezTo>
                <a:cubicBezTo>
                  <a:pt x="7" y="29"/>
                  <a:pt x="8" y="30"/>
                  <a:pt x="10" y="31"/>
                </a:cubicBezTo>
                <a:cubicBezTo>
                  <a:pt x="9" y="32"/>
                  <a:pt x="7" y="33"/>
                  <a:pt x="7" y="35"/>
                </a:cubicBezTo>
                <a:cubicBezTo>
                  <a:pt x="6" y="36"/>
                  <a:pt x="6" y="38"/>
                  <a:pt x="5" y="40"/>
                </a:cubicBezTo>
                <a:cubicBezTo>
                  <a:pt x="5" y="41"/>
                  <a:pt x="4" y="42"/>
                  <a:pt x="4" y="43"/>
                </a:cubicBezTo>
                <a:cubicBezTo>
                  <a:pt x="7" y="43"/>
                  <a:pt x="10" y="44"/>
                  <a:pt x="12" y="42"/>
                </a:cubicBezTo>
                <a:cubicBezTo>
                  <a:pt x="15" y="39"/>
                  <a:pt x="15" y="37"/>
                  <a:pt x="14" y="34"/>
                </a:cubicBezTo>
                <a:cubicBezTo>
                  <a:pt x="19" y="37"/>
                  <a:pt x="30" y="42"/>
                  <a:pt x="52" y="44"/>
                </a:cubicBezTo>
                <a:cubicBezTo>
                  <a:pt x="71" y="46"/>
                  <a:pt x="82" y="36"/>
                  <a:pt x="87" y="29"/>
                </a:cubicBezTo>
                <a:cubicBezTo>
                  <a:pt x="84" y="32"/>
                  <a:pt x="77" y="29"/>
                  <a:pt x="75" y="26"/>
                </a:cubicBezTo>
                <a:close/>
              </a:path>
            </a:pathLst>
          </a:custGeom>
          <a:solidFill>
            <a:srgbClr val="D43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印品黑体" panose="00000500000000000000" pitchFamily="2" charset="-122"/>
              <a:ea typeface="印品黑体" panose="00000500000000000000" pitchFamily="2" charset="-122"/>
              <a:cs typeface="+mn-cs"/>
            </a:endParaRPr>
          </a:p>
        </p:txBody>
      </p:sp>
    </p:spTree>
    <p:extLst>
      <p:ext uri="{BB962C8B-B14F-4D97-AF65-F5344CB8AC3E}">
        <p14:creationId xmlns:p14="http://schemas.microsoft.com/office/powerpoint/2010/main" val="414980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3500" fill="hold"/>
                                        <p:tgtEl>
                                          <p:spTgt spid="23"/>
                                        </p:tgtEl>
                                        <p:attrNameLst>
                                          <p:attrName>ppt_x</p:attrName>
                                        </p:attrNameLst>
                                      </p:cBhvr>
                                      <p:tavLst>
                                        <p:tav tm="0">
                                          <p:val>
                                            <p:strVal val="0-#ppt_w/2"/>
                                          </p:val>
                                        </p:tav>
                                        <p:tav tm="100000">
                                          <p:val>
                                            <p:strVal val="#ppt_x"/>
                                          </p:val>
                                        </p:tav>
                                      </p:tavLst>
                                    </p:anim>
                                    <p:anim calcmode="lin" valueType="num">
                                      <p:cBhvr additive="base">
                                        <p:cTn id="8" dur="3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3500" fill="hold"/>
                                        <p:tgtEl>
                                          <p:spTgt spid="22"/>
                                        </p:tgtEl>
                                        <p:attrNameLst>
                                          <p:attrName>ppt_x</p:attrName>
                                        </p:attrNameLst>
                                      </p:cBhvr>
                                      <p:tavLst>
                                        <p:tav tm="0">
                                          <p:val>
                                            <p:strVal val="0-#ppt_w/2"/>
                                          </p:val>
                                        </p:tav>
                                        <p:tav tm="100000">
                                          <p:val>
                                            <p:strVal val="#ppt_x"/>
                                          </p:val>
                                        </p:tav>
                                      </p:tavLst>
                                    </p:anim>
                                    <p:anim calcmode="lin" valueType="num">
                                      <p:cBhvr additive="base">
                                        <p:cTn id="12" dur="3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50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3500" fill="hold"/>
                                        <p:tgtEl>
                                          <p:spTgt spid="25"/>
                                        </p:tgtEl>
                                        <p:attrNameLst>
                                          <p:attrName>ppt_x</p:attrName>
                                        </p:attrNameLst>
                                      </p:cBhvr>
                                      <p:tavLst>
                                        <p:tav tm="0">
                                          <p:val>
                                            <p:strVal val="0-#ppt_w/2"/>
                                          </p:val>
                                        </p:tav>
                                        <p:tav tm="100000">
                                          <p:val>
                                            <p:strVal val="#ppt_x"/>
                                          </p:val>
                                        </p:tav>
                                      </p:tavLst>
                                    </p:anim>
                                    <p:anim calcmode="lin" valueType="num">
                                      <p:cBhvr additive="base">
                                        <p:cTn id="16" dur="3500" fill="hold"/>
                                        <p:tgtEl>
                                          <p:spTgt spid="2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325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3500" fill="hold"/>
                                        <p:tgtEl>
                                          <p:spTgt spid="24"/>
                                        </p:tgtEl>
                                        <p:attrNameLst>
                                          <p:attrName>ppt_x</p:attrName>
                                        </p:attrNameLst>
                                      </p:cBhvr>
                                      <p:tavLst>
                                        <p:tav tm="0">
                                          <p:val>
                                            <p:strVal val="0-#ppt_w/2"/>
                                          </p:val>
                                        </p:tav>
                                        <p:tav tm="100000">
                                          <p:val>
                                            <p:strVal val="#ppt_x"/>
                                          </p:val>
                                        </p:tav>
                                      </p:tavLst>
                                    </p:anim>
                                    <p:anim calcmode="lin" valueType="num">
                                      <p:cBhvr additive="base">
                                        <p:cTn id="20" dur="3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275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3500" fill="hold"/>
                                        <p:tgtEl>
                                          <p:spTgt spid="21"/>
                                        </p:tgtEl>
                                        <p:attrNameLst>
                                          <p:attrName>ppt_x</p:attrName>
                                        </p:attrNameLst>
                                      </p:cBhvr>
                                      <p:tavLst>
                                        <p:tav tm="0">
                                          <p:val>
                                            <p:strVal val="0-#ppt_w/2"/>
                                          </p:val>
                                        </p:tav>
                                        <p:tav tm="100000">
                                          <p:val>
                                            <p:strVal val="#ppt_x"/>
                                          </p:val>
                                        </p:tav>
                                      </p:tavLst>
                                    </p:anim>
                                    <p:anim calcmode="lin" valueType="num">
                                      <p:cBhvr additive="base">
                                        <p:cTn id="24" dur="3500" fill="hold"/>
                                        <p:tgtEl>
                                          <p:spTgt spid="21"/>
                                        </p:tgtEl>
                                        <p:attrNameLst>
                                          <p:attrName>ppt_y</p:attrName>
                                        </p:attrNameLst>
                                      </p:cBhvr>
                                      <p:tavLst>
                                        <p:tav tm="0">
                                          <p:val>
                                            <p:strVal val="#ppt_y"/>
                                          </p:val>
                                        </p:tav>
                                        <p:tav tm="100000">
                                          <p:val>
                                            <p:strVal val="#ppt_y"/>
                                          </p:val>
                                        </p:tav>
                                      </p:tavLst>
                                    </p:anim>
                                  </p:childTnLst>
                                </p:cTn>
                              </p:par>
                              <p:par>
                                <p:cTn id="25" presetID="63" presetClass="path" presetSubtype="0" repeatCount="indefinite" autoRev="1" fill="hold" nodeType="withEffect">
                                  <p:stCondLst>
                                    <p:cond delay="0"/>
                                  </p:stCondLst>
                                  <p:childTnLst>
                                    <p:animMotion origin="layout" path="M -3.95833E-6 2.22222E-6 L 0.18191 2.22222E-6 " pathEditMode="relative" rAng="0" ptsTypes="AA">
                                      <p:cBhvr>
                                        <p:cTn id="26" dur="4000" fill="hold"/>
                                        <p:tgtEl>
                                          <p:spTgt spid="17"/>
                                        </p:tgtEl>
                                        <p:attrNameLst>
                                          <p:attrName>ppt_x</p:attrName>
                                          <p:attrName>ppt_y</p:attrName>
                                        </p:attrNameLst>
                                      </p:cBhvr>
                                      <p:rCtr x="908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33329E8-EA50-4213-82C8-E89F3902154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52B9981-28C9-4754-AD28-8C90A9C91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B34A290-31B2-46C5-8804-91B79263A93F}"/>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24D03D5-D108-47EB-9366-7FC91B2476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F83FDE-724A-4DD2-A759-4DB8ACE91C3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9B9720E-A7B9-4ACC-8F67-F53D491CF668}"/>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8" name="页脚占位符 7">
            <a:extLst>
              <a:ext uri="{FF2B5EF4-FFF2-40B4-BE49-F238E27FC236}">
                <a16:creationId xmlns:a16="http://schemas.microsoft.com/office/drawing/2014/main" id="{87770828-5FE3-4660-955B-AF0289E92B6E}"/>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3759C9A-F6D4-42FB-B944-04BC2B2C9777}"/>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417923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1D08D8-F9AA-4904-82E6-016E0694E24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F928FFC-436B-4AF6-BF2A-95BCE106FD09}"/>
              </a:ext>
            </a:extLst>
          </p:cNvPr>
          <p:cNvSpPr>
            <a:spLocks noGrp="1"/>
          </p:cNvSpPr>
          <p:nvPr>
            <p:ph type="dt" sz="half" idx="10"/>
          </p:nvPr>
        </p:nvSpPr>
        <p:spPr/>
        <p:txBody>
          <a:bodyPr/>
          <a:lstStyle/>
          <a:p>
            <a:fld id="{6BDF78C2-8230-4221-A6A9-C20F8CBCB151}" type="datetimeFigureOut">
              <a:rPr lang="zh-CN" altLang="en-US" smtClean="0"/>
              <a:t>2022/1/4</a:t>
            </a:fld>
            <a:endParaRPr lang="zh-CN" altLang="en-US"/>
          </a:p>
        </p:txBody>
      </p:sp>
      <p:sp>
        <p:nvSpPr>
          <p:cNvPr id="4" name="页脚占位符 3">
            <a:extLst>
              <a:ext uri="{FF2B5EF4-FFF2-40B4-BE49-F238E27FC236}">
                <a16:creationId xmlns:a16="http://schemas.microsoft.com/office/drawing/2014/main" id="{E295B1FE-D99B-4CED-A81B-05E60D263D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33E1690-79F3-491B-954F-7F73DA40FF6D}"/>
              </a:ext>
            </a:extLst>
          </p:cNvPr>
          <p:cNvSpPr>
            <a:spLocks noGrp="1"/>
          </p:cNvSpPr>
          <p:nvPr>
            <p:ph type="sldNum" sz="quarter" idx="12"/>
          </p:nvPr>
        </p:nvSpPr>
        <p:spPr/>
        <p:txBody>
          <a:bodyPr/>
          <a:lstStyle/>
          <a:p>
            <a:fld id="{7F5CFE8C-04CB-4CBE-8347-2D9A6B30A444}" type="slidenum">
              <a:rPr lang="zh-CN" altLang="en-US" smtClean="0"/>
              <a:t>‹#›</a:t>
            </a:fld>
            <a:endParaRPr lang="zh-CN" altLang="en-US"/>
          </a:p>
        </p:txBody>
      </p:sp>
    </p:spTree>
    <p:extLst>
      <p:ext uri="{BB962C8B-B14F-4D97-AF65-F5344CB8AC3E}">
        <p14:creationId xmlns:p14="http://schemas.microsoft.com/office/powerpoint/2010/main" val="179969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A1288C2-4DB6-4C92-8CD2-757AA0ED64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724DF659-7556-44E6-B714-CEE8996C78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2FDEBE3A-9AE4-4521-9237-C8E721E329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ea typeface="印品黑体" panose="00000500000000000000" pitchFamily="2" charset="-122"/>
              </a:defRPr>
            </a:lvl1pPr>
          </a:lstStyle>
          <a:p>
            <a:fld id="{6BDF78C2-8230-4221-A6A9-C20F8CBCB151}" type="datetimeFigureOut">
              <a:rPr lang="zh-CN" altLang="en-US" smtClean="0"/>
              <a:pPr/>
              <a:t>2022/1/4</a:t>
            </a:fld>
            <a:endParaRPr lang="zh-CN" altLang="en-US" dirty="0"/>
          </a:p>
        </p:txBody>
      </p:sp>
      <p:sp>
        <p:nvSpPr>
          <p:cNvPr id="5" name="页脚占位符 4">
            <a:extLst>
              <a:ext uri="{FF2B5EF4-FFF2-40B4-BE49-F238E27FC236}">
                <a16:creationId xmlns:a16="http://schemas.microsoft.com/office/drawing/2014/main" id="{6D5AE7DE-2D89-439B-9968-A404EB1FC9F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ea typeface="印品黑体" panose="00000500000000000000" pitchFamily="2" charset="-122"/>
              </a:defRPr>
            </a:lvl1pPr>
          </a:lstStyle>
          <a:p>
            <a:endParaRPr lang="zh-CN" altLang="en-US" dirty="0"/>
          </a:p>
        </p:txBody>
      </p:sp>
      <p:sp>
        <p:nvSpPr>
          <p:cNvPr id="6" name="灯片编号占位符 5">
            <a:extLst>
              <a:ext uri="{FF2B5EF4-FFF2-40B4-BE49-F238E27FC236}">
                <a16:creationId xmlns:a16="http://schemas.microsoft.com/office/drawing/2014/main" id="{19FE0FC1-3938-4154-8571-66265A93F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ea typeface="印品黑体" panose="00000500000000000000" pitchFamily="2" charset="-122"/>
              </a:defRPr>
            </a:lvl1pPr>
          </a:lstStyle>
          <a:p>
            <a:fld id="{7F5CFE8C-04CB-4CBE-8347-2D9A6B30A444}" type="slidenum">
              <a:rPr lang="zh-CN" altLang="en-US" smtClean="0"/>
              <a:pPr/>
              <a:t>‹#›</a:t>
            </a:fld>
            <a:endParaRPr lang="zh-CN" altLang="en-US" dirty="0"/>
          </a:p>
        </p:txBody>
      </p:sp>
      <p:graphicFrame>
        <p:nvGraphicFramePr>
          <p:cNvPr id="7" name="表格 6">
            <a:extLst>
              <a:ext uri="{FF2B5EF4-FFF2-40B4-BE49-F238E27FC236}">
                <a16:creationId xmlns:a16="http://schemas.microsoft.com/office/drawing/2014/main" id="{ED3C34C3-FA0B-486B-8614-D05B0BF5BB03}"/>
              </a:ext>
            </a:extLst>
          </p:cNvPr>
          <p:cNvGraphicFramePr>
            <a:graphicFrameLocks noGrp="1"/>
          </p:cNvGraphicFramePr>
          <p:nvPr userDrawn="1"/>
        </p:nvGraphicFramePr>
        <p:xfrm>
          <a:off x="2500205" y="-492760"/>
          <a:ext cx="8128000" cy="37084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1264098438"/>
                    </a:ext>
                  </a:extLst>
                </a:gridCol>
                <a:gridCol w="812800">
                  <a:extLst>
                    <a:ext uri="{9D8B030D-6E8A-4147-A177-3AD203B41FA5}">
                      <a16:colId xmlns:a16="http://schemas.microsoft.com/office/drawing/2014/main" val="2758699805"/>
                    </a:ext>
                  </a:extLst>
                </a:gridCol>
                <a:gridCol w="812800">
                  <a:extLst>
                    <a:ext uri="{9D8B030D-6E8A-4147-A177-3AD203B41FA5}">
                      <a16:colId xmlns:a16="http://schemas.microsoft.com/office/drawing/2014/main" val="252080999"/>
                    </a:ext>
                  </a:extLst>
                </a:gridCol>
                <a:gridCol w="812800">
                  <a:extLst>
                    <a:ext uri="{9D8B030D-6E8A-4147-A177-3AD203B41FA5}">
                      <a16:colId xmlns:a16="http://schemas.microsoft.com/office/drawing/2014/main" val="3314530803"/>
                    </a:ext>
                  </a:extLst>
                </a:gridCol>
                <a:gridCol w="812800">
                  <a:extLst>
                    <a:ext uri="{9D8B030D-6E8A-4147-A177-3AD203B41FA5}">
                      <a16:colId xmlns:a16="http://schemas.microsoft.com/office/drawing/2014/main" val="2364556581"/>
                    </a:ext>
                  </a:extLst>
                </a:gridCol>
                <a:gridCol w="812800">
                  <a:extLst>
                    <a:ext uri="{9D8B030D-6E8A-4147-A177-3AD203B41FA5}">
                      <a16:colId xmlns:a16="http://schemas.microsoft.com/office/drawing/2014/main" val="3657670589"/>
                    </a:ext>
                  </a:extLst>
                </a:gridCol>
                <a:gridCol w="812800">
                  <a:extLst>
                    <a:ext uri="{9D8B030D-6E8A-4147-A177-3AD203B41FA5}">
                      <a16:colId xmlns:a16="http://schemas.microsoft.com/office/drawing/2014/main" val="673114789"/>
                    </a:ext>
                  </a:extLst>
                </a:gridCol>
                <a:gridCol w="812800">
                  <a:extLst>
                    <a:ext uri="{9D8B030D-6E8A-4147-A177-3AD203B41FA5}">
                      <a16:colId xmlns:a16="http://schemas.microsoft.com/office/drawing/2014/main" val="330504413"/>
                    </a:ext>
                  </a:extLst>
                </a:gridCol>
                <a:gridCol w="812800">
                  <a:extLst>
                    <a:ext uri="{9D8B030D-6E8A-4147-A177-3AD203B41FA5}">
                      <a16:colId xmlns:a16="http://schemas.microsoft.com/office/drawing/2014/main" val="1988236494"/>
                    </a:ext>
                  </a:extLst>
                </a:gridCol>
                <a:gridCol w="812800">
                  <a:extLst>
                    <a:ext uri="{9D8B030D-6E8A-4147-A177-3AD203B41FA5}">
                      <a16:colId xmlns:a16="http://schemas.microsoft.com/office/drawing/2014/main" val="3868113728"/>
                    </a:ext>
                  </a:extLst>
                </a:gridCol>
              </a:tblGrid>
              <a:tr h="370840">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41CFD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54E0EF"/>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9B36D"/>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C781"/>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D692"/>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FFECB0"/>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solidFill>
                      <a:srgbClr val="E1F9EE"/>
                    </a:solidFill>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tc>
                  <a:txBody>
                    <a:bodyPr/>
                    <a:lstStyle/>
                    <a:p>
                      <a:endParaRPr lang="zh-CN" altLang="en-US" dirty="0">
                        <a:latin typeface="印品黑体" panose="00000500000000000000" pitchFamily="2" charset="-122"/>
                        <a:ea typeface="印品黑体" panose="00000500000000000000" pitchFamily="2" charset="-122"/>
                      </a:endParaRPr>
                    </a:p>
                  </a:txBody>
                  <a:tcPr/>
                </a:tc>
                <a:extLst>
                  <a:ext uri="{0D108BD9-81ED-4DB2-BD59-A6C34878D82A}">
                    <a16:rowId xmlns:a16="http://schemas.microsoft.com/office/drawing/2014/main" val="1076022704"/>
                  </a:ext>
                </a:extLst>
              </a:tr>
            </a:tbl>
          </a:graphicData>
        </a:graphic>
      </p:graphicFrame>
    </p:spTree>
    <p:extLst>
      <p:ext uri="{BB962C8B-B14F-4D97-AF65-F5344CB8AC3E}">
        <p14:creationId xmlns:p14="http://schemas.microsoft.com/office/powerpoint/2010/main" val="3167020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印品黑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印品黑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印品黑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印品黑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印品黑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888888"/>
              </a:solidFill>
              <a:effectLst/>
              <a:uLnTx/>
              <a:uFillTx/>
              <a:latin typeface="Arial"/>
              <a:cs typeface="Arial"/>
              <a:sym typeface="Arial"/>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200" b="0" i="0" u="none" strike="noStrike" kern="0" cap="none" spc="0" normalizeH="0" baseline="0" noProof="0" smtClean="0">
                <a:ln>
                  <a:noFill/>
                </a:ln>
                <a:solidFill>
                  <a:srgbClr val="888888"/>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vi-VN" sz="1200" b="0" i="0" u="none" strike="noStrike" kern="0" cap="none" spc="0" normalizeH="0" baseline="0" noProof="0">
              <a:ln>
                <a:noFill/>
              </a:ln>
              <a:solidFill>
                <a:srgbClr val="888888"/>
              </a:solidFill>
              <a:effectLst/>
              <a:uLnTx/>
              <a:uFillTx/>
              <a:latin typeface="Arial"/>
              <a:cs typeface="Arial"/>
              <a:sym typeface="Arial"/>
            </a:endParaRPr>
          </a:p>
        </p:txBody>
      </p:sp>
    </p:spTree>
    <p:extLst>
      <p:ext uri="{BB962C8B-B14F-4D97-AF65-F5344CB8AC3E}">
        <p14:creationId xmlns:p14="http://schemas.microsoft.com/office/powerpoint/2010/main" val="613105520"/>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7.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image" Target="../media/image8.png"/><Relationship Id="rId3" Type="http://schemas.openxmlformats.org/officeDocument/2006/relationships/slideLayout" Target="../slideLayouts/slideLayout18.xml"/><Relationship Id="rId7" Type="http://schemas.microsoft.com/office/2007/relationships/hdphoto" Target="../media/hdphoto1.wdp"/><Relationship Id="rId12" Type="http://schemas.openxmlformats.org/officeDocument/2006/relationships/image" Target="../media/image7.png"/><Relationship Id="rId17" Type="http://schemas.openxmlformats.org/officeDocument/2006/relationships/image" Target="../media/image16.png"/><Relationship Id="rId2" Type="http://schemas.microsoft.com/office/2007/relationships/media" Target="../media/media1.mp3"/><Relationship Id="rId16" Type="http://schemas.openxmlformats.org/officeDocument/2006/relationships/slide" Target="slide7.xml"/><Relationship Id="rId1" Type="http://schemas.openxmlformats.org/officeDocument/2006/relationships/audio" Target="NULL" TargetMode="External"/><Relationship Id="rId6" Type="http://schemas.openxmlformats.org/officeDocument/2006/relationships/image" Target="../media/image15.png"/><Relationship Id="rId11" Type="http://schemas.openxmlformats.org/officeDocument/2006/relationships/slide" Target="slide6.xml"/><Relationship Id="rId5" Type="http://schemas.openxmlformats.org/officeDocument/2006/relationships/image" Target="../media/image14.png"/><Relationship Id="rId15" Type="http://schemas.openxmlformats.org/officeDocument/2006/relationships/image" Target="../media/image9.png"/><Relationship Id="rId10" Type="http://schemas.openxmlformats.org/officeDocument/2006/relationships/slide" Target="slide5.xml"/><Relationship Id="rId4" Type="http://schemas.openxmlformats.org/officeDocument/2006/relationships/notesSlide" Target="../notesSlides/notesSlide2.xml"/><Relationship Id="rId9" Type="http://schemas.openxmlformats.org/officeDocument/2006/relationships/slide" Target="slide3.xml"/><Relationship Id="rId1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6"/>
          <p:cNvPicPr preferRelativeResize="0"/>
          <p:nvPr/>
        </p:nvPicPr>
        <p:blipFill rotWithShape="1">
          <a:blip r:embed="rId3">
            <a:alphaModFix/>
          </a:blip>
          <a:srcRect r="28893"/>
          <a:stretch/>
        </p:blipFill>
        <p:spPr>
          <a:xfrm>
            <a:off x="-2267" y="0"/>
            <a:ext cx="12194267" cy="6858001"/>
          </a:xfrm>
          <a:prstGeom prst="rect">
            <a:avLst/>
          </a:prstGeom>
          <a:noFill/>
          <a:ln>
            <a:noFill/>
          </a:ln>
        </p:spPr>
      </p:pic>
      <p:pic>
        <p:nvPicPr>
          <p:cNvPr id="206" name="Google Shape;206;p6"/>
          <p:cNvPicPr preferRelativeResize="0"/>
          <p:nvPr/>
        </p:nvPicPr>
        <p:blipFill rotWithShape="1">
          <a:blip r:embed="rId4">
            <a:alphaModFix/>
          </a:blip>
          <a:srcRect/>
          <a:stretch/>
        </p:blipFill>
        <p:spPr>
          <a:xfrm>
            <a:off x="-605265" y="-365668"/>
            <a:ext cx="4724843" cy="3159257"/>
          </a:xfrm>
          <a:prstGeom prst="rect">
            <a:avLst/>
          </a:prstGeom>
          <a:noFill/>
          <a:ln>
            <a:noFill/>
          </a:ln>
        </p:spPr>
      </p:pic>
      <p:pic>
        <p:nvPicPr>
          <p:cNvPr id="207" name="Google Shape;207;p6"/>
          <p:cNvPicPr preferRelativeResize="0"/>
          <p:nvPr/>
        </p:nvPicPr>
        <p:blipFill rotWithShape="1">
          <a:blip r:embed="rId5">
            <a:alphaModFix/>
          </a:blip>
          <a:srcRect/>
          <a:stretch/>
        </p:blipFill>
        <p:spPr>
          <a:xfrm>
            <a:off x="2653065" y="218961"/>
            <a:ext cx="2427723" cy="1619723"/>
          </a:xfrm>
          <a:prstGeom prst="rect">
            <a:avLst/>
          </a:prstGeom>
          <a:noFill/>
          <a:ln>
            <a:noFill/>
          </a:ln>
        </p:spPr>
      </p:pic>
      <p:pic>
        <p:nvPicPr>
          <p:cNvPr id="208" name="Google Shape;208;p6"/>
          <p:cNvPicPr preferRelativeResize="0"/>
          <p:nvPr/>
        </p:nvPicPr>
        <p:blipFill rotWithShape="1">
          <a:blip r:embed="rId6">
            <a:alphaModFix/>
          </a:blip>
          <a:srcRect/>
          <a:stretch/>
        </p:blipFill>
        <p:spPr>
          <a:xfrm flipH="1">
            <a:off x="10168425" y="-238903"/>
            <a:ext cx="1985027" cy="1985027"/>
          </a:xfrm>
          <a:prstGeom prst="rect">
            <a:avLst/>
          </a:prstGeom>
          <a:noFill/>
          <a:ln>
            <a:noFill/>
          </a:ln>
        </p:spPr>
      </p:pic>
      <p:pic>
        <p:nvPicPr>
          <p:cNvPr id="209" name="Google Shape;209;p6"/>
          <p:cNvPicPr preferRelativeResize="0"/>
          <p:nvPr/>
        </p:nvPicPr>
        <p:blipFill rotWithShape="1">
          <a:blip r:embed="rId7">
            <a:alphaModFix/>
          </a:blip>
          <a:srcRect/>
          <a:stretch/>
        </p:blipFill>
        <p:spPr>
          <a:xfrm>
            <a:off x="-13060" y="6144877"/>
            <a:ext cx="12193057" cy="1091279"/>
          </a:xfrm>
          <a:prstGeom prst="rect">
            <a:avLst/>
          </a:prstGeom>
          <a:noFill/>
          <a:ln>
            <a:noFill/>
          </a:ln>
        </p:spPr>
      </p:pic>
      <p:pic>
        <p:nvPicPr>
          <p:cNvPr id="210" name="Google Shape;210;p6" descr="2"/>
          <p:cNvPicPr preferRelativeResize="0"/>
          <p:nvPr/>
        </p:nvPicPr>
        <p:blipFill rotWithShape="1">
          <a:blip r:embed="rId8">
            <a:alphaModFix/>
          </a:blip>
          <a:srcRect/>
          <a:stretch/>
        </p:blipFill>
        <p:spPr>
          <a:xfrm>
            <a:off x="2347945" y="1036377"/>
            <a:ext cx="8038651" cy="4637684"/>
          </a:xfrm>
          <a:prstGeom prst="rect">
            <a:avLst/>
          </a:prstGeom>
          <a:noFill/>
          <a:ln>
            <a:noFill/>
          </a:ln>
        </p:spPr>
      </p:pic>
      <p:grpSp>
        <p:nvGrpSpPr>
          <p:cNvPr id="211" name="Google Shape;211;p6"/>
          <p:cNvGrpSpPr/>
          <p:nvPr/>
        </p:nvGrpSpPr>
        <p:grpSpPr>
          <a:xfrm>
            <a:off x="1298662" y="2042945"/>
            <a:ext cx="2015278" cy="1902555"/>
            <a:chOff x="1770392" y="2794609"/>
            <a:chExt cx="1072181" cy="998471"/>
          </a:xfrm>
        </p:grpSpPr>
        <p:pic>
          <p:nvPicPr>
            <p:cNvPr id="212" name="Google Shape;212;p6"/>
            <p:cNvPicPr preferRelativeResize="0"/>
            <p:nvPr/>
          </p:nvPicPr>
          <p:blipFill rotWithShape="1">
            <a:blip r:embed="rId9">
              <a:alphaModFix/>
            </a:blip>
            <a:srcRect t="10121" b="21922"/>
            <a:stretch/>
          </p:blipFill>
          <p:spPr>
            <a:xfrm>
              <a:off x="1770392" y="2794609"/>
              <a:ext cx="1072181" cy="998471"/>
            </a:xfrm>
            <a:prstGeom prst="rect">
              <a:avLst/>
            </a:prstGeom>
            <a:noFill/>
            <a:ln>
              <a:noFill/>
            </a:ln>
          </p:spPr>
        </p:pic>
        <p:sp>
          <p:nvSpPr>
            <p:cNvPr id="213" name="Google Shape;213;p6"/>
            <p:cNvSpPr/>
            <p:nvPr/>
          </p:nvSpPr>
          <p:spPr>
            <a:xfrm>
              <a:off x="2079319" y="3027144"/>
              <a:ext cx="533400" cy="5334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Arial"/>
                <a:ea typeface="+mn-ea"/>
                <a:cs typeface="Arial"/>
                <a:sym typeface="Arial"/>
              </a:endParaRPr>
            </a:p>
          </p:txBody>
        </p:sp>
      </p:grpSp>
      <p:pic>
        <p:nvPicPr>
          <p:cNvPr id="2" name="Picture 1"/>
          <p:cNvPicPr>
            <a:picLocks noChangeAspect="1"/>
          </p:cNvPicPr>
          <p:nvPr/>
        </p:nvPicPr>
        <p:blipFill rotWithShape="1">
          <a:blip r:embed="rId10">
            <a:extLst>
              <a:ext uri="{28A0092B-C50C-407E-A947-70E740481C1C}">
                <a14:useLocalDpi xmlns:a14="http://schemas.microsoft.com/office/drawing/2010/main" val="0"/>
              </a:ext>
            </a:extLst>
          </a:blip>
          <a:srcRect l="11145" t="-91" r="11900" b="27935"/>
          <a:stretch/>
        </p:blipFill>
        <p:spPr>
          <a:xfrm>
            <a:off x="3196054" y="2656100"/>
            <a:ext cx="6300789" cy="1728788"/>
          </a:xfrm>
          <a:prstGeom prst="rect">
            <a:avLst/>
          </a:prstGeom>
        </p:spPr>
      </p:pic>
      <p:sp>
        <p:nvSpPr>
          <p:cNvPr id="14" name="文本框 22">
            <a:extLst>
              <a:ext uri="{FF2B5EF4-FFF2-40B4-BE49-F238E27FC236}">
                <a16:creationId xmlns:a16="http://schemas.microsoft.com/office/drawing/2014/main" id="{2E2EEE7A-A3AE-4AED-ABD9-179027EEB41F}"/>
              </a:ext>
            </a:extLst>
          </p:cNvPr>
          <p:cNvSpPr txBox="1"/>
          <p:nvPr/>
        </p:nvSpPr>
        <p:spPr>
          <a:xfrm>
            <a:off x="1822411" y="2578722"/>
            <a:ext cx="107160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800" b="1" i="0" u="none" strike="noStrike" kern="0" cap="none" spc="0" normalizeH="0" baseline="0" noProof="0" dirty="0">
                <a:ln>
                  <a:noFill/>
                </a:ln>
                <a:solidFill>
                  <a:srgbClr val="44CAD8"/>
                </a:solidFill>
                <a:effectLst/>
                <a:uLnTx/>
                <a:uFillTx/>
                <a:latin typeface="Calibri" panose="020F0502020204030204" pitchFamily="34" charset="0"/>
                <a:ea typeface="方正卡通简体" panose="03000509000000000000" pitchFamily="65" charset="-122"/>
                <a:cs typeface="Calibri" panose="020F0502020204030204" pitchFamily="34" charset="0"/>
                <a:sym typeface="Arial"/>
              </a:rPr>
              <a:t>01</a:t>
            </a:r>
            <a:endParaRPr kumimoji="0" lang="zh-CN" altLang="en-US" sz="4800" b="1" i="0" u="none" strike="noStrike" kern="0" cap="none" spc="0" normalizeH="0" baseline="0" noProof="0" dirty="0">
              <a:ln>
                <a:noFill/>
              </a:ln>
              <a:solidFill>
                <a:srgbClr val="44CAD8"/>
              </a:solidFill>
              <a:effectLst/>
              <a:uLnTx/>
              <a:uFillTx/>
              <a:latin typeface="Calibri" panose="020F0502020204030204" pitchFamily="34" charset="0"/>
              <a:ea typeface="方正卡通简体" panose="03000509000000000000" pitchFamily="65" charset="-122"/>
              <a:cs typeface="Calibri" panose="020F0502020204030204" pitchFamily="34" charset="0"/>
              <a:sym typeface="Arial"/>
            </a:endParaRPr>
          </a:p>
        </p:txBody>
      </p:sp>
      <p:pic>
        <p:nvPicPr>
          <p:cNvPr id="15" name="Google Shape;214;p6"/>
          <p:cNvPicPr preferRelativeResize="0"/>
          <p:nvPr/>
        </p:nvPicPr>
        <p:blipFill rotWithShape="1">
          <a:blip r:embed="rId11">
            <a:alphaModFix/>
          </a:blip>
          <a:srcRect/>
          <a:stretch/>
        </p:blipFill>
        <p:spPr>
          <a:xfrm rot="1641385">
            <a:off x="8205170" y="818019"/>
            <a:ext cx="2458511" cy="2639783"/>
          </a:xfrm>
          <a:prstGeom prst="rect">
            <a:avLst/>
          </a:prstGeom>
          <a:noFill/>
          <a:ln>
            <a:noFill/>
          </a:ln>
        </p:spPr>
      </p:pic>
    </p:spTree>
    <p:extLst>
      <p:ext uri="{BB962C8B-B14F-4D97-AF65-F5344CB8AC3E}">
        <p14:creationId xmlns:p14="http://schemas.microsoft.com/office/powerpoint/2010/main" val="2532043898"/>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07"/>
                                        </p:tgtEl>
                                        <p:attrNameLst>
                                          <p:attrName>style.visibility</p:attrName>
                                        </p:attrNameLst>
                                      </p:cBhvr>
                                      <p:to>
                                        <p:strVal val="visible"/>
                                      </p:to>
                                    </p:set>
                                    <p:anim calcmode="lin" valueType="num">
                                      <p:cBhvr additive="base">
                                        <p:cTn id="7" dur="1250"/>
                                        <p:tgtEl>
                                          <p:spTgt spid="207"/>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0"/>
                                  </p:stCondLst>
                                  <p:childTnLst>
                                    <p:set>
                                      <p:cBhvr>
                                        <p:cTn id="9" dur="1" fill="hold">
                                          <p:stCondLst>
                                            <p:cond delay="0"/>
                                          </p:stCondLst>
                                        </p:cTn>
                                        <p:tgtEl>
                                          <p:spTgt spid="208"/>
                                        </p:tgtEl>
                                        <p:attrNameLst>
                                          <p:attrName>style.visibility</p:attrName>
                                        </p:attrNameLst>
                                      </p:cBhvr>
                                      <p:to>
                                        <p:strVal val="visible"/>
                                      </p:to>
                                    </p:set>
                                    <p:anim calcmode="lin" valueType="num">
                                      <p:cBhvr additive="base">
                                        <p:cTn id="10" dur="1250"/>
                                        <p:tgtEl>
                                          <p:spTgt spid="208"/>
                                        </p:tgtEl>
                                        <p:attrNameLst>
                                          <p:attrName>ppt_x</p:attrName>
                                        </p:attrNameLst>
                                      </p:cBhvr>
                                      <p:tavLst>
                                        <p:tav tm="0">
                                          <p:val>
                                            <p:strVal val="#ppt_x-1"/>
                                          </p:val>
                                        </p:tav>
                                        <p:tav tm="100000">
                                          <p:val>
                                            <p:strVal val="#ppt_x"/>
                                          </p:val>
                                        </p:tav>
                                      </p:tavLst>
                                    </p:anim>
                                  </p:childTnLst>
                                </p:cTn>
                              </p:par>
                              <p:par>
                                <p:cTn id="11" presetID="10" presetClass="entr" presetSubtype="0" fill="hold" nodeType="withEffect">
                                  <p:stCondLst>
                                    <p:cond delay="0"/>
                                  </p:stCondLst>
                                  <p:childTnLst>
                                    <p:set>
                                      <p:cBhvr>
                                        <p:cTn id="12" dur="1" fill="hold">
                                          <p:stCondLst>
                                            <p:cond delay="0"/>
                                          </p:stCondLst>
                                        </p:cTn>
                                        <p:tgtEl>
                                          <p:spTgt spid="209"/>
                                        </p:tgtEl>
                                        <p:attrNameLst>
                                          <p:attrName>style.visibility</p:attrName>
                                        </p:attrNameLst>
                                      </p:cBhvr>
                                      <p:to>
                                        <p:strVal val="visible"/>
                                      </p:to>
                                    </p:set>
                                    <p:animEffect transition="in" filter="fade">
                                      <p:cBhvr>
                                        <p:cTn id="13" dur="1000"/>
                                        <p:tgtEl>
                                          <p:spTgt spid="209"/>
                                        </p:tgtEl>
                                      </p:cBhvr>
                                    </p:animEffect>
                                  </p:childTnLst>
                                </p:cTn>
                              </p:par>
                              <p:par>
                                <p:cTn id="14" presetID="10" presetClass="entr" presetSubtype="0" fill="hold" nodeType="withEffect">
                                  <p:stCondLst>
                                    <p:cond delay="0"/>
                                  </p:stCondLst>
                                  <p:childTnLst>
                                    <p:set>
                                      <p:cBhvr>
                                        <p:cTn id="15" dur="1" fill="hold">
                                          <p:stCondLst>
                                            <p:cond delay="0"/>
                                          </p:stCondLst>
                                        </p:cTn>
                                        <p:tgtEl>
                                          <p:spTgt spid="211"/>
                                        </p:tgtEl>
                                        <p:attrNameLst>
                                          <p:attrName>style.visibility</p:attrName>
                                        </p:attrNameLst>
                                      </p:cBhvr>
                                      <p:to>
                                        <p:strVal val="visible"/>
                                      </p:to>
                                    </p:set>
                                    <p:animEffect transition="in" filter="fade">
                                      <p:cBhvr>
                                        <p:cTn id="16" dur="1000"/>
                                        <p:tgtEl>
                                          <p:spTgt spid="211"/>
                                        </p:tgtEl>
                                      </p:cBhvr>
                                    </p:animEffect>
                                  </p:childTnLst>
                                </p:cTn>
                              </p:par>
                              <p:par>
                                <p:cTn id="17" presetID="10" presetClass="entr" presetSubtype="0" fill="hold" nodeType="withEffect">
                                  <p:stCondLst>
                                    <p:cond delay="0"/>
                                  </p:stCondLst>
                                  <p:childTnLst>
                                    <p:set>
                                      <p:cBhvr>
                                        <p:cTn id="18" dur="1" fill="hold">
                                          <p:stCondLst>
                                            <p:cond delay="0"/>
                                          </p:stCondLst>
                                        </p:cTn>
                                        <p:tgtEl>
                                          <p:spTgt spid="210"/>
                                        </p:tgtEl>
                                        <p:attrNameLst>
                                          <p:attrName>style.visibility</p:attrName>
                                        </p:attrNameLst>
                                      </p:cBhvr>
                                      <p:to>
                                        <p:strVal val="visible"/>
                                      </p:to>
                                    </p:set>
                                    <p:animEffect transition="in" filter="fade">
                                      <p:cBhvr>
                                        <p:cTn id="19" dur="1000"/>
                                        <p:tgtEl>
                                          <p:spTgt spid="210"/>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childTnLst>
                                </p:cTn>
                              </p:par>
                              <p:par>
                                <p:cTn id="23" presetID="45" presetClass="entr" presetSubtype="0"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750"/>
                                        <p:tgtEl>
                                          <p:spTgt spid="2"/>
                                        </p:tgtEl>
                                      </p:cBhvr>
                                    </p:animEffect>
                                    <p:anim calcmode="lin" valueType="num">
                                      <p:cBhvr>
                                        <p:cTn id="26" dur="750" fill="hold"/>
                                        <p:tgtEl>
                                          <p:spTgt spid="2"/>
                                        </p:tgtEl>
                                        <p:attrNameLst>
                                          <p:attrName>ppt_w</p:attrName>
                                        </p:attrNameLst>
                                      </p:cBhvr>
                                      <p:tavLst>
                                        <p:tav tm="0" fmla="#ppt_w*sin(2.5*pi*$)">
                                          <p:val>
                                            <p:fltVal val="0"/>
                                          </p:val>
                                        </p:tav>
                                        <p:tav tm="100000">
                                          <p:val>
                                            <p:fltVal val="1"/>
                                          </p:val>
                                        </p:tav>
                                      </p:tavLst>
                                    </p:anim>
                                    <p:anim calcmode="lin" valueType="num">
                                      <p:cBhvr>
                                        <p:cTn id="27" dur="75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43">
            <a:extLst>
              <a:ext uri="{FF2B5EF4-FFF2-40B4-BE49-F238E27FC236}">
                <a16:creationId xmlns:a16="http://schemas.microsoft.com/office/drawing/2014/main" id="{9D645240-D005-4810-AC9C-C05A048A4394}"/>
              </a:ext>
            </a:extLst>
          </p:cNvPr>
          <p:cNvSpPr/>
          <p:nvPr/>
        </p:nvSpPr>
        <p:spPr>
          <a:xfrm>
            <a:off x="671082" y="501972"/>
            <a:ext cx="10849835" cy="1698304"/>
          </a:xfrm>
          <a:custGeom>
            <a:avLst/>
            <a:gdLst>
              <a:gd name="connsiteX0" fmla="*/ 0 w 10849835"/>
              <a:gd name="connsiteY0" fmla="*/ 283056 h 1698304"/>
              <a:gd name="connsiteX1" fmla="*/ 283056 w 10849835"/>
              <a:gd name="connsiteY1" fmla="*/ 0 h 1698304"/>
              <a:gd name="connsiteX2" fmla="*/ 648699 w 10849835"/>
              <a:gd name="connsiteY2" fmla="*/ 0 h 1698304"/>
              <a:gd name="connsiteX3" fmla="*/ 1014343 w 10849835"/>
              <a:gd name="connsiteY3" fmla="*/ 0 h 1698304"/>
              <a:gd name="connsiteX4" fmla="*/ 1482824 w 10849835"/>
              <a:gd name="connsiteY4" fmla="*/ 0 h 1698304"/>
              <a:gd name="connsiteX5" fmla="*/ 1848467 w 10849835"/>
              <a:gd name="connsiteY5" fmla="*/ 0 h 1698304"/>
              <a:gd name="connsiteX6" fmla="*/ 2419785 w 10849835"/>
              <a:gd name="connsiteY6" fmla="*/ 0 h 1698304"/>
              <a:gd name="connsiteX7" fmla="*/ 2785429 w 10849835"/>
              <a:gd name="connsiteY7" fmla="*/ 0 h 1698304"/>
              <a:gd name="connsiteX8" fmla="*/ 3253909 w 10849835"/>
              <a:gd name="connsiteY8" fmla="*/ 0 h 1698304"/>
              <a:gd name="connsiteX9" fmla="*/ 3825227 w 10849835"/>
              <a:gd name="connsiteY9" fmla="*/ 0 h 1698304"/>
              <a:gd name="connsiteX10" fmla="*/ 4396545 w 10849835"/>
              <a:gd name="connsiteY10" fmla="*/ 0 h 1698304"/>
              <a:gd name="connsiteX11" fmla="*/ 5173538 w 10849835"/>
              <a:gd name="connsiteY11" fmla="*/ 0 h 1698304"/>
              <a:gd name="connsiteX12" fmla="*/ 5847693 w 10849835"/>
              <a:gd name="connsiteY12" fmla="*/ 0 h 1698304"/>
              <a:gd name="connsiteX13" fmla="*/ 6110499 w 10849835"/>
              <a:gd name="connsiteY13" fmla="*/ 0 h 1698304"/>
              <a:gd name="connsiteX14" fmla="*/ 6887491 w 10849835"/>
              <a:gd name="connsiteY14" fmla="*/ 0 h 1698304"/>
              <a:gd name="connsiteX15" fmla="*/ 7664484 w 10849835"/>
              <a:gd name="connsiteY15" fmla="*/ 0 h 1698304"/>
              <a:gd name="connsiteX16" fmla="*/ 8030127 w 10849835"/>
              <a:gd name="connsiteY16" fmla="*/ 0 h 1698304"/>
              <a:gd name="connsiteX17" fmla="*/ 8807120 w 10849835"/>
              <a:gd name="connsiteY17" fmla="*/ 0 h 1698304"/>
              <a:gd name="connsiteX18" fmla="*/ 9378438 w 10849835"/>
              <a:gd name="connsiteY18" fmla="*/ 0 h 1698304"/>
              <a:gd name="connsiteX19" fmla="*/ 9641244 w 10849835"/>
              <a:gd name="connsiteY19" fmla="*/ 0 h 1698304"/>
              <a:gd name="connsiteX20" fmla="*/ 10566779 w 10849835"/>
              <a:gd name="connsiteY20" fmla="*/ 0 h 1698304"/>
              <a:gd name="connsiteX21" fmla="*/ 10849835 w 10849835"/>
              <a:gd name="connsiteY21" fmla="*/ 283056 h 1698304"/>
              <a:gd name="connsiteX22" fmla="*/ 10849835 w 10849835"/>
              <a:gd name="connsiteY22" fmla="*/ 849152 h 1698304"/>
              <a:gd name="connsiteX23" fmla="*/ 10849835 w 10849835"/>
              <a:gd name="connsiteY23" fmla="*/ 1415248 h 1698304"/>
              <a:gd name="connsiteX24" fmla="*/ 10566779 w 10849835"/>
              <a:gd name="connsiteY24" fmla="*/ 1698304 h 1698304"/>
              <a:gd name="connsiteX25" fmla="*/ 9789787 w 10849835"/>
              <a:gd name="connsiteY25" fmla="*/ 1698304 h 1698304"/>
              <a:gd name="connsiteX26" fmla="*/ 9526980 w 10849835"/>
              <a:gd name="connsiteY26" fmla="*/ 1698304 h 1698304"/>
              <a:gd name="connsiteX27" fmla="*/ 9161337 w 10849835"/>
              <a:gd name="connsiteY27" fmla="*/ 1698304 h 1698304"/>
              <a:gd name="connsiteX28" fmla="*/ 8795693 w 10849835"/>
              <a:gd name="connsiteY28" fmla="*/ 1698304 h 1698304"/>
              <a:gd name="connsiteX29" fmla="*/ 8430050 w 10849835"/>
              <a:gd name="connsiteY29" fmla="*/ 1698304 h 1698304"/>
              <a:gd name="connsiteX30" fmla="*/ 7653057 w 10849835"/>
              <a:gd name="connsiteY30" fmla="*/ 1698304 h 1698304"/>
              <a:gd name="connsiteX31" fmla="*/ 6978902 w 10849835"/>
              <a:gd name="connsiteY31" fmla="*/ 1698304 h 1698304"/>
              <a:gd name="connsiteX32" fmla="*/ 6510422 w 10849835"/>
              <a:gd name="connsiteY32" fmla="*/ 1698304 h 1698304"/>
              <a:gd name="connsiteX33" fmla="*/ 6041941 w 10849835"/>
              <a:gd name="connsiteY33" fmla="*/ 1698304 h 1698304"/>
              <a:gd name="connsiteX34" fmla="*/ 5779135 w 10849835"/>
              <a:gd name="connsiteY34" fmla="*/ 1698304 h 1698304"/>
              <a:gd name="connsiteX35" fmla="*/ 5104979 w 10849835"/>
              <a:gd name="connsiteY35" fmla="*/ 1698304 h 1698304"/>
              <a:gd name="connsiteX36" fmla="*/ 4430824 w 10849835"/>
              <a:gd name="connsiteY36" fmla="*/ 1698304 h 1698304"/>
              <a:gd name="connsiteX37" fmla="*/ 3756669 w 10849835"/>
              <a:gd name="connsiteY37" fmla="*/ 1698304 h 1698304"/>
              <a:gd name="connsiteX38" fmla="*/ 3082514 w 10849835"/>
              <a:gd name="connsiteY38" fmla="*/ 1698304 h 1698304"/>
              <a:gd name="connsiteX39" fmla="*/ 2408359 w 10849835"/>
              <a:gd name="connsiteY39" fmla="*/ 1698304 h 1698304"/>
              <a:gd name="connsiteX40" fmla="*/ 1631366 w 10849835"/>
              <a:gd name="connsiteY40" fmla="*/ 1698304 h 1698304"/>
              <a:gd name="connsiteX41" fmla="*/ 957211 w 10849835"/>
              <a:gd name="connsiteY41" fmla="*/ 1698304 h 1698304"/>
              <a:gd name="connsiteX42" fmla="*/ 283056 w 10849835"/>
              <a:gd name="connsiteY42" fmla="*/ 1698304 h 1698304"/>
              <a:gd name="connsiteX43" fmla="*/ 0 w 10849835"/>
              <a:gd name="connsiteY43" fmla="*/ 1415248 h 1698304"/>
              <a:gd name="connsiteX44" fmla="*/ 0 w 10849835"/>
              <a:gd name="connsiteY44" fmla="*/ 871796 h 1698304"/>
              <a:gd name="connsiteX45" fmla="*/ 0 w 10849835"/>
              <a:gd name="connsiteY45" fmla="*/ 283056 h 169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849835" h="1698304" fill="none" extrusionOk="0">
                <a:moveTo>
                  <a:pt x="0" y="283056"/>
                </a:moveTo>
                <a:cubicBezTo>
                  <a:pt x="-20695" y="117881"/>
                  <a:pt x="152368" y="-30181"/>
                  <a:pt x="283056" y="0"/>
                </a:cubicBezTo>
                <a:cubicBezTo>
                  <a:pt x="419747" y="-3828"/>
                  <a:pt x="512779" y="43601"/>
                  <a:pt x="648699" y="0"/>
                </a:cubicBezTo>
                <a:cubicBezTo>
                  <a:pt x="784619" y="-43601"/>
                  <a:pt x="832472" y="28884"/>
                  <a:pt x="1014343" y="0"/>
                </a:cubicBezTo>
                <a:cubicBezTo>
                  <a:pt x="1196214" y="-28884"/>
                  <a:pt x="1291616" y="12960"/>
                  <a:pt x="1482824" y="0"/>
                </a:cubicBezTo>
                <a:cubicBezTo>
                  <a:pt x="1674032" y="-12960"/>
                  <a:pt x="1730025" y="24950"/>
                  <a:pt x="1848467" y="0"/>
                </a:cubicBezTo>
                <a:cubicBezTo>
                  <a:pt x="1966909" y="-24950"/>
                  <a:pt x="2298796" y="25719"/>
                  <a:pt x="2419785" y="0"/>
                </a:cubicBezTo>
                <a:cubicBezTo>
                  <a:pt x="2540774" y="-25719"/>
                  <a:pt x="2659167" y="35683"/>
                  <a:pt x="2785429" y="0"/>
                </a:cubicBezTo>
                <a:cubicBezTo>
                  <a:pt x="2911691" y="-35683"/>
                  <a:pt x="3048472" y="27074"/>
                  <a:pt x="3253909" y="0"/>
                </a:cubicBezTo>
                <a:cubicBezTo>
                  <a:pt x="3459346" y="-27074"/>
                  <a:pt x="3608652" y="7151"/>
                  <a:pt x="3825227" y="0"/>
                </a:cubicBezTo>
                <a:cubicBezTo>
                  <a:pt x="4041802" y="-7151"/>
                  <a:pt x="4128269" y="25025"/>
                  <a:pt x="4396545" y="0"/>
                </a:cubicBezTo>
                <a:cubicBezTo>
                  <a:pt x="4664821" y="-25025"/>
                  <a:pt x="5017175" y="73715"/>
                  <a:pt x="5173538" y="0"/>
                </a:cubicBezTo>
                <a:cubicBezTo>
                  <a:pt x="5329901" y="-73715"/>
                  <a:pt x="5526104" y="24452"/>
                  <a:pt x="5847693" y="0"/>
                </a:cubicBezTo>
                <a:cubicBezTo>
                  <a:pt x="6169282" y="-24452"/>
                  <a:pt x="6044642" y="1945"/>
                  <a:pt x="6110499" y="0"/>
                </a:cubicBezTo>
                <a:cubicBezTo>
                  <a:pt x="6176356" y="-1945"/>
                  <a:pt x="6672187" y="13670"/>
                  <a:pt x="6887491" y="0"/>
                </a:cubicBezTo>
                <a:cubicBezTo>
                  <a:pt x="7102795" y="-13670"/>
                  <a:pt x="7353977" y="29109"/>
                  <a:pt x="7664484" y="0"/>
                </a:cubicBezTo>
                <a:cubicBezTo>
                  <a:pt x="7974991" y="-29109"/>
                  <a:pt x="7950824" y="34832"/>
                  <a:pt x="8030127" y="0"/>
                </a:cubicBezTo>
                <a:cubicBezTo>
                  <a:pt x="8109430" y="-34832"/>
                  <a:pt x="8571667" y="86211"/>
                  <a:pt x="8807120" y="0"/>
                </a:cubicBezTo>
                <a:cubicBezTo>
                  <a:pt x="9042573" y="-86211"/>
                  <a:pt x="9201822" y="39028"/>
                  <a:pt x="9378438" y="0"/>
                </a:cubicBezTo>
                <a:cubicBezTo>
                  <a:pt x="9555054" y="-39028"/>
                  <a:pt x="9551083" y="3343"/>
                  <a:pt x="9641244" y="0"/>
                </a:cubicBezTo>
                <a:cubicBezTo>
                  <a:pt x="9731405" y="-3343"/>
                  <a:pt x="10149654" y="68721"/>
                  <a:pt x="10566779" y="0"/>
                </a:cubicBezTo>
                <a:cubicBezTo>
                  <a:pt x="10719704" y="1786"/>
                  <a:pt x="10844558" y="102100"/>
                  <a:pt x="10849835" y="283056"/>
                </a:cubicBezTo>
                <a:cubicBezTo>
                  <a:pt x="10912543" y="405332"/>
                  <a:pt x="10832249" y="660549"/>
                  <a:pt x="10849835" y="849152"/>
                </a:cubicBezTo>
                <a:cubicBezTo>
                  <a:pt x="10867421" y="1037755"/>
                  <a:pt x="10812513" y="1262609"/>
                  <a:pt x="10849835" y="1415248"/>
                </a:cubicBezTo>
                <a:cubicBezTo>
                  <a:pt x="10847248" y="1542165"/>
                  <a:pt x="10757671" y="1705761"/>
                  <a:pt x="10566779" y="1698304"/>
                </a:cubicBezTo>
                <a:cubicBezTo>
                  <a:pt x="10358284" y="1737645"/>
                  <a:pt x="10175504" y="1635048"/>
                  <a:pt x="9789787" y="1698304"/>
                </a:cubicBezTo>
                <a:cubicBezTo>
                  <a:pt x="9404070" y="1761560"/>
                  <a:pt x="9620047" y="1675472"/>
                  <a:pt x="9526980" y="1698304"/>
                </a:cubicBezTo>
                <a:cubicBezTo>
                  <a:pt x="9433913" y="1721136"/>
                  <a:pt x="9274888" y="1693816"/>
                  <a:pt x="9161337" y="1698304"/>
                </a:cubicBezTo>
                <a:cubicBezTo>
                  <a:pt x="9047786" y="1702792"/>
                  <a:pt x="8882257" y="1671311"/>
                  <a:pt x="8795693" y="1698304"/>
                </a:cubicBezTo>
                <a:cubicBezTo>
                  <a:pt x="8709129" y="1725297"/>
                  <a:pt x="8588762" y="1696686"/>
                  <a:pt x="8430050" y="1698304"/>
                </a:cubicBezTo>
                <a:cubicBezTo>
                  <a:pt x="8271338" y="1699922"/>
                  <a:pt x="7861964" y="1647325"/>
                  <a:pt x="7653057" y="1698304"/>
                </a:cubicBezTo>
                <a:cubicBezTo>
                  <a:pt x="7444150" y="1749283"/>
                  <a:pt x="7125684" y="1618724"/>
                  <a:pt x="6978902" y="1698304"/>
                </a:cubicBezTo>
                <a:cubicBezTo>
                  <a:pt x="6832120" y="1777884"/>
                  <a:pt x="6731779" y="1655047"/>
                  <a:pt x="6510422" y="1698304"/>
                </a:cubicBezTo>
                <a:cubicBezTo>
                  <a:pt x="6289065" y="1741561"/>
                  <a:pt x="6150513" y="1650772"/>
                  <a:pt x="6041941" y="1698304"/>
                </a:cubicBezTo>
                <a:cubicBezTo>
                  <a:pt x="5933369" y="1745836"/>
                  <a:pt x="5861215" y="1693649"/>
                  <a:pt x="5779135" y="1698304"/>
                </a:cubicBezTo>
                <a:cubicBezTo>
                  <a:pt x="5697055" y="1702959"/>
                  <a:pt x="5395320" y="1639170"/>
                  <a:pt x="5104979" y="1698304"/>
                </a:cubicBezTo>
                <a:cubicBezTo>
                  <a:pt x="4814638" y="1757438"/>
                  <a:pt x="4583835" y="1624832"/>
                  <a:pt x="4430824" y="1698304"/>
                </a:cubicBezTo>
                <a:cubicBezTo>
                  <a:pt x="4277813" y="1771776"/>
                  <a:pt x="4058759" y="1645911"/>
                  <a:pt x="3756669" y="1698304"/>
                </a:cubicBezTo>
                <a:cubicBezTo>
                  <a:pt x="3454579" y="1750697"/>
                  <a:pt x="3253019" y="1642410"/>
                  <a:pt x="3082514" y="1698304"/>
                </a:cubicBezTo>
                <a:cubicBezTo>
                  <a:pt x="2912009" y="1754198"/>
                  <a:pt x="2549678" y="1688440"/>
                  <a:pt x="2408359" y="1698304"/>
                </a:cubicBezTo>
                <a:cubicBezTo>
                  <a:pt x="2267040" y="1708168"/>
                  <a:pt x="1978545" y="1633070"/>
                  <a:pt x="1631366" y="1698304"/>
                </a:cubicBezTo>
                <a:cubicBezTo>
                  <a:pt x="1284187" y="1763538"/>
                  <a:pt x="1183613" y="1644543"/>
                  <a:pt x="957211" y="1698304"/>
                </a:cubicBezTo>
                <a:cubicBezTo>
                  <a:pt x="730810" y="1752065"/>
                  <a:pt x="516599" y="1632232"/>
                  <a:pt x="283056" y="1698304"/>
                </a:cubicBezTo>
                <a:cubicBezTo>
                  <a:pt x="116620" y="1709058"/>
                  <a:pt x="-42384" y="1578013"/>
                  <a:pt x="0" y="1415248"/>
                </a:cubicBezTo>
                <a:cubicBezTo>
                  <a:pt x="-26131" y="1266621"/>
                  <a:pt x="10927" y="1118122"/>
                  <a:pt x="0" y="871796"/>
                </a:cubicBezTo>
                <a:cubicBezTo>
                  <a:pt x="-10927" y="625470"/>
                  <a:pt x="65460" y="403431"/>
                  <a:pt x="0" y="283056"/>
                </a:cubicBezTo>
                <a:close/>
              </a:path>
              <a:path w="10849835" h="1698304" stroke="0" extrusionOk="0">
                <a:moveTo>
                  <a:pt x="0" y="283056"/>
                </a:moveTo>
                <a:cubicBezTo>
                  <a:pt x="-20216" y="120756"/>
                  <a:pt x="141102" y="10943"/>
                  <a:pt x="283056" y="0"/>
                </a:cubicBezTo>
                <a:cubicBezTo>
                  <a:pt x="503953" y="-1878"/>
                  <a:pt x="622286" y="35183"/>
                  <a:pt x="957211" y="0"/>
                </a:cubicBezTo>
                <a:cubicBezTo>
                  <a:pt x="1292136" y="-35183"/>
                  <a:pt x="1315389" y="12743"/>
                  <a:pt x="1631366" y="0"/>
                </a:cubicBezTo>
                <a:cubicBezTo>
                  <a:pt x="1947344" y="-12743"/>
                  <a:pt x="1992835" y="67193"/>
                  <a:pt x="2305522" y="0"/>
                </a:cubicBezTo>
                <a:cubicBezTo>
                  <a:pt x="2618209" y="-67193"/>
                  <a:pt x="2832140" y="65548"/>
                  <a:pt x="3082514" y="0"/>
                </a:cubicBezTo>
                <a:cubicBezTo>
                  <a:pt x="3332888" y="-65548"/>
                  <a:pt x="3283615" y="27494"/>
                  <a:pt x="3448157" y="0"/>
                </a:cubicBezTo>
                <a:cubicBezTo>
                  <a:pt x="3612699" y="-27494"/>
                  <a:pt x="3895975" y="18262"/>
                  <a:pt x="4019475" y="0"/>
                </a:cubicBezTo>
                <a:cubicBezTo>
                  <a:pt x="4142975" y="-18262"/>
                  <a:pt x="4287521" y="7289"/>
                  <a:pt x="4487956" y="0"/>
                </a:cubicBezTo>
                <a:cubicBezTo>
                  <a:pt x="4688391" y="-7289"/>
                  <a:pt x="4692935" y="41394"/>
                  <a:pt x="4853600" y="0"/>
                </a:cubicBezTo>
                <a:cubicBezTo>
                  <a:pt x="5014265" y="-41394"/>
                  <a:pt x="5216277" y="32521"/>
                  <a:pt x="5527755" y="0"/>
                </a:cubicBezTo>
                <a:cubicBezTo>
                  <a:pt x="5839233" y="-32521"/>
                  <a:pt x="5717520" y="9280"/>
                  <a:pt x="5790561" y="0"/>
                </a:cubicBezTo>
                <a:cubicBezTo>
                  <a:pt x="5863602" y="-9280"/>
                  <a:pt x="5926210" y="30890"/>
                  <a:pt x="6053367" y="0"/>
                </a:cubicBezTo>
                <a:cubicBezTo>
                  <a:pt x="6180524" y="-30890"/>
                  <a:pt x="6522887" y="25143"/>
                  <a:pt x="6727522" y="0"/>
                </a:cubicBezTo>
                <a:cubicBezTo>
                  <a:pt x="6932158" y="-25143"/>
                  <a:pt x="7008792" y="685"/>
                  <a:pt x="7093166" y="0"/>
                </a:cubicBezTo>
                <a:cubicBezTo>
                  <a:pt x="7177540" y="-685"/>
                  <a:pt x="7285646" y="31261"/>
                  <a:pt x="7458809" y="0"/>
                </a:cubicBezTo>
                <a:cubicBezTo>
                  <a:pt x="7631972" y="-31261"/>
                  <a:pt x="7925234" y="73323"/>
                  <a:pt x="8235802" y="0"/>
                </a:cubicBezTo>
                <a:cubicBezTo>
                  <a:pt x="8546370" y="-73323"/>
                  <a:pt x="8649557" y="84890"/>
                  <a:pt x="9012794" y="0"/>
                </a:cubicBezTo>
                <a:cubicBezTo>
                  <a:pt x="9376031" y="-84890"/>
                  <a:pt x="9365187" y="21563"/>
                  <a:pt x="9481275" y="0"/>
                </a:cubicBezTo>
                <a:cubicBezTo>
                  <a:pt x="9597363" y="-21563"/>
                  <a:pt x="10234423" y="4550"/>
                  <a:pt x="10566779" y="0"/>
                </a:cubicBezTo>
                <a:cubicBezTo>
                  <a:pt x="10744257" y="-10786"/>
                  <a:pt x="10848625" y="107154"/>
                  <a:pt x="10849835" y="283056"/>
                </a:cubicBezTo>
                <a:cubicBezTo>
                  <a:pt x="10860127" y="470746"/>
                  <a:pt x="10799248" y="632391"/>
                  <a:pt x="10849835" y="849152"/>
                </a:cubicBezTo>
                <a:cubicBezTo>
                  <a:pt x="10900422" y="1065913"/>
                  <a:pt x="10786237" y="1249430"/>
                  <a:pt x="10849835" y="1415248"/>
                </a:cubicBezTo>
                <a:cubicBezTo>
                  <a:pt x="10837487" y="1598380"/>
                  <a:pt x="10707494" y="1691367"/>
                  <a:pt x="10566779" y="1698304"/>
                </a:cubicBezTo>
                <a:cubicBezTo>
                  <a:pt x="10415820" y="1729441"/>
                  <a:pt x="10305019" y="1694854"/>
                  <a:pt x="10201136" y="1698304"/>
                </a:cubicBezTo>
                <a:cubicBezTo>
                  <a:pt x="10097253" y="1701754"/>
                  <a:pt x="9953379" y="1665476"/>
                  <a:pt x="9835492" y="1698304"/>
                </a:cubicBezTo>
                <a:cubicBezTo>
                  <a:pt x="9717605" y="1731132"/>
                  <a:pt x="9668852" y="1672059"/>
                  <a:pt x="9572686" y="1698304"/>
                </a:cubicBezTo>
                <a:cubicBezTo>
                  <a:pt x="9476520" y="1724549"/>
                  <a:pt x="9384400" y="1673814"/>
                  <a:pt x="9207042" y="1698304"/>
                </a:cubicBezTo>
                <a:cubicBezTo>
                  <a:pt x="9029684" y="1722794"/>
                  <a:pt x="8762723" y="1658741"/>
                  <a:pt x="8532887" y="1698304"/>
                </a:cubicBezTo>
                <a:cubicBezTo>
                  <a:pt x="8303051" y="1737867"/>
                  <a:pt x="8298689" y="1687862"/>
                  <a:pt x="8167244" y="1698304"/>
                </a:cubicBezTo>
                <a:cubicBezTo>
                  <a:pt x="8035799" y="1708746"/>
                  <a:pt x="7801190" y="1633167"/>
                  <a:pt x="7595926" y="1698304"/>
                </a:cubicBezTo>
                <a:cubicBezTo>
                  <a:pt x="7390662" y="1763441"/>
                  <a:pt x="7346525" y="1676311"/>
                  <a:pt x="7127445" y="1698304"/>
                </a:cubicBezTo>
                <a:cubicBezTo>
                  <a:pt x="6908365" y="1720297"/>
                  <a:pt x="6894475" y="1674867"/>
                  <a:pt x="6761801" y="1698304"/>
                </a:cubicBezTo>
                <a:cubicBezTo>
                  <a:pt x="6629127" y="1721741"/>
                  <a:pt x="6230622" y="1617803"/>
                  <a:pt x="5984809" y="1698304"/>
                </a:cubicBezTo>
                <a:cubicBezTo>
                  <a:pt x="5738996" y="1778805"/>
                  <a:pt x="5772526" y="1675909"/>
                  <a:pt x="5619166" y="1698304"/>
                </a:cubicBezTo>
                <a:cubicBezTo>
                  <a:pt x="5465806" y="1720699"/>
                  <a:pt x="5214351" y="1672023"/>
                  <a:pt x="4945010" y="1698304"/>
                </a:cubicBezTo>
                <a:cubicBezTo>
                  <a:pt x="4675669" y="1724585"/>
                  <a:pt x="4732293" y="1683166"/>
                  <a:pt x="4579367" y="1698304"/>
                </a:cubicBezTo>
                <a:cubicBezTo>
                  <a:pt x="4426441" y="1713442"/>
                  <a:pt x="4315452" y="1693483"/>
                  <a:pt x="4213723" y="1698304"/>
                </a:cubicBezTo>
                <a:cubicBezTo>
                  <a:pt x="4111994" y="1703125"/>
                  <a:pt x="3616944" y="1680908"/>
                  <a:pt x="3436731" y="1698304"/>
                </a:cubicBezTo>
                <a:cubicBezTo>
                  <a:pt x="3256518" y="1715700"/>
                  <a:pt x="3018902" y="1624429"/>
                  <a:pt x="2762576" y="1698304"/>
                </a:cubicBezTo>
                <a:cubicBezTo>
                  <a:pt x="2506251" y="1772179"/>
                  <a:pt x="2606982" y="1694521"/>
                  <a:pt x="2499770" y="1698304"/>
                </a:cubicBezTo>
                <a:cubicBezTo>
                  <a:pt x="2392558" y="1702087"/>
                  <a:pt x="2263192" y="1672751"/>
                  <a:pt x="2031289" y="1698304"/>
                </a:cubicBezTo>
                <a:cubicBezTo>
                  <a:pt x="1799386" y="1723857"/>
                  <a:pt x="1570217" y="1678429"/>
                  <a:pt x="1357134" y="1698304"/>
                </a:cubicBezTo>
                <a:cubicBezTo>
                  <a:pt x="1144051" y="1718179"/>
                  <a:pt x="670957" y="1650611"/>
                  <a:pt x="283056" y="1698304"/>
                </a:cubicBezTo>
                <a:cubicBezTo>
                  <a:pt x="155954" y="1723589"/>
                  <a:pt x="48" y="1535737"/>
                  <a:pt x="0" y="1415248"/>
                </a:cubicBezTo>
                <a:cubicBezTo>
                  <a:pt x="-38324" y="1247755"/>
                  <a:pt x="41536" y="1070221"/>
                  <a:pt x="0" y="871796"/>
                </a:cubicBezTo>
                <a:cubicBezTo>
                  <a:pt x="-41536" y="673371"/>
                  <a:pt x="36463" y="553035"/>
                  <a:pt x="0" y="283056"/>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lvl="0" algn="ctr">
              <a:defRPr/>
            </a:pPr>
            <a:r>
              <a:rPr lang="vi-VN" sz="3200" dirty="0"/>
              <a:t>Bạn Mai gấp được 25 chiếc thuyền giấy. Em Mi gấp được 3 chiếc thuyền giấy. Hỏi cả hai chị em gấp được bao nhiêu chiếc thuyền giấy?</a:t>
            </a:r>
            <a:endParaRPr kumimoji="0" lang="en-US" sz="3200" b="0" i="0" u="none" strike="noStrike" kern="1200" cap="none" spc="0" normalizeH="0" baseline="0" noProof="0" dirty="0">
              <a:ln>
                <a:noFill/>
              </a:ln>
              <a:solidFill>
                <a:prstClr val="white"/>
              </a:solidFill>
              <a:effectLst/>
              <a:uLnTx/>
              <a:uFillTx/>
              <a:latin typeface="Calibri" panose="020F0502020204030204"/>
              <a:cs typeface="Arial"/>
              <a:sym typeface="Arial"/>
            </a:endParaRPr>
          </a:p>
        </p:txBody>
      </p:sp>
      <p:sp>
        <p:nvSpPr>
          <p:cNvPr id="5" name="椭圆 42">
            <a:extLst>
              <a:ext uri="{FF2B5EF4-FFF2-40B4-BE49-F238E27FC236}">
                <a16:creationId xmlns:a16="http://schemas.microsoft.com/office/drawing/2014/main" id="{FE657975-D91E-4EA4-91D7-0029317882D6}"/>
              </a:ext>
            </a:extLst>
          </p:cNvPr>
          <p:cNvSpPr/>
          <p:nvPr/>
        </p:nvSpPr>
        <p:spPr>
          <a:xfrm>
            <a:off x="95249" y="409575"/>
            <a:ext cx="850645" cy="896436"/>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3</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13" name="Picture 12">
            <a:extLst>
              <a:ext uri="{FF2B5EF4-FFF2-40B4-BE49-F238E27FC236}">
                <a16:creationId xmlns:a16="http://schemas.microsoft.com/office/drawing/2014/main" id="{CD60ADBD-8D96-4781-9A09-E199FD03538B}"/>
              </a:ext>
            </a:extLst>
          </p:cNvPr>
          <p:cNvPicPr>
            <a:picLocks noChangeAspect="1"/>
          </p:cNvPicPr>
          <p:nvPr/>
        </p:nvPicPr>
        <p:blipFill>
          <a:blip r:embed="rId2"/>
          <a:stretch>
            <a:fillRect/>
          </a:stretch>
        </p:blipFill>
        <p:spPr>
          <a:xfrm>
            <a:off x="6699964" y="2292673"/>
            <a:ext cx="5334873" cy="1995487"/>
          </a:xfrm>
          <a:prstGeom prst="rect">
            <a:avLst/>
          </a:prstGeom>
        </p:spPr>
      </p:pic>
      <p:cxnSp>
        <p:nvCxnSpPr>
          <p:cNvPr id="16" name="Straight Connector 15">
            <a:extLst>
              <a:ext uri="{FF2B5EF4-FFF2-40B4-BE49-F238E27FC236}">
                <a16:creationId xmlns:a16="http://schemas.microsoft.com/office/drawing/2014/main" id="{1DFAD375-6DF2-4CC2-A1F5-A05BDD7414B8}"/>
              </a:ext>
            </a:extLst>
          </p:cNvPr>
          <p:cNvCxnSpPr>
            <a:cxnSpLocks/>
          </p:cNvCxnSpPr>
          <p:nvPr/>
        </p:nvCxnSpPr>
        <p:spPr>
          <a:xfrm>
            <a:off x="1809750" y="1076325"/>
            <a:ext cx="6067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7FD9D50-0E4E-45A0-9145-0320ABB4714A}"/>
              </a:ext>
            </a:extLst>
          </p:cNvPr>
          <p:cNvCxnSpPr>
            <a:cxnSpLocks/>
          </p:cNvCxnSpPr>
          <p:nvPr/>
        </p:nvCxnSpPr>
        <p:spPr>
          <a:xfrm>
            <a:off x="9010650" y="1085850"/>
            <a:ext cx="2305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EF3B65D-B14A-4F60-BDD4-562587F08D19}"/>
              </a:ext>
            </a:extLst>
          </p:cNvPr>
          <p:cNvCxnSpPr>
            <a:cxnSpLocks/>
          </p:cNvCxnSpPr>
          <p:nvPr/>
        </p:nvCxnSpPr>
        <p:spPr>
          <a:xfrm>
            <a:off x="1371600" y="1562100"/>
            <a:ext cx="34099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FFA21F-8CB9-4B26-89F4-3849ED85DAFC}"/>
              </a:ext>
            </a:extLst>
          </p:cNvPr>
          <p:cNvCxnSpPr>
            <a:cxnSpLocks/>
          </p:cNvCxnSpPr>
          <p:nvPr/>
        </p:nvCxnSpPr>
        <p:spPr>
          <a:xfrm>
            <a:off x="6353175" y="1581150"/>
            <a:ext cx="4429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ED8884-DEC1-49C1-8FF7-39EA3A6A75E1}"/>
              </a:ext>
            </a:extLst>
          </p:cNvPr>
          <p:cNvCxnSpPr>
            <a:cxnSpLocks/>
          </p:cNvCxnSpPr>
          <p:nvPr/>
        </p:nvCxnSpPr>
        <p:spPr>
          <a:xfrm>
            <a:off x="3743325" y="2057400"/>
            <a:ext cx="44291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0AD914B-A4C3-4BD4-9515-2480F3E43210}"/>
              </a:ext>
            </a:extLst>
          </p:cNvPr>
          <p:cNvSpPr txBox="1"/>
          <p:nvPr/>
        </p:nvSpPr>
        <p:spPr>
          <a:xfrm>
            <a:off x="3474006" y="3823889"/>
            <a:ext cx="153799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1" u="none" strike="noStrike" kern="1200" cap="none" spc="0" normalizeH="0" baseline="0" noProof="0" dirty="0">
                <a:ln>
                  <a:noFill/>
                </a:ln>
                <a:solidFill>
                  <a:prstClr val="black"/>
                </a:solidFill>
                <a:effectLst/>
                <a:uLnTx/>
                <a:uFillTx/>
                <a:latin typeface="Arial"/>
                <a:cs typeface="+mn-cs"/>
              </a:rPr>
              <a:t>Bài giải</a:t>
            </a:r>
          </a:p>
        </p:txBody>
      </p:sp>
      <p:sp>
        <p:nvSpPr>
          <p:cNvPr id="11" name="TextBox 10">
            <a:extLst>
              <a:ext uri="{FF2B5EF4-FFF2-40B4-BE49-F238E27FC236}">
                <a16:creationId xmlns:a16="http://schemas.microsoft.com/office/drawing/2014/main" id="{CB0168F5-3380-4BF6-BFD2-27207EADEF76}"/>
              </a:ext>
            </a:extLst>
          </p:cNvPr>
          <p:cNvSpPr txBox="1"/>
          <p:nvPr/>
        </p:nvSpPr>
        <p:spPr>
          <a:xfrm>
            <a:off x="-1" y="4380557"/>
            <a:ext cx="10715625" cy="584775"/>
          </a:xfrm>
          <a:prstGeom prst="rect">
            <a:avLst/>
          </a:prstGeom>
          <a:noFill/>
        </p:spPr>
        <p:txBody>
          <a:bodyPr wrap="square" rtlCol="0">
            <a:spAutoFit/>
          </a:bodyPr>
          <a:lstStyle/>
          <a:p>
            <a:pPr lvl="0" algn="ctr">
              <a:defRPr/>
            </a:pPr>
            <a:r>
              <a:rPr lang="en-US" sz="3200" dirty="0">
                <a:solidFill>
                  <a:srgbClr val="FF0000"/>
                </a:solidFill>
                <a:latin typeface="Arial"/>
              </a:rPr>
              <a:t>C</a:t>
            </a:r>
            <a:r>
              <a:rPr lang="vi-VN" sz="3200" dirty="0">
                <a:solidFill>
                  <a:srgbClr val="FF0000"/>
                </a:solidFill>
                <a:latin typeface="Arial"/>
              </a:rPr>
              <a:t>ả hai chị em gấp được bao nhiêu chiếc thuyền giấy</a:t>
            </a:r>
            <a:r>
              <a:rPr lang="en-US" sz="3200" dirty="0">
                <a:solidFill>
                  <a:srgbClr val="FF0000"/>
                </a:solidFill>
                <a:latin typeface="Arial"/>
              </a:rPr>
              <a:t> </a:t>
            </a:r>
            <a:r>
              <a:rPr lang="en-US" sz="3200" dirty="0" err="1">
                <a:solidFill>
                  <a:srgbClr val="FF0000"/>
                </a:solidFill>
                <a:latin typeface="Arial"/>
              </a:rPr>
              <a:t>là</a:t>
            </a:r>
            <a:r>
              <a:rPr lang="en-US" sz="3200" dirty="0">
                <a:solidFill>
                  <a:srgbClr val="FF0000"/>
                </a:solidFill>
                <a:latin typeface="Arial"/>
              </a:rPr>
              <a:t>?</a:t>
            </a:r>
            <a:endParaRPr kumimoji="0" lang="vi-VN" sz="3200" b="0" i="0" u="none" strike="noStrike" kern="1200" cap="none" spc="0" normalizeH="0" baseline="0" noProof="0" dirty="0">
              <a:ln>
                <a:noFill/>
              </a:ln>
              <a:solidFill>
                <a:srgbClr val="FF0000"/>
              </a:solidFill>
              <a:effectLst/>
              <a:uLnTx/>
              <a:uFillTx/>
              <a:latin typeface="Arial"/>
              <a:cs typeface="+mn-cs"/>
            </a:endParaRPr>
          </a:p>
        </p:txBody>
      </p:sp>
      <p:sp>
        <p:nvSpPr>
          <p:cNvPr id="12" name="TextBox 11">
            <a:extLst>
              <a:ext uri="{FF2B5EF4-FFF2-40B4-BE49-F238E27FC236}">
                <a16:creationId xmlns:a16="http://schemas.microsoft.com/office/drawing/2014/main" id="{FD578A74-0E7F-4752-97A1-E261070173C2}"/>
              </a:ext>
            </a:extLst>
          </p:cNvPr>
          <p:cNvSpPr txBox="1"/>
          <p:nvPr/>
        </p:nvSpPr>
        <p:spPr>
          <a:xfrm>
            <a:off x="1240459" y="4945763"/>
            <a:ext cx="667290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a:cs typeface="+mn-cs"/>
              </a:rPr>
              <a:t>2</a:t>
            </a:r>
            <a:r>
              <a:rPr kumimoji="0" lang="en-US" sz="3200" b="0" i="0" u="none" strike="noStrike" kern="1200" cap="none" spc="0" normalizeH="0" baseline="0" noProof="0" dirty="0">
                <a:ln>
                  <a:noFill/>
                </a:ln>
                <a:solidFill>
                  <a:srgbClr val="FF0000"/>
                </a:solidFill>
                <a:effectLst/>
                <a:uLnTx/>
                <a:uFillTx/>
                <a:latin typeface="Arial"/>
                <a:cs typeface="+mn-cs"/>
              </a:rPr>
              <a:t>5</a:t>
            </a:r>
            <a:r>
              <a:rPr kumimoji="0" lang="vi-VN" sz="3200" b="0" i="0" u="none" strike="noStrike" kern="1200" cap="none" spc="0" normalizeH="0" baseline="0" noProof="0" dirty="0">
                <a:ln>
                  <a:noFill/>
                </a:ln>
                <a:solidFill>
                  <a:srgbClr val="FF0000"/>
                </a:solidFill>
                <a:effectLst/>
                <a:uLnTx/>
                <a:uFillTx/>
                <a:latin typeface="Arial"/>
                <a:cs typeface="+mn-cs"/>
              </a:rPr>
              <a:t> + 3 = </a:t>
            </a:r>
            <a:r>
              <a:rPr kumimoji="0" lang="en-US" sz="3200" b="0" i="0" u="none" strike="noStrike" kern="1200" cap="none" spc="0" normalizeH="0" baseline="0" noProof="0" dirty="0">
                <a:ln>
                  <a:noFill/>
                </a:ln>
                <a:solidFill>
                  <a:srgbClr val="FF0000"/>
                </a:solidFill>
                <a:effectLst/>
                <a:uLnTx/>
                <a:uFillTx/>
                <a:latin typeface="Arial"/>
                <a:cs typeface="+mn-cs"/>
              </a:rPr>
              <a:t>28</a:t>
            </a:r>
            <a:r>
              <a:rPr kumimoji="0" lang="vi-VN" sz="3200" b="0" i="0" u="none" strike="noStrike" kern="1200" cap="none" spc="0" normalizeH="0" baseline="0" noProof="0" dirty="0">
                <a:ln>
                  <a:noFill/>
                </a:ln>
                <a:solidFill>
                  <a:srgbClr val="FF0000"/>
                </a:solidFill>
                <a:effectLst/>
                <a:uLnTx/>
                <a:uFillTx/>
                <a:latin typeface="Arial"/>
                <a:cs typeface="+mn-cs"/>
              </a:rPr>
              <a:t> (</a:t>
            </a:r>
            <a:r>
              <a:rPr kumimoji="0" lang="en-US" sz="3200" b="0" i="0" u="none" strike="noStrike" kern="1200" cap="none" spc="0" normalizeH="0" baseline="0" noProof="0" dirty="0" err="1">
                <a:ln>
                  <a:noFill/>
                </a:ln>
                <a:solidFill>
                  <a:srgbClr val="FF0000"/>
                </a:solidFill>
                <a:effectLst/>
                <a:uLnTx/>
                <a:uFillTx/>
                <a:latin typeface="Arial"/>
                <a:cs typeface="+mn-cs"/>
              </a:rPr>
              <a:t>chiếc</a:t>
            </a:r>
            <a:r>
              <a:rPr kumimoji="0" lang="vi-VN" sz="3200" b="0" i="0" u="none" strike="noStrike" kern="1200" cap="none" spc="0" normalizeH="0" baseline="0" noProof="0" dirty="0">
                <a:ln>
                  <a:noFill/>
                </a:ln>
                <a:solidFill>
                  <a:srgbClr val="FF0000"/>
                </a:solidFill>
                <a:effectLst/>
                <a:uLnTx/>
                <a:uFillTx/>
                <a:latin typeface="Arial"/>
                <a:cs typeface="+mn-cs"/>
              </a:rPr>
              <a:t>)</a:t>
            </a:r>
          </a:p>
        </p:txBody>
      </p:sp>
      <p:sp>
        <p:nvSpPr>
          <p:cNvPr id="14" name="TextBox 13">
            <a:extLst>
              <a:ext uri="{FF2B5EF4-FFF2-40B4-BE49-F238E27FC236}">
                <a16:creationId xmlns:a16="http://schemas.microsoft.com/office/drawing/2014/main" id="{5A83588D-1B07-4607-82CD-C59D6A693419}"/>
              </a:ext>
            </a:extLst>
          </p:cNvPr>
          <p:cNvSpPr txBox="1"/>
          <p:nvPr/>
        </p:nvSpPr>
        <p:spPr>
          <a:xfrm>
            <a:off x="2495442" y="5503988"/>
            <a:ext cx="5905608"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F0000"/>
                </a:solidFill>
                <a:effectLst/>
                <a:uLnTx/>
                <a:uFillTx/>
                <a:latin typeface="Arial"/>
                <a:cs typeface="+mn-cs"/>
              </a:rPr>
              <a:t>Đáp số: </a:t>
            </a:r>
            <a:r>
              <a:rPr kumimoji="0" lang="en-US" sz="3200" b="0" i="0" u="none" strike="noStrike" kern="1200" cap="none" spc="0" normalizeH="0" baseline="0" noProof="0" dirty="0">
                <a:ln>
                  <a:noFill/>
                </a:ln>
                <a:solidFill>
                  <a:srgbClr val="FF0000"/>
                </a:solidFill>
                <a:effectLst/>
                <a:uLnTx/>
                <a:uFillTx/>
                <a:latin typeface="Arial"/>
                <a:cs typeface="+mn-cs"/>
              </a:rPr>
              <a:t>28 </a:t>
            </a:r>
            <a:r>
              <a:rPr kumimoji="0" lang="en-US" sz="3200" b="0" i="0" u="none" strike="noStrike" kern="1200" cap="none" spc="0" normalizeH="0" baseline="0" noProof="0" dirty="0" err="1">
                <a:ln>
                  <a:noFill/>
                </a:ln>
                <a:solidFill>
                  <a:srgbClr val="FF0000"/>
                </a:solidFill>
                <a:effectLst/>
                <a:uLnTx/>
                <a:uFillTx/>
                <a:latin typeface="Arial"/>
                <a:cs typeface="+mn-cs"/>
              </a:rPr>
              <a:t>chiếc</a:t>
            </a:r>
            <a:r>
              <a:rPr kumimoji="0" lang="en-US" sz="3200" b="0" i="0" u="none" strike="noStrike" kern="1200" cap="none" spc="0" normalizeH="0" noProof="0" dirty="0">
                <a:ln>
                  <a:noFill/>
                </a:ln>
                <a:solidFill>
                  <a:srgbClr val="FF0000"/>
                </a:solidFill>
                <a:effectLst/>
                <a:uLnTx/>
                <a:uFillTx/>
                <a:latin typeface="Arial"/>
                <a:cs typeface="+mn-cs"/>
              </a:rPr>
              <a:t> </a:t>
            </a:r>
            <a:r>
              <a:rPr kumimoji="0" lang="en-US" sz="3200" b="0" i="0" u="none" strike="noStrike" kern="1200" cap="none" spc="0" normalizeH="0" noProof="0" dirty="0" err="1">
                <a:ln>
                  <a:noFill/>
                </a:ln>
                <a:solidFill>
                  <a:srgbClr val="FF0000"/>
                </a:solidFill>
                <a:effectLst/>
                <a:uLnTx/>
                <a:uFillTx/>
                <a:latin typeface="Arial"/>
                <a:cs typeface="+mn-cs"/>
              </a:rPr>
              <a:t>thuyền</a:t>
            </a:r>
            <a:r>
              <a:rPr kumimoji="0" lang="en-US" sz="3200" b="0" i="0" u="none" strike="noStrike" kern="1200" cap="none" spc="0" normalizeH="0" noProof="0" dirty="0">
                <a:ln>
                  <a:noFill/>
                </a:ln>
                <a:solidFill>
                  <a:srgbClr val="FF0000"/>
                </a:solidFill>
                <a:effectLst/>
                <a:uLnTx/>
                <a:uFillTx/>
                <a:latin typeface="Arial"/>
                <a:cs typeface="+mn-cs"/>
              </a:rPr>
              <a:t> </a:t>
            </a:r>
            <a:r>
              <a:rPr kumimoji="0" lang="en-US" sz="3200" b="0" i="0" u="none" strike="noStrike" kern="1200" cap="none" spc="0" normalizeH="0" noProof="0" dirty="0" err="1">
                <a:ln>
                  <a:noFill/>
                </a:ln>
                <a:solidFill>
                  <a:srgbClr val="FF0000"/>
                </a:solidFill>
                <a:effectLst/>
                <a:uLnTx/>
                <a:uFillTx/>
                <a:latin typeface="Arial"/>
                <a:cs typeface="+mn-cs"/>
              </a:rPr>
              <a:t>giấy</a:t>
            </a:r>
            <a:endParaRPr kumimoji="0" lang="vi-VN" sz="3200" b="0" i="0" u="none" strike="noStrike" kern="1200" cap="none" spc="0" normalizeH="0" baseline="0" noProof="0" dirty="0">
              <a:ln>
                <a:noFill/>
              </a:ln>
              <a:solidFill>
                <a:srgbClr val="FF0000"/>
              </a:solidFill>
              <a:effectLst/>
              <a:uLnTx/>
              <a:uFillTx/>
              <a:latin typeface="Arial"/>
              <a:cs typeface="+mn-cs"/>
            </a:endParaRPr>
          </a:p>
        </p:txBody>
      </p:sp>
    </p:spTree>
    <p:extLst>
      <p:ext uri="{BB962C8B-B14F-4D97-AF65-F5344CB8AC3E}">
        <p14:creationId xmlns:p14="http://schemas.microsoft.com/office/powerpoint/2010/main" val="65745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500"/>
                                        <p:tgtEl>
                                          <p:spTgt spid="32"/>
                                        </p:tgtEl>
                                      </p:cBhvr>
                                    </p:animEffect>
                                  </p:childTnLst>
                                </p:cTn>
                              </p:par>
                              <p:par>
                                <p:cTn id="26" presetID="16" presetClass="entr" presetSubtype="21"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barn(inVertical)">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barn(inVertical)">
                                      <p:cBhvr>
                                        <p:cTn id="33" dur="500"/>
                                        <p:tgtEl>
                                          <p:spTgt spid="36"/>
                                        </p:tgtEl>
                                      </p:cBhvr>
                                    </p:animEffect>
                                  </p:childTnLst>
                                </p:cTn>
                              </p:par>
                              <p:par>
                                <p:cTn id="34" presetID="16" presetClass="entr" presetSubtype="21"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barn(inVertical)">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barn(inVertical)">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arn(inVertical)">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0" grpId="0"/>
      <p:bldP spid="11"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1447BA-647A-419C-B9F3-4DAACA87269B}"/>
              </a:ext>
            </a:extLst>
          </p:cNvPr>
          <p:cNvGrpSpPr/>
          <p:nvPr/>
        </p:nvGrpSpPr>
        <p:grpSpPr>
          <a:xfrm>
            <a:off x="1236498" y="531876"/>
            <a:ext cx="10555452" cy="1097708"/>
            <a:chOff x="2421141" y="730782"/>
            <a:chExt cx="5471576" cy="1277200"/>
          </a:xfrm>
        </p:grpSpPr>
        <p:sp>
          <p:nvSpPr>
            <p:cNvPr id="3" name="Rectangle: Rounded Corners 43">
              <a:extLst>
                <a:ext uri="{FF2B5EF4-FFF2-40B4-BE49-F238E27FC236}">
                  <a16:creationId xmlns:a16="http://schemas.microsoft.com/office/drawing/2014/main" id="{48BBB472-9D6E-45A9-9C51-7A6DA0EF071F}"/>
                </a:ext>
              </a:extLst>
            </p:cNvPr>
            <p:cNvSpPr/>
            <p:nvPr/>
          </p:nvSpPr>
          <p:spPr>
            <a:xfrm>
              <a:off x="2421141" y="730782"/>
              <a:ext cx="5471576" cy="1277200"/>
            </a:xfrm>
            <a:custGeom>
              <a:avLst/>
              <a:gdLst>
                <a:gd name="connsiteX0" fmla="*/ 0 w 5471576"/>
                <a:gd name="connsiteY0" fmla="*/ 212871 h 1277200"/>
                <a:gd name="connsiteX1" fmla="*/ 212871 w 5471576"/>
                <a:gd name="connsiteY1" fmla="*/ 0 h 1277200"/>
                <a:gd name="connsiteX2" fmla="*/ 773519 w 5471576"/>
                <a:gd name="connsiteY2" fmla="*/ 0 h 1277200"/>
                <a:gd name="connsiteX3" fmla="*/ 1283709 w 5471576"/>
                <a:gd name="connsiteY3" fmla="*/ 0 h 1277200"/>
                <a:gd name="connsiteX4" fmla="*/ 1743441 w 5471576"/>
                <a:gd name="connsiteY4" fmla="*/ 0 h 1277200"/>
                <a:gd name="connsiteX5" fmla="*/ 2405006 w 5471576"/>
                <a:gd name="connsiteY5" fmla="*/ 0 h 1277200"/>
                <a:gd name="connsiteX6" fmla="*/ 2864737 w 5471576"/>
                <a:gd name="connsiteY6" fmla="*/ 0 h 1277200"/>
                <a:gd name="connsiteX7" fmla="*/ 3475844 w 5471576"/>
                <a:gd name="connsiteY7" fmla="*/ 0 h 1277200"/>
                <a:gd name="connsiteX8" fmla="*/ 3935575 w 5471576"/>
                <a:gd name="connsiteY8" fmla="*/ 0 h 1277200"/>
                <a:gd name="connsiteX9" fmla="*/ 4395307 w 5471576"/>
                <a:gd name="connsiteY9" fmla="*/ 0 h 1277200"/>
                <a:gd name="connsiteX10" fmla="*/ 5258705 w 5471576"/>
                <a:gd name="connsiteY10" fmla="*/ 0 h 1277200"/>
                <a:gd name="connsiteX11" fmla="*/ 5471576 w 5471576"/>
                <a:gd name="connsiteY11" fmla="*/ 212871 h 1277200"/>
                <a:gd name="connsiteX12" fmla="*/ 5471576 w 5471576"/>
                <a:gd name="connsiteY12" fmla="*/ 638600 h 1277200"/>
                <a:gd name="connsiteX13" fmla="*/ 5471576 w 5471576"/>
                <a:gd name="connsiteY13" fmla="*/ 1064329 h 1277200"/>
                <a:gd name="connsiteX14" fmla="*/ 5258705 w 5471576"/>
                <a:gd name="connsiteY14" fmla="*/ 1277200 h 1277200"/>
                <a:gd name="connsiteX15" fmla="*/ 4798973 w 5471576"/>
                <a:gd name="connsiteY15" fmla="*/ 1277200 h 1277200"/>
                <a:gd name="connsiteX16" fmla="*/ 4389700 w 5471576"/>
                <a:gd name="connsiteY16" fmla="*/ 1277200 h 1277200"/>
                <a:gd name="connsiteX17" fmla="*/ 3929969 w 5471576"/>
                <a:gd name="connsiteY17" fmla="*/ 1277200 h 1277200"/>
                <a:gd name="connsiteX18" fmla="*/ 3318862 w 5471576"/>
                <a:gd name="connsiteY18" fmla="*/ 1277200 h 1277200"/>
                <a:gd name="connsiteX19" fmla="*/ 2909589 w 5471576"/>
                <a:gd name="connsiteY19" fmla="*/ 1277200 h 1277200"/>
                <a:gd name="connsiteX20" fmla="*/ 2399399 w 5471576"/>
                <a:gd name="connsiteY20" fmla="*/ 1277200 h 1277200"/>
                <a:gd name="connsiteX21" fmla="*/ 1939668 w 5471576"/>
                <a:gd name="connsiteY21" fmla="*/ 1277200 h 1277200"/>
                <a:gd name="connsiteX22" fmla="*/ 1429478 w 5471576"/>
                <a:gd name="connsiteY22" fmla="*/ 1277200 h 1277200"/>
                <a:gd name="connsiteX23" fmla="*/ 969746 w 5471576"/>
                <a:gd name="connsiteY23" fmla="*/ 1277200 h 1277200"/>
                <a:gd name="connsiteX24" fmla="*/ 212871 w 5471576"/>
                <a:gd name="connsiteY24" fmla="*/ 1277200 h 1277200"/>
                <a:gd name="connsiteX25" fmla="*/ 0 w 5471576"/>
                <a:gd name="connsiteY25" fmla="*/ 1064329 h 1277200"/>
                <a:gd name="connsiteX26" fmla="*/ 0 w 5471576"/>
                <a:gd name="connsiteY26" fmla="*/ 630085 h 1277200"/>
                <a:gd name="connsiteX27" fmla="*/ 0 w 5471576"/>
                <a:gd name="connsiteY27" fmla="*/ 212871 h 12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471576" h="1277200" fill="none" extrusionOk="0">
                  <a:moveTo>
                    <a:pt x="0" y="212871"/>
                  </a:moveTo>
                  <a:cubicBezTo>
                    <a:pt x="-4568" y="97196"/>
                    <a:pt x="96674" y="-11355"/>
                    <a:pt x="212871" y="0"/>
                  </a:cubicBezTo>
                  <a:cubicBezTo>
                    <a:pt x="405453" y="-62696"/>
                    <a:pt x="575991" y="42248"/>
                    <a:pt x="773519" y="0"/>
                  </a:cubicBezTo>
                  <a:cubicBezTo>
                    <a:pt x="971047" y="-42248"/>
                    <a:pt x="1126183" y="8255"/>
                    <a:pt x="1283709" y="0"/>
                  </a:cubicBezTo>
                  <a:cubicBezTo>
                    <a:pt x="1441235" y="-8255"/>
                    <a:pt x="1613068" y="45230"/>
                    <a:pt x="1743441" y="0"/>
                  </a:cubicBezTo>
                  <a:cubicBezTo>
                    <a:pt x="1873814" y="-45230"/>
                    <a:pt x="2140716" y="67593"/>
                    <a:pt x="2405006" y="0"/>
                  </a:cubicBezTo>
                  <a:cubicBezTo>
                    <a:pt x="2669297" y="-67593"/>
                    <a:pt x="2712715" y="2756"/>
                    <a:pt x="2864737" y="0"/>
                  </a:cubicBezTo>
                  <a:cubicBezTo>
                    <a:pt x="3016759" y="-2756"/>
                    <a:pt x="3274464" y="56309"/>
                    <a:pt x="3475844" y="0"/>
                  </a:cubicBezTo>
                  <a:cubicBezTo>
                    <a:pt x="3677224" y="-56309"/>
                    <a:pt x="3713276" y="50775"/>
                    <a:pt x="3935575" y="0"/>
                  </a:cubicBezTo>
                  <a:cubicBezTo>
                    <a:pt x="4157874" y="-50775"/>
                    <a:pt x="4188668" y="3698"/>
                    <a:pt x="4395307" y="0"/>
                  </a:cubicBezTo>
                  <a:cubicBezTo>
                    <a:pt x="4601946" y="-3698"/>
                    <a:pt x="5040967" y="101957"/>
                    <a:pt x="5258705" y="0"/>
                  </a:cubicBezTo>
                  <a:cubicBezTo>
                    <a:pt x="5378012" y="16668"/>
                    <a:pt x="5470708" y="67153"/>
                    <a:pt x="5471576" y="212871"/>
                  </a:cubicBezTo>
                  <a:cubicBezTo>
                    <a:pt x="5475618" y="348938"/>
                    <a:pt x="5454025" y="477294"/>
                    <a:pt x="5471576" y="638600"/>
                  </a:cubicBezTo>
                  <a:cubicBezTo>
                    <a:pt x="5489127" y="799906"/>
                    <a:pt x="5467318" y="891355"/>
                    <a:pt x="5471576" y="1064329"/>
                  </a:cubicBezTo>
                  <a:cubicBezTo>
                    <a:pt x="5458716" y="1171363"/>
                    <a:pt x="5390499" y="1305878"/>
                    <a:pt x="5258705" y="1277200"/>
                  </a:cubicBezTo>
                  <a:cubicBezTo>
                    <a:pt x="5122690" y="1309477"/>
                    <a:pt x="5004405" y="1224682"/>
                    <a:pt x="4798973" y="1277200"/>
                  </a:cubicBezTo>
                  <a:cubicBezTo>
                    <a:pt x="4593541" y="1329718"/>
                    <a:pt x="4553733" y="1241856"/>
                    <a:pt x="4389700" y="1277200"/>
                  </a:cubicBezTo>
                  <a:cubicBezTo>
                    <a:pt x="4225667" y="1312544"/>
                    <a:pt x="4127179" y="1228971"/>
                    <a:pt x="3929969" y="1277200"/>
                  </a:cubicBezTo>
                  <a:cubicBezTo>
                    <a:pt x="3732759" y="1325429"/>
                    <a:pt x="3622185" y="1262917"/>
                    <a:pt x="3318862" y="1277200"/>
                  </a:cubicBezTo>
                  <a:cubicBezTo>
                    <a:pt x="3015539" y="1291483"/>
                    <a:pt x="3108640" y="1254090"/>
                    <a:pt x="2909589" y="1277200"/>
                  </a:cubicBezTo>
                  <a:cubicBezTo>
                    <a:pt x="2710538" y="1300310"/>
                    <a:pt x="2574564" y="1222274"/>
                    <a:pt x="2399399" y="1277200"/>
                  </a:cubicBezTo>
                  <a:cubicBezTo>
                    <a:pt x="2224234" y="1332126"/>
                    <a:pt x="2139406" y="1270874"/>
                    <a:pt x="1939668" y="1277200"/>
                  </a:cubicBezTo>
                  <a:cubicBezTo>
                    <a:pt x="1739930" y="1283526"/>
                    <a:pt x="1562168" y="1255682"/>
                    <a:pt x="1429478" y="1277200"/>
                  </a:cubicBezTo>
                  <a:cubicBezTo>
                    <a:pt x="1296788" y="1298718"/>
                    <a:pt x="1152051" y="1237928"/>
                    <a:pt x="969746" y="1277200"/>
                  </a:cubicBezTo>
                  <a:cubicBezTo>
                    <a:pt x="787441" y="1316472"/>
                    <a:pt x="478967" y="1203052"/>
                    <a:pt x="212871" y="1277200"/>
                  </a:cubicBezTo>
                  <a:cubicBezTo>
                    <a:pt x="81226" y="1251575"/>
                    <a:pt x="157" y="1205618"/>
                    <a:pt x="0" y="1064329"/>
                  </a:cubicBezTo>
                  <a:cubicBezTo>
                    <a:pt x="-17749" y="936855"/>
                    <a:pt x="5591" y="744344"/>
                    <a:pt x="0" y="630085"/>
                  </a:cubicBezTo>
                  <a:cubicBezTo>
                    <a:pt x="-5591" y="515826"/>
                    <a:pt x="8445" y="328610"/>
                    <a:pt x="0" y="212871"/>
                  </a:cubicBezTo>
                  <a:close/>
                </a:path>
                <a:path w="5471576" h="1277200" stroke="0" extrusionOk="0">
                  <a:moveTo>
                    <a:pt x="0" y="212871"/>
                  </a:moveTo>
                  <a:cubicBezTo>
                    <a:pt x="-30328" y="86346"/>
                    <a:pt x="112099" y="12784"/>
                    <a:pt x="212871" y="0"/>
                  </a:cubicBezTo>
                  <a:cubicBezTo>
                    <a:pt x="361806" y="-18656"/>
                    <a:pt x="608393" y="40166"/>
                    <a:pt x="823978" y="0"/>
                  </a:cubicBezTo>
                  <a:cubicBezTo>
                    <a:pt x="1039563" y="-40166"/>
                    <a:pt x="1292300" y="39311"/>
                    <a:pt x="1435084" y="0"/>
                  </a:cubicBezTo>
                  <a:cubicBezTo>
                    <a:pt x="1577868" y="-39311"/>
                    <a:pt x="1847963" y="19172"/>
                    <a:pt x="2046191" y="0"/>
                  </a:cubicBezTo>
                  <a:cubicBezTo>
                    <a:pt x="2244419" y="-19172"/>
                    <a:pt x="2515906" y="8786"/>
                    <a:pt x="2707756" y="0"/>
                  </a:cubicBezTo>
                  <a:cubicBezTo>
                    <a:pt x="2899607" y="-8786"/>
                    <a:pt x="3040893" y="15910"/>
                    <a:pt x="3167487" y="0"/>
                  </a:cubicBezTo>
                  <a:cubicBezTo>
                    <a:pt x="3294081" y="-15910"/>
                    <a:pt x="3613714" y="42489"/>
                    <a:pt x="3728135" y="0"/>
                  </a:cubicBezTo>
                  <a:cubicBezTo>
                    <a:pt x="3842556" y="-42489"/>
                    <a:pt x="4074360" y="16160"/>
                    <a:pt x="4238325" y="0"/>
                  </a:cubicBezTo>
                  <a:cubicBezTo>
                    <a:pt x="4402290" y="-16160"/>
                    <a:pt x="4535405" y="49512"/>
                    <a:pt x="4698057" y="0"/>
                  </a:cubicBezTo>
                  <a:cubicBezTo>
                    <a:pt x="4860709" y="-49512"/>
                    <a:pt x="5144106" y="58829"/>
                    <a:pt x="5258705" y="0"/>
                  </a:cubicBezTo>
                  <a:cubicBezTo>
                    <a:pt x="5381572" y="13486"/>
                    <a:pt x="5497869" y="114062"/>
                    <a:pt x="5471576" y="212871"/>
                  </a:cubicBezTo>
                  <a:cubicBezTo>
                    <a:pt x="5510555" y="427140"/>
                    <a:pt x="5454749" y="497934"/>
                    <a:pt x="5471576" y="647115"/>
                  </a:cubicBezTo>
                  <a:cubicBezTo>
                    <a:pt x="5488403" y="796296"/>
                    <a:pt x="5448515" y="905739"/>
                    <a:pt x="5471576" y="1064329"/>
                  </a:cubicBezTo>
                  <a:cubicBezTo>
                    <a:pt x="5478404" y="1181576"/>
                    <a:pt x="5380522" y="1300279"/>
                    <a:pt x="5258705" y="1277200"/>
                  </a:cubicBezTo>
                  <a:cubicBezTo>
                    <a:pt x="5156233" y="1283760"/>
                    <a:pt x="4884642" y="1218311"/>
                    <a:pt x="4748515" y="1277200"/>
                  </a:cubicBezTo>
                  <a:cubicBezTo>
                    <a:pt x="4612388" y="1336089"/>
                    <a:pt x="4410703" y="1248001"/>
                    <a:pt x="4238325" y="1277200"/>
                  </a:cubicBezTo>
                  <a:cubicBezTo>
                    <a:pt x="4065947" y="1306399"/>
                    <a:pt x="3790251" y="1241690"/>
                    <a:pt x="3576760" y="1277200"/>
                  </a:cubicBezTo>
                  <a:cubicBezTo>
                    <a:pt x="3363269" y="1312710"/>
                    <a:pt x="3289831" y="1264385"/>
                    <a:pt x="3066570" y="1277200"/>
                  </a:cubicBezTo>
                  <a:cubicBezTo>
                    <a:pt x="2843309" y="1290015"/>
                    <a:pt x="2602705" y="1228524"/>
                    <a:pt x="2455464" y="1277200"/>
                  </a:cubicBezTo>
                  <a:cubicBezTo>
                    <a:pt x="2308223" y="1325876"/>
                    <a:pt x="2185141" y="1264906"/>
                    <a:pt x="1995732" y="1277200"/>
                  </a:cubicBezTo>
                  <a:cubicBezTo>
                    <a:pt x="1806323" y="1289494"/>
                    <a:pt x="1737993" y="1254114"/>
                    <a:pt x="1536001" y="1277200"/>
                  </a:cubicBezTo>
                  <a:cubicBezTo>
                    <a:pt x="1334009" y="1300286"/>
                    <a:pt x="1161745" y="1221413"/>
                    <a:pt x="975353" y="1277200"/>
                  </a:cubicBezTo>
                  <a:cubicBezTo>
                    <a:pt x="788961" y="1332987"/>
                    <a:pt x="536756" y="1224893"/>
                    <a:pt x="212871" y="1277200"/>
                  </a:cubicBezTo>
                  <a:cubicBezTo>
                    <a:pt x="88553" y="1280543"/>
                    <a:pt x="13569" y="1173141"/>
                    <a:pt x="0" y="1064329"/>
                  </a:cubicBezTo>
                  <a:cubicBezTo>
                    <a:pt x="-19651" y="957708"/>
                    <a:pt x="16844" y="775084"/>
                    <a:pt x="0" y="621571"/>
                  </a:cubicBezTo>
                  <a:cubicBezTo>
                    <a:pt x="-16844" y="468058"/>
                    <a:pt x="25579" y="342784"/>
                    <a:pt x="0" y="212871"/>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4" name="TextBox 3">
              <a:extLst>
                <a:ext uri="{FF2B5EF4-FFF2-40B4-BE49-F238E27FC236}">
                  <a16:creationId xmlns:a16="http://schemas.microsoft.com/office/drawing/2014/main" id="{424808B4-768B-484F-AFA2-6FD2655996BB}"/>
                </a:ext>
              </a:extLst>
            </p:cNvPr>
            <p:cNvSpPr txBox="1"/>
            <p:nvPr/>
          </p:nvSpPr>
          <p:spPr>
            <a:xfrm>
              <a:off x="2515861" y="730782"/>
              <a:ext cx="5063354" cy="12533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0" i="0" dirty="0">
                  <a:solidFill>
                    <a:srgbClr val="0070C0"/>
                  </a:solidFill>
                  <a:effectLst/>
                  <a:latin typeface="Calibri" panose="020F0502020204030204" pitchFamily="34" charset="0"/>
                  <a:cs typeface="Calibri" panose="020F0502020204030204" pitchFamily="34" charset="0"/>
                </a:rPr>
                <a:t>Lá sen chỉ chở được 17 chú ếch con. Trên lá sen đang có 14 chú ếch con.</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Tìm</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đáp</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án</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cho</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hết</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ếch</a:t>
              </a:r>
              <a:r>
                <a:rPr lang="en-US" sz="3200" b="0" i="0" dirty="0">
                  <a:solidFill>
                    <a:srgbClr val="0070C0"/>
                  </a:solidFill>
                  <a:effectLst/>
                  <a:latin typeface="Calibri" panose="020F0502020204030204" pitchFamily="34" charset="0"/>
                  <a:cs typeface="Calibri" panose="020F0502020204030204" pitchFamily="34" charset="0"/>
                </a:rPr>
                <a:t> con </a:t>
              </a:r>
              <a:r>
                <a:rPr lang="en-US" sz="3200" b="0" i="0" dirty="0" err="1">
                  <a:solidFill>
                    <a:srgbClr val="0070C0"/>
                  </a:solidFill>
                  <a:effectLst/>
                  <a:latin typeface="Calibri" panose="020F0502020204030204" pitchFamily="34" charset="0"/>
                  <a:cs typeface="Calibri" panose="020F0502020204030204" pitchFamily="34" charset="0"/>
                </a:rPr>
                <a:t>lên</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lá</a:t>
              </a:r>
              <a:r>
                <a:rPr lang="en-US" sz="3200" b="0" i="0" dirty="0">
                  <a:solidFill>
                    <a:srgbClr val="0070C0"/>
                  </a:solidFill>
                  <a:effectLst/>
                  <a:latin typeface="Calibri" panose="020F0502020204030204" pitchFamily="34" charset="0"/>
                  <a:cs typeface="Calibri" panose="020F0502020204030204" pitchFamily="34" charset="0"/>
                </a:rPr>
                <a:t> </a:t>
              </a:r>
              <a:r>
                <a:rPr lang="en-US" sz="3200" b="0" i="0" dirty="0" err="1">
                  <a:solidFill>
                    <a:srgbClr val="0070C0"/>
                  </a:solidFill>
                  <a:effectLst/>
                  <a:latin typeface="Calibri" panose="020F0502020204030204" pitchFamily="34" charset="0"/>
                  <a:cs typeface="Calibri" panose="020F0502020204030204" pitchFamily="34" charset="0"/>
                </a:rPr>
                <a:t>sen.</a:t>
              </a:r>
              <a:endPar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5" name="椭圆 42">
            <a:extLst>
              <a:ext uri="{FF2B5EF4-FFF2-40B4-BE49-F238E27FC236}">
                <a16:creationId xmlns:a16="http://schemas.microsoft.com/office/drawing/2014/main" id="{33704712-9255-4E26-9B1A-A8FBF03EE7BF}"/>
              </a:ext>
            </a:extLst>
          </p:cNvPr>
          <p:cNvSpPr/>
          <p:nvPr/>
        </p:nvSpPr>
        <p:spPr>
          <a:xfrm>
            <a:off x="183916" y="353044"/>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4</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6" name="Picture 5">
            <a:extLst>
              <a:ext uri="{FF2B5EF4-FFF2-40B4-BE49-F238E27FC236}">
                <a16:creationId xmlns:a16="http://schemas.microsoft.com/office/drawing/2014/main" id="{1F593CCA-0B35-49B5-ADE5-09E30B34F7A2}"/>
              </a:ext>
            </a:extLst>
          </p:cNvPr>
          <p:cNvPicPr>
            <a:picLocks noChangeAspect="1"/>
          </p:cNvPicPr>
          <p:nvPr/>
        </p:nvPicPr>
        <p:blipFill>
          <a:blip r:embed="rId2"/>
          <a:stretch>
            <a:fillRect/>
          </a:stretch>
        </p:blipFill>
        <p:spPr>
          <a:xfrm>
            <a:off x="3471862" y="1808416"/>
            <a:ext cx="5838825" cy="2390775"/>
          </a:xfrm>
          <a:prstGeom prst="rect">
            <a:avLst/>
          </a:prstGeom>
        </p:spPr>
      </p:pic>
      <p:pic>
        <p:nvPicPr>
          <p:cNvPr id="7" name="Picture 6">
            <a:extLst>
              <a:ext uri="{FF2B5EF4-FFF2-40B4-BE49-F238E27FC236}">
                <a16:creationId xmlns:a16="http://schemas.microsoft.com/office/drawing/2014/main" id="{3D34FAC9-C461-4C4E-BA49-E8FEFEAEBB33}"/>
              </a:ext>
            </a:extLst>
          </p:cNvPr>
          <p:cNvPicPr>
            <a:picLocks noChangeAspect="1"/>
          </p:cNvPicPr>
          <p:nvPr/>
        </p:nvPicPr>
        <p:blipFill>
          <a:blip r:embed="rId3"/>
          <a:stretch>
            <a:fillRect/>
          </a:stretch>
        </p:blipFill>
        <p:spPr>
          <a:xfrm>
            <a:off x="1419226" y="4325874"/>
            <a:ext cx="2686050" cy="2000250"/>
          </a:xfrm>
          <a:prstGeom prst="rect">
            <a:avLst/>
          </a:prstGeom>
        </p:spPr>
      </p:pic>
      <p:pic>
        <p:nvPicPr>
          <p:cNvPr id="8" name="Picture 7">
            <a:extLst>
              <a:ext uri="{FF2B5EF4-FFF2-40B4-BE49-F238E27FC236}">
                <a16:creationId xmlns:a16="http://schemas.microsoft.com/office/drawing/2014/main" id="{C5E487CD-6A61-444A-AF7E-9E90011E7755}"/>
              </a:ext>
            </a:extLst>
          </p:cNvPr>
          <p:cNvPicPr>
            <a:picLocks noChangeAspect="1"/>
          </p:cNvPicPr>
          <p:nvPr/>
        </p:nvPicPr>
        <p:blipFill>
          <a:blip r:embed="rId4"/>
          <a:stretch>
            <a:fillRect/>
          </a:stretch>
        </p:blipFill>
        <p:spPr>
          <a:xfrm>
            <a:off x="5057774" y="4449699"/>
            <a:ext cx="2667000" cy="1876425"/>
          </a:xfrm>
          <a:prstGeom prst="rect">
            <a:avLst/>
          </a:prstGeom>
        </p:spPr>
      </p:pic>
      <p:pic>
        <p:nvPicPr>
          <p:cNvPr id="9" name="Picture 8">
            <a:extLst>
              <a:ext uri="{FF2B5EF4-FFF2-40B4-BE49-F238E27FC236}">
                <a16:creationId xmlns:a16="http://schemas.microsoft.com/office/drawing/2014/main" id="{3FA80030-9770-46A1-8684-1111012C2C40}"/>
              </a:ext>
            </a:extLst>
          </p:cNvPr>
          <p:cNvPicPr>
            <a:picLocks noChangeAspect="1"/>
          </p:cNvPicPr>
          <p:nvPr/>
        </p:nvPicPr>
        <p:blipFill>
          <a:blip r:embed="rId5"/>
          <a:stretch>
            <a:fillRect/>
          </a:stretch>
        </p:blipFill>
        <p:spPr>
          <a:xfrm>
            <a:off x="8215312" y="4449699"/>
            <a:ext cx="2457450" cy="1828800"/>
          </a:xfrm>
          <a:prstGeom prst="rect">
            <a:avLst/>
          </a:prstGeom>
        </p:spPr>
      </p:pic>
      <p:cxnSp>
        <p:nvCxnSpPr>
          <p:cNvPr id="10" name="Straight Connector 9">
            <a:extLst>
              <a:ext uri="{FF2B5EF4-FFF2-40B4-BE49-F238E27FC236}">
                <a16:creationId xmlns:a16="http://schemas.microsoft.com/office/drawing/2014/main" id="{E6DA0A94-5D69-43B9-916B-74DF6F54F152}"/>
              </a:ext>
            </a:extLst>
          </p:cNvPr>
          <p:cNvCxnSpPr/>
          <p:nvPr/>
        </p:nvCxnSpPr>
        <p:spPr>
          <a:xfrm>
            <a:off x="4672012" y="1517427"/>
            <a:ext cx="61055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060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nodeType="clickEffect">
                                  <p:stCondLst>
                                    <p:cond delay="0"/>
                                  </p:stCondLst>
                                  <p:childTnLst>
                                    <p:animMotion origin="layout" path="M 0.00078 -0.14259 L 0.00078 -0.14259 C 0.00208 -0.1463 0.00299 -0.15046 0.00469 -0.15371 C 0.00573 -0.15602 0.00729 -0.15741 0.00859 -0.15926 C 0.01354 -0.16713 0.00794 -0.16088 0.01641 -0.17037 C 0.01888 -0.17338 0.02122 -0.17431 0.02422 -0.17593 C 0.02786 -0.18264 0.02799 -0.18334 0.03281 -0.18982 C 0.03346 -0.19097 0.03424 -0.1919 0.03516 -0.19259 C 0.03633 -0.19375 0.03776 -0.19445 0.03906 -0.19537 C 0.04023 -0.19653 0.04362 -0.20139 0.04453 -0.20232 C 0.04518 -0.20347 0.04596 -0.2044 0.04687 -0.20509 C 0.04805 -0.20625 0.04948 -0.20671 0.05078 -0.20787 C 0.06002 -0.21759 0.05286 -0.21296 0.05859 -0.21621 C 0.05937 -0.21759 0.05989 -0.21945 0.06094 -0.22037 C 0.06185 -0.22153 0.06302 -0.2213 0.06406 -0.22176 C 0.0651 -0.22269 0.06614 -0.22361 0.06719 -0.22454 C 0.06901 -0.22639 0.0707 -0.22847 0.07266 -0.23009 C 0.07357 -0.23125 0.07474 -0.23195 0.07578 -0.23287 C 0.08112 -0.23889 0.07656 -0.23588 0.08125 -0.23843 C 0.09049 -0.25093 0.07864 -0.23634 0.0875 -0.24398 C 0.08906 -0.2456 0.09049 -0.24792 0.09219 -0.24954 C 0.09284 -0.25046 0.09375 -0.25046 0.09453 -0.25093 C 0.09635 -0.25232 0.09818 -0.25371 0.1 -0.25509 C 0.10104 -0.25602 0.10195 -0.25718 0.10312 -0.25787 C 0.10404 -0.25857 0.10508 -0.25903 0.10625 -0.25926 C 0.10846 -0.26042 0.11094 -0.26088 0.11328 -0.26204 C 0.11536 -0.2632 0.11732 -0.26505 0.11953 -0.26621 C 0.1207 -0.2669 0.12213 -0.26713 0.12344 -0.26759 C 0.12422 -0.26806 0.12487 -0.26875 0.12578 -0.26898 C 0.12669 -0.26968 0.12786 -0.26991 0.12891 -0.27037 C 0.13125 -0.27176 0.13346 -0.27361 0.13594 -0.27454 C 0.13698 -0.275 0.13802 -0.27546 0.13906 -0.27593 C 0.14206 -0.27755 0.14193 -0.27801 0.14531 -0.28148 C 0.14609 -0.28241 0.14674 -0.28357 0.14766 -0.28426 C 0.14831 -0.28496 0.14922 -0.28519 0.15 -0.28565 C 0.15104 -0.28658 0.15195 -0.28796 0.15312 -0.28843 C 0.1543 -0.28935 0.15573 -0.28935 0.15703 -0.28982 C 0.15781 -0.29028 0.15859 -0.29074 0.15937 -0.29121 C 0.16198 -0.29306 0.16445 -0.29537 0.16719 -0.29676 C 0.16875 -0.29769 0.17031 -0.29838 0.17187 -0.29954 C 0.17344 -0.30093 0.17812 -0.30648 0.18047 -0.30787 C 0.18138 -0.30857 0.18255 -0.3088 0.18359 -0.30926 C 0.20026 -0.31829 0.17786 -0.30718 0.19219 -0.31343 C 0.197 -0.31574 0.19193 -0.31389 0.19687 -0.31759 C 0.19831 -0.31898 0.2 -0.31945 0.20156 -0.32037 C 0.20234 -0.32084 0.20312 -0.3213 0.20391 -0.32176 C 0.20495 -0.32269 0.20586 -0.32454 0.20703 -0.32454 C 0.22109 -0.32616 0.23398 -0.32593 0.24766 -0.32593 " pathEditMode="relative" ptsTypes="AAAAAAAAAAAAAAAAAAAAAAAAAAAAAAAAAAAAAAAAAAAAAAAA">
                                      <p:cBhvr>
                                        <p:cTn id="31"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A9CB7AB-B8D5-4825-979E-2229225C2450}"/>
              </a:ext>
            </a:extLst>
          </p:cNvPr>
          <p:cNvGrpSpPr/>
          <p:nvPr/>
        </p:nvGrpSpPr>
        <p:grpSpPr>
          <a:xfrm>
            <a:off x="923179" y="268970"/>
            <a:ext cx="11087845" cy="1207406"/>
            <a:chOff x="2421141" y="730782"/>
            <a:chExt cx="1505773" cy="1039185"/>
          </a:xfrm>
        </p:grpSpPr>
        <p:sp>
          <p:nvSpPr>
            <p:cNvPr id="3" name="Rectangle: Rounded Corners 43">
              <a:extLst>
                <a:ext uri="{FF2B5EF4-FFF2-40B4-BE49-F238E27FC236}">
                  <a16:creationId xmlns:a16="http://schemas.microsoft.com/office/drawing/2014/main" id="{529986E4-D7A9-47C4-819D-C8F4673A1D97}"/>
                </a:ext>
              </a:extLst>
            </p:cNvPr>
            <p:cNvSpPr/>
            <p:nvPr/>
          </p:nvSpPr>
          <p:spPr>
            <a:xfrm>
              <a:off x="2421141" y="730782"/>
              <a:ext cx="1505773" cy="1039185"/>
            </a:xfrm>
            <a:custGeom>
              <a:avLst/>
              <a:gdLst>
                <a:gd name="connsiteX0" fmla="*/ 0 w 1505773"/>
                <a:gd name="connsiteY0" fmla="*/ 173201 h 1039185"/>
                <a:gd name="connsiteX1" fmla="*/ 173201 w 1505773"/>
                <a:gd name="connsiteY1" fmla="*/ 0 h 1039185"/>
                <a:gd name="connsiteX2" fmla="*/ 718105 w 1505773"/>
                <a:gd name="connsiteY2" fmla="*/ 0 h 1039185"/>
                <a:gd name="connsiteX3" fmla="*/ 1332572 w 1505773"/>
                <a:gd name="connsiteY3" fmla="*/ 0 h 1039185"/>
                <a:gd name="connsiteX4" fmla="*/ 1505773 w 1505773"/>
                <a:gd name="connsiteY4" fmla="*/ 173201 h 1039185"/>
                <a:gd name="connsiteX5" fmla="*/ 1505773 w 1505773"/>
                <a:gd name="connsiteY5" fmla="*/ 519593 h 1039185"/>
                <a:gd name="connsiteX6" fmla="*/ 1505773 w 1505773"/>
                <a:gd name="connsiteY6" fmla="*/ 865984 h 1039185"/>
                <a:gd name="connsiteX7" fmla="*/ 1332572 w 1505773"/>
                <a:gd name="connsiteY7" fmla="*/ 1039185 h 1039185"/>
                <a:gd name="connsiteX8" fmla="*/ 776074 w 1505773"/>
                <a:gd name="connsiteY8" fmla="*/ 1039185 h 1039185"/>
                <a:gd name="connsiteX9" fmla="*/ 173201 w 1505773"/>
                <a:gd name="connsiteY9" fmla="*/ 1039185 h 1039185"/>
                <a:gd name="connsiteX10" fmla="*/ 0 w 1505773"/>
                <a:gd name="connsiteY10" fmla="*/ 865984 h 1039185"/>
                <a:gd name="connsiteX11" fmla="*/ 0 w 1505773"/>
                <a:gd name="connsiteY11" fmla="*/ 512665 h 1039185"/>
                <a:gd name="connsiteX12" fmla="*/ 0 w 1505773"/>
                <a:gd name="connsiteY12" fmla="*/ 173201 h 103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05773" h="1039185" fill="none" extrusionOk="0">
                  <a:moveTo>
                    <a:pt x="0" y="173201"/>
                  </a:moveTo>
                  <a:cubicBezTo>
                    <a:pt x="4375" y="83489"/>
                    <a:pt x="91415" y="-3098"/>
                    <a:pt x="173201" y="0"/>
                  </a:cubicBezTo>
                  <a:cubicBezTo>
                    <a:pt x="416001" y="-64754"/>
                    <a:pt x="511199" y="49725"/>
                    <a:pt x="718105" y="0"/>
                  </a:cubicBezTo>
                  <a:cubicBezTo>
                    <a:pt x="925011" y="-49725"/>
                    <a:pt x="1201552" y="41046"/>
                    <a:pt x="1332572" y="0"/>
                  </a:cubicBezTo>
                  <a:cubicBezTo>
                    <a:pt x="1450761" y="-11491"/>
                    <a:pt x="1504503" y="57004"/>
                    <a:pt x="1505773" y="173201"/>
                  </a:cubicBezTo>
                  <a:cubicBezTo>
                    <a:pt x="1535174" y="335759"/>
                    <a:pt x="1470479" y="439817"/>
                    <a:pt x="1505773" y="519593"/>
                  </a:cubicBezTo>
                  <a:cubicBezTo>
                    <a:pt x="1541067" y="599369"/>
                    <a:pt x="1464591" y="765430"/>
                    <a:pt x="1505773" y="865984"/>
                  </a:cubicBezTo>
                  <a:cubicBezTo>
                    <a:pt x="1504527" y="964344"/>
                    <a:pt x="1424634" y="1037588"/>
                    <a:pt x="1332572" y="1039185"/>
                  </a:cubicBezTo>
                  <a:cubicBezTo>
                    <a:pt x="1138900" y="1056448"/>
                    <a:pt x="929705" y="1000004"/>
                    <a:pt x="776074" y="1039185"/>
                  </a:cubicBezTo>
                  <a:cubicBezTo>
                    <a:pt x="622443" y="1078366"/>
                    <a:pt x="331737" y="996354"/>
                    <a:pt x="173201" y="1039185"/>
                  </a:cubicBezTo>
                  <a:cubicBezTo>
                    <a:pt x="63876" y="1046342"/>
                    <a:pt x="5189" y="954375"/>
                    <a:pt x="0" y="865984"/>
                  </a:cubicBezTo>
                  <a:cubicBezTo>
                    <a:pt x="-18989" y="777045"/>
                    <a:pt x="4822" y="646786"/>
                    <a:pt x="0" y="512665"/>
                  </a:cubicBezTo>
                  <a:cubicBezTo>
                    <a:pt x="-4822" y="378544"/>
                    <a:pt x="5937" y="307547"/>
                    <a:pt x="0" y="173201"/>
                  </a:cubicBezTo>
                  <a:close/>
                </a:path>
                <a:path w="1505773" h="1039185" stroke="0" extrusionOk="0">
                  <a:moveTo>
                    <a:pt x="0" y="173201"/>
                  </a:moveTo>
                  <a:cubicBezTo>
                    <a:pt x="-5327" y="75971"/>
                    <a:pt x="89407" y="9031"/>
                    <a:pt x="173201" y="0"/>
                  </a:cubicBezTo>
                  <a:cubicBezTo>
                    <a:pt x="396839" y="-62474"/>
                    <a:pt x="557516" y="57805"/>
                    <a:pt x="764480" y="0"/>
                  </a:cubicBezTo>
                  <a:cubicBezTo>
                    <a:pt x="971444" y="-57805"/>
                    <a:pt x="1196510" y="18350"/>
                    <a:pt x="1332572" y="0"/>
                  </a:cubicBezTo>
                  <a:cubicBezTo>
                    <a:pt x="1439343" y="12130"/>
                    <a:pt x="1480851" y="69957"/>
                    <a:pt x="1505773" y="173201"/>
                  </a:cubicBezTo>
                  <a:cubicBezTo>
                    <a:pt x="1544556" y="343676"/>
                    <a:pt x="1502596" y="404377"/>
                    <a:pt x="1505773" y="519593"/>
                  </a:cubicBezTo>
                  <a:cubicBezTo>
                    <a:pt x="1508950" y="634809"/>
                    <a:pt x="1481020" y="784810"/>
                    <a:pt x="1505773" y="865984"/>
                  </a:cubicBezTo>
                  <a:cubicBezTo>
                    <a:pt x="1508070" y="962109"/>
                    <a:pt x="1421402" y="1035797"/>
                    <a:pt x="1332572" y="1039185"/>
                  </a:cubicBezTo>
                  <a:cubicBezTo>
                    <a:pt x="1073654" y="1048324"/>
                    <a:pt x="1035636" y="977834"/>
                    <a:pt x="787668" y="1039185"/>
                  </a:cubicBezTo>
                  <a:cubicBezTo>
                    <a:pt x="539700" y="1100536"/>
                    <a:pt x="411190" y="1030145"/>
                    <a:pt x="173201" y="1039185"/>
                  </a:cubicBezTo>
                  <a:cubicBezTo>
                    <a:pt x="84250" y="1055772"/>
                    <a:pt x="-3004" y="977134"/>
                    <a:pt x="0" y="865984"/>
                  </a:cubicBezTo>
                  <a:cubicBezTo>
                    <a:pt x="-38201" y="695816"/>
                    <a:pt x="41273" y="615761"/>
                    <a:pt x="0" y="505737"/>
                  </a:cubicBezTo>
                  <a:cubicBezTo>
                    <a:pt x="-41273" y="395713"/>
                    <a:pt x="10861" y="287069"/>
                    <a:pt x="0" y="173201"/>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4" name="TextBox 3">
              <a:extLst>
                <a:ext uri="{FF2B5EF4-FFF2-40B4-BE49-F238E27FC236}">
                  <a16:creationId xmlns:a16="http://schemas.microsoft.com/office/drawing/2014/main" id="{3EC74FBF-A5EE-4960-87CF-438473F488D8}"/>
                </a:ext>
              </a:extLst>
            </p:cNvPr>
            <p:cNvSpPr txBox="1"/>
            <p:nvPr/>
          </p:nvSpPr>
          <p:spPr>
            <a:xfrm>
              <a:off x="2444526" y="807653"/>
              <a:ext cx="1466967" cy="92713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0" i="0" dirty="0">
                  <a:solidFill>
                    <a:srgbClr val="002060"/>
                  </a:solidFill>
                  <a:effectLst/>
                  <a:latin typeface="Calibri" panose="020F0502020204030204" pitchFamily="34" charset="0"/>
                  <a:cs typeface="Calibri" panose="020F0502020204030204" pitchFamily="34" charset="0"/>
                </a:rPr>
                <a:t>Lấy mỗi số trên vỏ sò màu xanh cộng với một số trên vỏ sò màu vàng để được một số trên vỏ sò màu cam. Tìm các phép tính đó.</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5" name="椭圆 42">
            <a:extLst>
              <a:ext uri="{FF2B5EF4-FFF2-40B4-BE49-F238E27FC236}">
                <a16:creationId xmlns:a16="http://schemas.microsoft.com/office/drawing/2014/main" id="{99763348-BD71-4DC3-B2EC-454FFE8FE1B5}"/>
              </a:ext>
            </a:extLst>
          </p:cNvPr>
          <p:cNvSpPr/>
          <p:nvPr/>
        </p:nvSpPr>
        <p:spPr>
          <a:xfrm>
            <a:off x="-174528" y="268969"/>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5</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6" name="Picture 5">
            <a:extLst>
              <a:ext uri="{FF2B5EF4-FFF2-40B4-BE49-F238E27FC236}">
                <a16:creationId xmlns:a16="http://schemas.microsoft.com/office/drawing/2014/main" id="{7BD7B77E-14CE-415E-AFAE-F6EBAFCD2A1E}"/>
              </a:ext>
            </a:extLst>
          </p:cNvPr>
          <p:cNvPicPr>
            <a:picLocks noChangeAspect="1"/>
          </p:cNvPicPr>
          <p:nvPr/>
        </p:nvPicPr>
        <p:blipFill>
          <a:blip r:embed="rId2"/>
          <a:stretch>
            <a:fillRect/>
          </a:stretch>
        </p:blipFill>
        <p:spPr>
          <a:xfrm>
            <a:off x="3056455" y="1765729"/>
            <a:ext cx="5820486" cy="2603003"/>
          </a:xfrm>
          <a:prstGeom prst="rect">
            <a:avLst/>
          </a:prstGeom>
        </p:spPr>
      </p:pic>
      <p:sp>
        <p:nvSpPr>
          <p:cNvPr id="7" name="Rounded Rectangle 46">
            <a:extLst>
              <a:ext uri="{FF2B5EF4-FFF2-40B4-BE49-F238E27FC236}">
                <a16:creationId xmlns:a16="http://schemas.microsoft.com/office/drawing/2014/main" id="{4D9B26F4-AA00-4236-9C0A-DDBB154F5EBA}"/>
              </a:ext>
            </a:extLst>
          </p:cNvPr>
          <p:cNvSpPr/>
          <p:nvPr/>
        </p:nvSpPr>
        <p:spPr>
          <a:xfrm>
            <a:off x="3510207" y="4758488"/>
            <a:ext cx="5387991" cy="1918431"/>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1FE3E70E-386B-410A-88DF-C93B800C9474}"/>
              </a:ext>
            </a:extLst>
          </p:cNvPr>
          <p:cNvGrpSpPr/>
          <p:nvPr/>
        </p:nvGrpSpPr>
        <p:grpSpPr>
          <a:xfrm>
            <a:off x="4027019" y="5009176"/>
            <a:ext cx="869574" cy="705365"/>
            <a:chOff x="5575300" y="5846725"/>
            <a:chExt cx="1130300" cy="949766"/>
          </a:xfrm>
        </p:grpSpPr>
        <p:pic>
          <p:nvPicPr>
            <p:cNvPr id="12" name="Picture 11">
              <a:extLst>
                <a:ext uri="{FF2B5EF4-FFF2-40B4-BE49-F238E27FC236}">
                  <a16:creationId xmlns:a16="http://schemas.microsoft.com/office/drawing/2014/main" id="{FE1C0F88-6A0F-4C9F-BFBE-176B00D39610}"/>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714" t="8259" r="39244" b="57269"/>
            <a:stretch/>
          </p:blipFill>
          <p:spPr>
            <a:xfrm>
              <a:off x="5575300" y="5846725"/>
              <a:ext cx="1130300" cy="949766"/>
            </a:xfrm>
            <a:prstGeom prst="rect">
              <a:avLst/>
            </a:prstGeom>
          </p:spPr>
        </p:pic>
        <p:sp>
          <p:nvSpPr>
            <p:cNvPr id="13" name="TextBox 12">
              <a:extLst>
                <a:ext uri="{FF2B5EF4-FFF2-40B4-BE49-F238E27FC236}">
                  <a16:creationId xmlns:a16="http://schemas.microsoft.com/office/drawing/2014/main" id="{32235B8B-EF86-4645-A288-2D5D52A2C274}"/>
                </a:ext>
              </a:extLst>
            </p:cNvPr>
            <p:cNvSpPr txBox="1"/>
            <p:nvPr/>
          </p:nvSpPr>
          <p:spPr>
            <a:xfrm>
              <a:off x="5752050" y="5949410"/>
              <a:ext cx="752495" cy="7045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40</a:t>
              </a:r>
            </a:p>
          </p:txBody>
        </p:sp>
      </p:grpSp>
      <p:grpSp>
        <p:nvGrpSpPr>
          <p:cNvPr id="14" name="Group 13">
            <a:extLst>
              <a:ext uri="{FF2B5EF4-FFF2-40B4-BE49-F238E27FC236}">
                <a16:creationId xmlns:a16="http://schemas.microsoft.com/office/drawing/2014/main" id="{F41B7C5C-F7A1-4FC0-8A92-506B35E33FB7}"/>
              </a:ext>
            </a:extLst>
          </p:cNvPr>
          <p:cNvGrpSpPr/>
          <p:nvPr/>
        </p:nvGrpSpPr>
        <p:grpSpPr>
          <a:xfrm>
            <a:off x="5458967" y="4978886"/>
            <a:ext cx="1046475" cy="645965"/>
            <a:chOff x="7164497" y="4664506"/>
            <a:chExt cx="1308099" cy="949064"/>
          </a:xfrm>
        </p:grpSpPr>
        <p:pic>
          <p:nvPicPr>
            <p:cNvPr id="15" name="Picture 14">
              <a:extLst>
                <a:ext uri="{FF2B5EF4-FFF2-40B4-BE49-F238E27FC236}">
                  <a16:creationId xmlns:a16="http://schemas.microsoft.com/office/drawing/2014/main" id="{C528F530-CF87-4880-A16B-B76BC4906C14}"/>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1631" b="75196"/>
            <a:stretch/>
          </p:blipFill>
          <p:spPr>
            <a:xfrm>
              <a:off x="7164497" y="4664506"/>
              <a:ext cx="1308099" cy="949064"/>
            </a:xfrm>
            <a:prstGeom prst="rect">
              <a:avLst/>
            </a:prstGeom>
          </p:spPr>
        </p:pic>
        <p:sp>
          <p:nvSpPr>
            <p:cNvPr id="16" name="TextBox 15">
              <a:extLst>
                <a:ext uri="{FF2B5EF4-FFF2-40B4-BE49-F238E27FC236}">
                  <a16:creationId xmlns:a16="http://schemas.microsoft.com/office/drawing/2014/main" id="{D317DABD-4FBA-4F80-BBC5-2A7DB8A51270}"/>
                </a:ext>
              </a:extLst>
            </p:cNvPr>
            <p:cNvSpPr txBox="1"/>
            <p:nvPr/>
          </p:nvSpPr>
          <p:spPr>
            <a:xfrm>
              <a:off x="7479136" y="4783119"/>
              <a:ext cx="752496" cy="768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2</a:t>
              </a:r>
            </a:p>
          </p:txBody>
        </p:sp>
      </p:grpSp>
      <p:grpSp>
        <p:nvGrpSpPr>
          <p:cNvPr id="23" name="Group 22">
            <a:extLst>
              <a:ext uri="{FF2B5EF4-FFF2-40B4-BE49-F238E27FC236}">
                <a16:creationId xmlns:a16="http://schemas.microsoft.com/office/drawing/2014/main" id="{2CF1DC00-B4C7-469B-BE2B-2EE678B33850}"/>
              </a:ext>
            </a:extLst>
          </p:cNvPr>
          <p:cNvGrpSpPr/>
          <p:nvPr/>
        </p:nvGrpSpPr>
        <p:grpSpPr>
          <a:xfrm>
            <a:off x="7132520" y="4880534"/>
            <a:ext cx="1050563" cy="825346"/>
            <a:chOff x="8366104" y="5694269"/>
            <a:chExt cx="1257301" cy="1092200"/>
          </a:xfrm>
        </p:grpSpPr>
        <p:pic>
          <p:nvPicPr>
            <p:cNvPr id="24" name="Picture 23">
              <a:extLst>
                <a:ext uri="{FF2B5EF4-FFF2-40B4-BE49-F238E27FC236}">
                  <a16:creationId xmlns:a16="http://schemas.microsoft.com/office/drawing/2014/main" id="{6CAE909D-61E7-4EBD-89F5-D6AFA83EDD3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101" t="-1127" r="17494" b="76625"/>
            <a:stretch/>
          </p:blipFill>
          <p:spPr>
            <a:xfrm>
              <a:off x="8366104" y="5694269"/>
              <a:ext cx="1257301" cy="1092200"/>
            </a:xfrm>
            <a:prstGeom prst="rect">
              <a:avLst/>
            </a:prstGeom>
          </p:spPr>
        </p:pic>
        <p:sp>
          <p:nvSpPr>
            <p:cNvPr id="25" name="TextBox 24">
              <a:extLst>
                <a:ext uri="{FF2B5EF4-FFF2-40B4-BE49-F238E27FC236}">
                  <a16:creationId xmlns:a16="http://schemas.microsoft.com/office/drawing/2014/main" id="{6FAF58C6-D1FC-41FB-A4BF-4B46D2A0AC31}"/>
                </a:ext>
              </a:extLst>
            </p:cNvPr>
            <p:cNvSpPr txBox="1"/>
            <p:nvPr/>
          </p:nvSpPr>
          <p:spPr>
            <a:xfrm>
              <a:off x="8671387" y="5935897"/>
              <a:ext cx="752495" cy="692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lumMod val="95000"/>
                      <a:lumOff val="5000"/>
                    </a:prstClr>
                  </a:solidFill>
                  <a:latin typeface="Calibri" panose="020F0502020204030204"/>
                </a:rPr>
                <a:t>4</a:t>
              </a: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2</a:t>
              </a:r>
            </a:p>
          </p:txBody>
        </p:sp>
      </p:grpSp>
      <p:grpSp>
        <p:nvGrpSpPr>
          <p:cNvPr id="26" name="Group 25">
            <a:extLst>
              <a:ext uri="{FF2B5EF4-FFF2-40B4-BE49-F238E27FC236}">
                <a16:creationId xmlns:a16="http://schemas.microsoft.com/office/drawing/2014/main" id="{B56145B0-3483-46E9-8A6B-42DCF9F1F257}"/>
              </a:ext>
            </a:extLst>
          </p:cNvPr>
          <p:cNvGrpSpPr/>
          <p:nvPr/>
        </p:nvGrpSpPr>
        <p:grpSpPr>
          <a:xfrm>
            <a:off x="3981299" y="5685832"/>
            <a:ext cx="869574" cy="705365"/>
            <a:chOff x="5575300" y="5846725"/>
            <a:chExt cx="1130300" cy="949766"/>
          </a:xfrm>
        </p:grpSpPr>
        <p:pic>
          <p:nvPicPr>
            <p:cNvPr id="27" name="Picture 26">
              <a:extLst>
                <a:ext uri="{FF2B5EF4-FFF2-40B4-BE49-F238E27FC236}">
                  <a16:creationId xmlns:a16="http://schemas.microsoft.com/office/drawing/2014/main" id="{856A4A7B-DFB1-4ABE-A09F-2BC568B1857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714" t="8259" r="39244" b="57269"/>
            <a:stretch/>
          </p:blipFill>
          <p:spPr>
            <a:xfrm>
              <a:off x="5575300" y="5846725"/>
              <a:ext cx="1130300" cy="949766"/>
            </a:xfrm>
            <a:prstGeom prst="rect">
              <a:avLst/>
            </a:prstGeom>
          </p:spPr>
        </p:pic>
        <p:sp>
          <p:nvSpPr>
            <p:cNvPr id="28" name="TextBox 27">
              <a:extLst>
                <a:ext uri="{FF2B5EF4-FFF2-40B4-BE49-F238E27FC236}">
                  <a16:creationId xmlns:a16="http://schemas.microsoft.com/office/drawing/2014/main" id="{CCA908C3-2228-47B9-9512-4F175D1F884B}"/>
                </a:ext>
              </a:extLst>
            </p:cNvPr>
            <p:cNvSpPr txBox="1"/>
            <p:nvPr/>
          </p:nvSpPr>
          <p:spPr>
            <a:xfrm>
              <a:off x="5780014" y="5988066"/>
              <a:ext cx="752495" cy="7045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52</a:t>
              </a:r>
            </a:p>
          </p:txBody>
        </p:sp>
      </p:grpSp>
      <p:sp>
        <p:nvSpPr>
          <p:cNvPr id="44" name="TextBox 43">
            <a:extLst>
              <a:ext uri="{FF2B5EF4-FFF2-40B4-BE49-F238E27FC236}">
                <a16:creationId xmlns:a16="http://schemas.microsoft.com/office/drawing/2014/main" id="{3922F6E5-8591-44E8-91F8-3D2BCA37E483}"/>
              </a:ext>
            </a:extLst>
          </p:cNvPr>
          <p:cNvSpPr txBox="1"/>
          <p:nvPr/>
        </p:nvSpPr>
        <p:spPr>
          <a:xfrm>
            <a:off x="5049072" y="5050030"/>
            <a:ext cx="51695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Arial" panose="020B0604020202020204" pitchFamily="34" charset="0"/>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041C67EA-8ECA-4BAC-8F6B-2D603071D18E}"/>
              </a:ext>
            </a:extLst>
          </p:cNvPr>
          <p:cNvSpPr txBox="1"/>
          <p:nvPr/>
        </p:nvSpPr>
        <p:spPr>
          <a:xfrm>
            <a:off x="6608153" y="5088713"/>
            <a:ext cx="11877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46" name="TextBox 45">
            <a:extLst>
              <a:ext uri="{FF2B5EF4-FFF2-40B4-BE49-F238E27FC236}">
                <a16:creationId xmlns:a16="http://schemas.microsoft.com/office/drawing/2014/main" id="{B0C50DDF-1103-418A-AEA7-AD01DF7F5B17}"/>
              </a:ext>
            </a:extLst>
          </p:cNvPr>
          <p:cNvSpPr txBox="1"/>
          <p:nvPr/>
        </p:nvSpPr>
        <p:spPr>
          <a:xfrm>
            <a:off x="5061992" y="5759406"/>
            <a:ext cx="3840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47" name="TextBox 46">
            <a:extLst>
              <a:ext uri="{FF2B5EF4-FFF2-40B4-BE49-F238E27FC236}">
                <a16:creationId xmlns:a16="http://schemas.microsoft.com/office/drawing/2014/main" id="{41E85FA9-04DB-4F2D-9EAB-160B31C503E3}"/>
              </a:ext>
            </a:extLst>
          </p:cNvPr>
          <p:cNvSpPr txBox="1"/>
          <p:nvPr/>
        </p:nvSpPr>
        <p:spPr>
          <a:xfrm>
            <a:off x="6596045" y="5847927"/>
            <a:ext cx="11877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nvGrpSpPr>
          <p:cNvPr id="52" name="Group 51">
            <a:extLst>
              <a:ext uri="{FF2B5EF4-FFF2-40B4-BE49-F238E27FC236}">
                <a16:creationId xmlns:a16="http://schemas.microsoft.com/office/drawing/2014/main" id="{D6F35933-DB9F-4036-B51E-D643D997E706}"/>
              </a:ext>
            </a:extLst>
          </p:cNvPr>
          <p:cNvGrpSpPr/>
          <p:nvPr/>
        </p:nvGrpSpPr>
        <p:grpSpPr>
          <a:xfrm>
            <a:off x="5478471" y="5725182"/>
            <a:ext cx="1046475" cy="645965"/>
            <a:chOff x="7164497" y="4664506"/>
            <a:chExt cx="1308099" cy="949064"/>
          </a:xfrm>
        </p:grpSpPr>
        <p:pic>
          <p:nvPicPr>
            <p:cNvPr id="53" name="Picture 52">
              <a:extLst>
                <a:ext uri="{FF2B5EF4-FFF2-40B4-BE49-F238E27FC236}">
                  <a16:creationId xmlns:a16="http://schemas.microsoft.com/office/drawing/2014/main" id="{85A9DCD7-6BA1-466B-80C9-04F6C0ECDCB3}"/>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71631" b="75196"/>
            <a:stretch/>
          </p:blipFill>
          <p:spPr>
            <a:xfrm>
              <a:off x="7164497" y="4664506"/>
              <a:ext cx="1308099" cy="949064"/>
            </a:xfrm>
            <a:prstGeom prst="rect">
              <a:avLst/>
            </a:prstGeom>
          </p:spPr>
        </p:pic>
        <p:sp>
          <p:nvSpPr>
            <p:cNvPr id="54" name="TextBox 53">
              <a:extLst>
                <a:ext uri="{FF2B5EF4-FFF2-40B4-BE49-F238E27FC236}">
                  <a16:creationId xmlns:a16="http://schemas.microsoft.com/office/drawing/2014/main" id="{17F0CD95-FECB-44E9-B37D-DA3DE58414E6}"/>
                </a:ext>
              </a:extLst>
            </p:cNvPr>
            <p:cNvSpPr txBox="1"/>
            <p:nvPr/>
          </p:nvSpPr>
          <p:spPr>
            <a:xfrm>
              <a:off x="7479136" y="4783119"/>
              <a:ext cx="752496" cy="7687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lumMod val="95000"/>
                      <a:lumOff val="5000"/>
                    </a:prstClr>
                  </a:solidFill>
                  <a:latin typeface="Calibri" panose="020F0502020204030204"/>
                </a:rPr>
                <a:t>3</a:t>
              </a:r>
              <a:endPar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55" name="Group 54">
            <a:extLst>
              <a:ext uri="{FF2B5EF4-FFF2-40B4-BE49-F238E27FC236}">
                <a16:creationId xmlns:a16="http://schemas.microsoft.com/office/drawing/2014/main" id="{72FBEA7F-FBC7-4EB4-8C4A-DB1F993F43E9}"/>
              </a:ext>
            </a:extLst>
          </p:cNvPr>
          <p:cNvGrpSpPr/>
          <p:nvPr/>
        </p:nvGrpSpPr>
        <p:grpSpPr>
          <a:xfrm>
            <a:off x="7152024" y="5582838"/>
            <a:ext cx="1050563" cy="825346"/>
            <a:chOff x="8366104" y="5694269"/>
            <a:chExt cx="1257301" cy="1092200"/>
          </a:xfrm>
        </p:grpSpPr>
        <p:pic>
          <p:nvPicPr>
            <p:cNvPr id="56" name="Picture 55">
              <a:extLst>
                <a:ext uri="{FF2B5EF4-FFF2-40B4-BE49-F238E27FC236}">
                  <a16:creationId xmlns:a16="http://schemas.microsoft.com/office/drawing/2014/main" id="{DFF74944-20E2-42D2-9605-BBB1468FE74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9101" t="-1127" r="17494" b="76625"/>
            <a:stretch/>
          </p:blipFill>
          <p:spPr>
            <a:xfrm>
              <a:off x="8366104" y="5694269"/>
              <a:ext cx="1257301" cy="1092200"/>
            </a:xfrm>
            <a:prstGeom prst="rect">
              <a:avLst/>
            </a:prstGeom>
          </p:spPr>
        </p:pic>
        <p:sp>
          <p:nvSpPr>
            <p:cNvPr id="57" name="TextBox 56">
              <a:extLst>
                <a:ext uri="{FF2B5EF4-FFF2-40B4-BE49-F238E27FC236}">
                  <a16:creationId xmlns:a16="http://schemas.microsoft.com/office/drawing/2014/main" id="{CB18E9EE-96E8-4D52-A1FA-66D07530ACA9}"/>
                </a:ext>
              </a:extLst>
            </p:cNvPr>
            <p:cNvSpPr txBox="1"/>
            <p:nvPr/>
          </p:nvSpPr>
          <p:spPr>
            <a:xfrm>
              <a:off x="8671387" y="5935897"/>
              <a:ext cx="752495" cy="6923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55</a:t>
              </a:r>
            </a:p>
          </p:txBody>
        </p:sp>
      </p:grpSp>
    </p:spTree>
    <p:extLst>
      <p:ext uri="{BB962C8B-B14F-4D97-AF65-F5344CB8AC3E}">
        <p14:creationId xmlns:p14="http://schemas.microsoft.com/office/powerpoint/2010/main" val="153205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0-#ppt_h/2"/>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childTnLst>
                                </p:cTn>
                              </p:par>
                              <p:par>
                                <p:cTn id="22" presetID="22" presetClass="entr" presetSubtype="4"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ipe(down)">
                                      <p:cBhvr>
                                        <p:cTn id="24" dur="50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22" presetClass="entr" presetSubtype="4"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down)">
                                      <p:cBhvr>
                                        <p:cTn id="33" dur="500"/>
                                        <p:tgtEl>
                                          <p:spTgt spid="47"/>
                                        </p:tgtEl>
                                      </p:cBhvr>
                                    </p:animEffect>
                                  </p:childTnLst>
                                </p:cTn>
                              </p:par>
                              <p:par>
                                <p:cTn id="34" presetID="1" presetClass="entr" presetSubtype="0"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19">
            <a:extLst>
              <a:ext uri="{FF2B5EF4-FFF2-40B4-BE49-F238E27FC236}">
                <a16:creationId xmlns:a16="http://schemas.microsoft.com/office/drawing/2014/main" id="{5B58D063-B166-4D8D-943D-AC7D2E435BE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6010" b="100000" l="0" r="99914">
                        <a14:foregroundMark x1="15866" y1="38811" x2="15866" y2="38811"/>
                        <a14:foregroundMark x1="47513" y1="33172" x2="47513" y2="33172"/>
                        <a14:foregroundMark x1="77873" y1="56883" x2="77873" y2="56883"/>
                        <a14:foregroundMark x1="83362" y1="61856" x2="83362" y2="61856"/>
                      </a14:backgroundRemoval>
                    </a14:imgEffect>
                  </a14:imgLayer>
                </a14:imgProps>
              </a:ext>
              <a:ext uri="{28A0092B-C50C-407E-A947-70E740481C1C}">
                <a14:useLocalDpi xmlns:a14="http://schemas.microsoft.com/office/drawing/2010/main" val="0"/>
              </a:ext>
            </a:extLst>
          </a:blip>
          <a:srcRect t="18469"/>
          <a:stretch/>
        </p:blipFill>
        <p:spPr>
          <a:xfrm>
            <a:off x="7401310" y="-1306695"/>
            <a:ext cx="7081606" cy="8164695"/>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550" y="1619251"/>
            <a:ext cx="8589672" cy="3373420"/>
          </a:xfrm>
          <a:prstGeom prst="rect">
            <a:avLst/>
          </a:prstGeom>
        </p:spPr>
      </p:pic>
    </p:spTree>
    <p:extLst>
      <p:ext uri="{BB962C8B-B14F-4D97-AF65-F5344CB8AC3E}">
        <p14:creationId xmlns:p14="http://schemas.microsoft.com/office/powerpoint/2010/main" val="296573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26" presetClass="emph" presetSubtype="0" fill="hold" nodeType="withEffect">
                                  <p:stCondLst>
                                    <p:cond delay="0"/>
                                  </p:stCondLst>
                                  <p:childTnLst>
                                    <p:animEffect transition="out" filter="fade">
                                      <p:cBhvr>
                                        <p:cTn id="11" dur="500" tmFilter="0, 0; .2, .5; .8, .5; 1, 0"/>
                                        <p:tgtEl>
                                          <p:spTgt spid="26"/>
                                        </p:tgtEl>
                                      </p:cBhvr>
                                    </p:animEffect>
                                    <p:animScale>
                                      <p:cBhvr>
                                        <p:cTn id="12" dur="250" autoRev="1" fill="hold"/>
                                        <p:tgtEl>
                                          <p:spTgt spid="26"/>
                                        </p:tgtEl>
                                      </p:cBhvr>
                                      <p:by x="105000" y="105000"/>
                                    </p:animScale>
                                  </p:childTnLst>
                                </p:cTn>
                              </p:par>
                              <p:par>
                                <p:cTn id="13" presetID="32" presetClass="emph" presetSubtype="0" fill="hold" nodeType="withEffect">
                                  <p:stCondLst>
                                    <p:cond delay="0"/>
                                  </p:stCondLst>
                                  <p:childTnLst>
                                    <p:animRot by="120000">
                                      <p:cBhvr>
                                        <p:cTn id="14" dur="100" fill="hold">
                                          <p:stCondLst>
                                            <p:cond delay="0"/>
                                          </p:stCondLst>
                                        </p:cTn>
                                        <p:tgtEl>
                                          <p:spTgt spid="26"/>
                                        </p:tgtEl>
                                        <p:attrNameLst>
                                          <p:attrName>r</p:attrName>
                                        </p:attrNameLst>
                                      </p:cBhvr>
                                    </p:animRot>
                                    <p:animRot by="-240000">
                                      <p:cBhvr>
                                        <p:cTn id="15" dur="200" fill="hold">
                                          <p:stCondLst>
                                            <p:cond delay="200"/>
                                          </p:stCondLst>
                                        </p:cTn>
                                        <p:tgtEl>
                                          <p:spTgt spid="26"/>
                                        </p:tgtEl>
                                        <p:attrNameLst>
                                          <p:attrName>r</p:attrName>
                                        </p:attrNameLst>
                                      </p:cBhvr>
                                    </p:animRot>
                                    <p:animRot by="240000">
                                      <p:cBhvr>
                                        <p:cTn id="16" dur="200" fill="hold">
                                          <p:stCondLst>
                                            <p:cond delay="400"/>
                                          </p:stCondLst>
                                        </p:cTn>
                                        <p:tgtEl>
                                          <p:spTgt spid="26"/>
                                        </p:tgtEl>
                                        <p:attrNameLst>
                                          <p:attrName>r</p:attrName>
                                        </p:attrNameLst>
                                      </p:cBhvr>
                                    </p:animRot>
                                    <p:animRot by="-240000">
                                      <p:cBhvr>
                                        <p:cTn id="17" dur="200" fill="hold">
                                          <p:stCondLst>
                                            <p:cond delay="600"/>
                                          </p:stCondLst>
                                        </p:cTn>
                                        <p:tgtEl>
                                          <p:spTgt spid="26"/>
                                        </p:tgtEl>
                                        <p:attrNameLst>
                                          <p:attrName>r</p:attrName>
                                        </p:attrNameLst>
                                      </p:cBhvr>
                                    </p:animRot>
                                    <p:animRot by="120000">
                                      <p:cBhvr>
                                        <p:cTn id="18" dur="200" fill="hold">
                                          <p:stCondLst>
                                            <p:cond delay="800"/>
                                          </p:stCondLst>
                                        </p:cTn>
                                        <p:tgtEl>
                                          <p:spTgt spid="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220"/>
        <p:cNvGrpSpPr/>
        <p:nvPr/>
      </p:nvGrpSpPr>
      <p:grpSpPr>
        <a:xfrm>
          <a:off x="0" y="0"/>
          <a:ext cx="0" cy="0"/>
          <a:chOff x="0" y="0"/>
          <a:chExt cx="0" cy="0"/>
        </a:xfrm>
      </p:grpSpPr>
      <p:pic>
        <p:nvPicPr>
          <p:cNvPr id="22"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378349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32" name="Oval 31">
            <a:hlinkClick r:id="rId8" action="ppaction://hlinksldjump"/>
          </p:cNvPr>
          <p:cNvSpPr/>
          <p:nvPr/>
        </p:nvSpPr>
        <p:spPr>
          <a:xfrm>
            <a:off x="447445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p>
        </p:txBody>
      </p:sp>
      <p:pic>
        <p:nvPicPr>
          <p:cNvPr id="33"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105934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34" name="Oval 33">
            <a:hlinkClick r:id="rId9" action="ppaction://hlinksldjump"/>
          </p:cNvPr>
          <p:cNvSpPr/>
          <p:nvPr/>
        </p:nvSpPr>
        <p:spPr>
          <a:xfrm>
            <a:off x="175030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a:t>
            </a:r>
          </a:p>
        </p:txBody>
      </p:sp>
      <p:pic>
        <p:nvPicPr>
          <p:cNvPr id="41"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6336865" y="392033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1">
            <a:hlinkClick r:id="rId10" action="ppaction://hlinksldjump"/>
          </p:cNvPr>
          <p:cNvSpPr/>
          <p:nvPr/>
        </p:nvSpPr>
        <p:spPr>
          <a:xfrm>
            <a:off x="7027824" y="276270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3</a:t>
            </a:r>
          </a:p>
        </p:txBody>
      </p:sp>
      <p:pic>
        <p:nvPicPr>
          <p:cNvPr id="44" name="Picture 2" descr="Boat Cartoon"/>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0000" r="90000">
                        <a14:foregroundMark x1="78000" y1="78269" x2="78000" y2="78269"/>
                      </a14:backgroundRemoval>
                    </a14:imgEffect>
                  </a14:imgLayer>
                </a14:imgProps>
              </a:ext>
              <a:ext uri="{28A0092B-C50C-407E-A947-70E740481C1C}">
                <a14:useLocalDpi xmlns:a14="http://schemas.microsoft.com/office/drawing/2010/main" val="0"/>
              </a:ext>
            </a:extLst>
          </a:blip>
          <a:srcRect l="21889" r="22238"/>
          <a:stretch/>
        </p:blipFill>
        <p:spPr bwMode="auto">
          <a:xfrm flipH="1">
            <a:off x="8876141" y="3951801"/>
            <a:ext cx="2235200" cy="2311400"/>
          </a:xfrm>
          <a:prstGeom prst="rect">
            <a:avLst/>
          </a:prstGeom>
          <a:noFill/>
          <a:extLst>
            <a:ext uri="{909E8E84-426E-40DD-AFC4-6F175D3DCCD1}">
              <a14:hiddenFill xmlns:a14="http://schemas.microsoft.com/office/drawing/2010/main">
                <a:solidFill>
                  <a:srgbClr val="FFFFFF"/>
                </a:solidFill>
              </a14:hiddenFill>
            </a:ext>
          </a:extLst>
        </p:spPr>
      </p:pic>
      <p:sp>
        <p:nvSpPr>
          <p:cNvPr id="45" name="Oval 44">
            <a:hlinkClick r:id="rId11" action="ppaction://hlinksldjump"/>
          </p:cNvPr>
          <p:cNvSpPr/>
          <p:nvPr/>
        </p:nvSpPr>
        <p:spPr>
          <a:xfrm>
            <a:off x="9567100" y="2794176"/>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p>
        </p:txBody>
      </p:sp>
      <p:pic>
        <p:nvPicPr>
          <p:cNvPr id="221" name="Google Shape;221;p7"/>
          <p:cNvPicPr preferRelativeResize="0"/>
          <p:nvPr/>
        </p:nvPicPr>
        <p:blipFill rotWithShape="1">
          <a:blip r:embed="rId12">
            <a:alphaModFix/>
          </a:blip>
          <a:srcRect l="9481" t="16910" r="23929" b="18558"/>
          <a:stretch/>
        </p:blipFill>
        <p:spPr>
          <a:xfrm>
            <a:off x="133351" y="-76200"/>
            <a:ext cx="2209800" cy="1428750"/>
          </a:xfrm>
          <a:prstGeom prst="rect">
            <a:avLst/>
          </a:prstGeom>
          <a:noFill/>
          <a:ln>
            <a:noFill/>
          </a:ln>
        </p:spPr>
      </p:pic>
      <p:grpSp>
        <p:nvGrpSpPr>
          <p:cNvPr id="229" name="Google Shape;229;p7"/>
          <p:cNvGrpSpPr/>
          <p:nvPr/>
        </p:nvGrpSpPr>
        <p:grpSpPr>
          <a:xfrm>
            <a:off x="-161870" y="-346381"/>
            <a:ext cx="3812015" cy="2424879"/>
            <a:chOff x="8426725" y="-169475"/>
            <a:chExt cx="3812015" cy="2424879"/>
          </a:xfrm>
        </p:grpSpPr>
        <p:pic>
          <p:nvPicPr>
            <p:cNvPr id="230" name="Google Shape;230;p7"/>
            <p:cNvPicPr preferRelativeResize="0"/>
            <p:nvPr/>
          </p:nvPicPr>
          <p:blipFill rotWithShape="1">
            <a:blip r:embed="rId13">
              <a:alphaModFix/>
            </a:blip>
            <a:srcRect/>
            <a:stretch/>
          </p:blipFill>
          <p:spPr>
            <a:xfrm>
              <a:off x="8426725" y="219516"/>
              <a:ext cx="2035888" cy="2035888"/>
            </a:xfrm>
            <a:prstGeom prst="rect">
              <a:avLst/>
            </a:prstGeom>
            <a:noFill/>
            <a:ln>
              <a:noFill/>
            </a:ln>
          </p:spPr>
        </p:pic>
        <p:pic>
          <p:nvPicPr>
            <p:cNvPr id="231" name="Google Shape;231;p7"/>
            <p:cNvPicPr preferRelativeResize="0"/>
            <p:nvPr/>
          </p:nvPicPr>
          <p:blipFill rotWithShape="1">
            <a:blip r:embed="rId14">
              <a:alphaModFix/>
            </a:blip>
            <a:srcRect/>
            <a:stretch/>
          </p:blipFill>
          <p:spPr>
            <a:xfrm>
              <a:off x="8813357" y="-169475"/>
              <a:ext cx="3425383" cy="2290375"/>
            </a:xfrm>
            <a:prstGeom prst="rect">
              <a:avLst/>
            </a:prstGeom>
            <a:noFill/>
            <a:ln>
              <a:noFill/>
            </a:ln>
          </p:spPr>
        </p:pic>
      </p:grpSp>
      <p:sp>
        <p:nvSpPr>
          <p:cNvPr id="2" name="Rectangle 1"/>
          <p:cNvSpPr/>
          <p:nvPr/>
        </p:nvSpPr>
        <p:spPr>
          <a:xfrm>
            <a:off x="3783495" y="771854"/>
            <a:ext cx="453361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Thuyền</a:t>
            </a:r>
            <a:r>
              <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 </a:t>
            </a: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ra</a:t>
            </a:r>
            <a:r>
              <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 </a:t>
            </a:r>
            <a:r>
              <a:rPr kumimoji="0" lang="en-US" sz="5400" b="1" i="0" u="none" strike="noStrike" kern="0" cap="none" spc="0" normalizeH="0" baseline="0" noProof="0" dirty="0" err="1">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rPr>
              <a:t>khơi</a:t>
            </a:r>
            <a:endParaRPr kumimoji="0" lang="en-US" sz="5400" b="1" i="0" u="none" strike="noStrike" kern="0" cap="none" spc="0" normalizeH="0" baseline="0" noProof="0" dirty="0">
              <a:ln w="12700">
                <a:solidFill>
                  <a:srgbClr val="B5E6D9">
                    <a:lumMod val="50000"/>
                  </a:srgbClr>
                </a:solidFill>
                <a:prstDash val="solid"/>
              </a:ln>
              <a:solidFill>
                <a:srgbClr val="002060"/>
              </a:solidFill>
              <a:effectLst>
                <a:innerShdw blurRad="177800">
                  <a:srgbClr val="B5E6D9">
                    <a:lumMod val="50000"/>
                  </a:srgbClr>
                </a:innerShdw>
              </a:effectLst>
              <a:uLnTx/>
              <a:uFillTx/>
              <a:latin typeface="Calibri" panose="020F0502020204030204" pitchFamily="34" charset="0"/>
              <a:ea typeface="+mn-ea"/>
              <a:cs typeface="Calibri" panose="020F0502020204030204" pitchFamily="34" charset="0"/>
              <a:sym typeface="Arial"/>
            </a:endParaRPr>
          </a:p>
        </p:txBody>
      </p:sp>
      <p:pic>
        <p:nvPicPr>
          <p:cNvPr id="20" name="Google Shape;209;p6"/>
          <p:cNvPicPr preferRelativeResize="0"/>
          <p:nvPr/>
        </p:nvPicPr>
        <p:blipFill rotWithShape="1">
          <a:blip r:embed="rId15">
            <a:alphaModFix/>
          </a:blip>
          <a:srcRect/>
          <a:stretch/>
        </p:blipFill>
        <p:spPr>
          <a:xfrm>
            <a:off x="-2985316" y="5605463"/>
            <a:ext cx="13994822" cy="1252537"/>
          </a:xfrm>
          <a:prstGeom prst="rect">
            <a:avLst/>
          </a:prstGeom>
          <a:noFill/>
          <a:ln>
            <a:noFill/>
          </a:ln>
        </p:spPr>
      </p:pic>
      <p:sp>
        <p:nvSpPr>
          <p:cNvPr id="4" name="Rounded Rectangle 3">
            <a:hlinkClick r:id="rId16" action="ppaction://hlinksldjump"/>
          </p:cNvPr>
          <p:cNvSpPr/>
          <p:nvPr/>
        </p:nvSpPr>
        <p:spPr>
          <a:xfrm>
            <a:off x="10658475" y="109863"/>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HOÀN THÀNH</a:t>
            </a:r>
          </a:p>
        </p:txBody>
      </p:sp>
      <p:pic>
        <p:nvPicPr>
          <p:cNvPr id="5"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797174" y="-1578895"/>
            <a:ext cx="609600" cy="609600"/>
          </a:xfrm>
          <a:prstGeom prst="rect">
            <a:avLst/>
          </a:prstGeom>
        </p:spPr>
      </p:pic>
      <p:pic>
        <p:nvPicPr>
          <p:cNvPr id="40"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316395" y="-1547425"/>
            <a:ext cx="609600" cy="609600"/>
          </a:xfrm>
          <a:prstGeom prst="rect">
            <a:avLst/>
          </a:prstGeom>
        </p:spPr>
      </p:pic>
      <p:pic>
        <p:nvPicPr>
          <p:cNvPr id="43"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1756196" y="-1578895"/>
            <a:ext cx="609600" cy="609600"/>
          </a:xfrm>
          <a:prstGeom prst="rect">
            <a:avLst/>
          </a:prstGeom>
        </p:spPr>
      </p:pic>
      <p:pic>
        <p:nvPicPr>
          <p:cNvPr id="46" name="Tieng-song-bien-www_nhacchuongvui_com">
            <a:hlinkClick r:id="" action="ppaction://media"/>
          </p:cNvPr>
          <p:cNvPicPr>
            <a:picLocks noChangeAspect="1"/>
          </p:cNvPicPr>
          <p:nvPr>
            <a:audioFile r:link="rId1"/>
            <p:extLst>
              <p:ext uri="{DAA4B4D4-6D71-4841-9C94-3DE7FCFB9230}">
                <p14:media xmlns:p14="http://schemas.microsoft.com/office/powerpoint/2010/main" r:embed="rId2">
                  <p14:trim st="6170" end="18241.8125"/>
                </p14:media>
              </p:ext>
            </p:extLst>
          </p:nvPr>
        </p:nvPicPr>
        <p:blipFill>
          <a:blip r:embed="rId17"/>
          <a:stretch>
            <a:fillRect/>
          </a:stretch>
        </p:blipFill>
        <p:spPr>
          <a:xfrm>
            <a:off x="4295472" y="-1547425"/>
            <a:ext cx="609600" cy="609600"/>
          </a:xfrm>
          <a:prstGeom prst="rect">
            <a:avLst/>
          </a:prstGeom>
        </p:spPr>
      </p:pic>
    </p:spTree>
    <p:extLst>
      <p:ext uri="{BB962C8B-B14F-4D97-AF65-F5344CB8AC3E}">
        <p14:creationId xmlns:p14="http://schemas.microsoft.com/office/powerpoint/2010/main" val="290446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3.54167E-6 -4.81481E-6 L 0.25 -4.81481E-6 " pathEditMode="relative" rAng="0" ptsTypes="AA">
                                      <p:cBhvr>
                                        <p:cTn id="6" dur="2000" fill="hold"/>
                                        <p:tgtEl>
                                          <p:spTgt spid="20"/>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2"/>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2"/>
                                        </p:tgtEl>
                                      </p:cBhvr>
                                    </p:animEffect>
                                    <p:set>
                                      <p:cBhvr>
                                        <p:cTn id="12" dur="1" fill="hold">
                                          <p:stCondLst>
                                            <p:cond delay="499"/>
                                          </p:stCondLst>
                                        </p:cTn>
                                        <p:tgtEl>
                                          <p:spTgt spid="32"/>
                                        </p:tgtEl>
                                        <p:attrNameLst>
                                          <p:attrName>style.visibility</p:attrName>
                                        </p:attrNameLst>
                                      </p:cBhvr>
                                      <p:to>
                                        <p:strVal val="hidden"/>
                                      </p:to>
                                    </p:set>
                                  </p:childTnLst>
                                </p:cTn>
                              </p:par>
                            </p:childTnLst>
                          </p:cTn>
                        </p:par>
                        <p:par>
                          <p:cTn id="13" fill="hold">
                            <p:stCondLst>
                              <p:cond delay="500"/>
                            </p:stCondLst>
                            <p:childTnLst>
                              <p:par>
                                <p:cTn id="14" presetID="1" presetClass="mediacall" presetSubtype="0" fill="hold" nodeType="afterEffect">
                                  <p:stCondLst>
                                    <p:cond delay="0"/>
                                  </p:stCondLst>
                                  <p:childTnLst>
                                    <p:cmd type="call" cmd="playFrom(0.0)">
                                      <p:cBhvr>
                                        <p:cTn id="15" dur="3513" fill="hold"/>
                                        <p:tgtEl>
                                          <p:spTgt spid="5"/>
                                        </p:tgtEl>
                                      </p:cBhvr>
                                    </p:cmd>
                                  </p:childTnLst>
                                </p:cTn>
                              </p:par>
                              <p:par>
                                <p:cTn id="16" presetID="63" presetClass="path" presetSubtype="0" accel="50000" decel="50000" fill="hold" nodeType="withEffect">
                                  <p:stCondLst>
                                    <p:cond delay="0"/>
                                  </p:stCondLst>
                                  <p:childTnLst>
                                    <p:animMotion origin="layout" path="M -3.125E-6 3.7037E-6 L 0.69805 3.7037E-6 " pathEditMode="relative" rAng="0" ptsTypes="AA">
                                      <p:cBhvr>
                                        <p:cTn id="17" dur="3000" fill="hold"/>
                                        <p:tgtEl>
                                          <p:spTgt spid="22"/>
                                        </p:tgtEl>
                                        <p:attrNameLst>
                                          <p:attrName>ppt_x</p:attrName>
                                          <p:attrName>ppt_y</p:attrName>
                                        </p:attrNameLst>
                                      </p:cBhvr>
                                      <p:rCtr x="34896" y="0"/>
                                    </p:animMotion>
                                  </p:childTnLst>
                                </p:cTn>
                              </p:par>
                              <p:par>
                                <p:cTn id="18" presetID="63" presetClass="path" presetSubtype="0" accel="50000" decel="50000" fill="hold" nodeType="withEffect">
                                  <p:stCondLst>
                                    <p:cond delay="0"/>
                                  </p:stCondLst>
                                  <p:childTnLst>
                                    <p:animMotion origin="layout" path="M 3.54167E-6 -4.81481E-6 L 0.32096 -4.81481E-6 " pathEditMode="relative" rAng="0" ptsTypes="AA">
                                      <p:cBhvr>
                                        <p:cTn id="19" dur="3000" fill="hold"/>
                                        <p:tgtEl>
                                          <p:spTgt spid="20"/>
                                        </p:tgtEl>
                                        <p:attrNameLst>
                                          <p:attrName>ppt_x</p:attrName>
                                          <p:attrName>ppt_y</p:attrName>
                                        </p:attrNameLst>
                                      </p:cBhvr>
                                      <p:rCtr x="16042" y="0"/>
                                    </p:animMotion>
                                  </p:childTnLst>
                                </p:cTn>
                              </p:par>
                              <p:par>
                                <p:cTn id="20" presetID="32" presetClass="emph" presetSubtype="0" repeatCount="3000" fill="hold" nodeType="withEffect">
                                  <p:stCondLst>
                                    <p:cond delay="0"/>
                                  </p:stCondLst>
                                  <p:childTnLst>
                                    <p:animRot by="120000">
                                      <p:cBhvr>
                                        <p:cTn id="21" dur="100" fill="hold">
                                          <p:stCondLst>
                                            <p:cond delay="0"/>
                                          </p:stCondLst>
                                        </p:cTn>
                                        <p:tgtEl>
                                          <p:spTgt spid="22"/>
                                        </p:tgtEl>
                                        <p:attrNameLst>
                                          <p:attrName>r</p:attrName>
                                        </p:attrNameLst>
                                      </p:cBhvr>
                                    </p:animRot>
                                    <p:animRot by="-240000">
                                      <p:cBhvr>
                                        <p:cTn id="22" dur="200" fill="hold">
                                          <p:stCondLst>
                                            <p:cond delay="200"/>
                                          </p:stCondLst>
                                        </p:cTn>
                                        <p:tgtEl>
                                          <p:spTgt spid="22"/>
                                        </p:tgtEl>
                                        <p:attrNameLst>
                                          <p:attrName>r</p:attrName>
                                        </p:attrNameLst>
                                      </p:cBhvr>
                                    </p:animRot>
                                    <p:animRot by="240000">
                                      <p:cBhvr>
                                        <p:cTn id="23" dur="200" fill="hold">
                                          <p:stCondLst>
                                            <p:cond delay="400"/>
                                          </p:stCondLst>
                                        </p:cTn>
                                        <p:tgtEl>
                                          <p:spTgt spid="22"/>
                                        </p:tgtEl>
                                        <p:attrNameLst>
                                          <p:attrName>r</p:attrName>
                                        </p:attrNameLst>
                                      </p:cBhvr>
                                    </p:animRot>
                                    <p:animRot by="-240000">
                                      <p:cBhvr>
                                        <p:cTn id="24" dur="200" fill="hold">
                                          <p:stCondLst>
                                            <p:cond delay="600"/>
                                          </p:stCondLst>
                                        </p:cTn>
                                        <p:tgtEl>
                                          <p:spTgt spid="22"/>
                                        </p:tgtEl>
                                        <p:attrNameLst>
                                          <p:attrName>r</p:attrName>
                                        </p:attrNameLst>
                                      </p:cBhvr>
                                    </p:animRot>
                                    <p:animRot by="120000">
                                      <p:cBhvr>
                                        <p:cTn id="25" dur="200" fill="hold">
                                          <p:stCondLst>
                                            <p:cond delay="800"/>
                                          </p:stCondLst>
                                        </p:cTn>
                                        <p:tgtEl>
                                          <p:spTgt spid="22"/>
                                        </p:tgtEl>
                                        <p:attrNameLst>
                                          <p:attrName>r</p:attrName>
                                        </p:attrNameLst>
                                      </p:cBhvr>
                                    </p:animRot>
                                  </p:childTnLst>
                                </p:cTn>
                              </p:par>
                            </p:childTnLst>
                          </p:cTn>
                        </p:par>
                        <p:par>
                          <p:cTn id="26" fill="hold">
                            <p:stCondLst>
                              <p:cond delay="4013"/>
                            </p:stCondLst>
                            <p:childTnLst>
                              <p:par>
                                <p:cTn id="27" presetID="10" presetClass="exit" presetSubtype="0" fill="hold" nodeType="afterEffect">
                                  <p:stCondLst>
                                    <p:cond delay="0"/>
                                  </p:stCondLst>
                                  <p:childTnLst>
                                    <p:animEffect transition="out" filter="fade">
                                      <p:cBhvr>
                                        <p:cTn id="28" dur="500"/>
                                        <p:tgtEl>
                                          <p:spTgt spid="22"/>
                                        </p:tgtEl>
                                      </p:cBhvr>
                                    </p:animEffect>
                                    <p:set>
                                      <p:cBhvr>
                                        <p:cTn id="2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0" restart="whenNotActive" fill="hold" evtFilter="cancelBubble" nodeType="interactiveSeq">
                <p:stCondLst>
                  <p:cond evt="onClick" delay="0">
                    <p:tgtEl>
                      <p:spTgt spid="34"/>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4"/>
                                        </p:tgtEl>
                                      </p:cBhvr>
                                    </p:animEffect>
                                    <p:set>
                                      <p:cBhvr>
                                        <p:cTn id="35" dur="1" fill="hold">
                                          <p:stCondLst>
                                            <p:cond delay="499"/>
                                          </p:stCondLst>
                                        </p:cTn>
                                        <p:tgtEl>
                                          <p:spTgt spid="34"/>
                                        </p:tgtEl>
                                        <p:attrNameLst>
                                          <p:attrName>style.visibility</p:attrName>
                                        </p:attrNameLst>
                                      </p:cBhvr>
                                      <p:to>
                                        <p:strVal val="hidden"/>
                                      </p:to>
                                    </p:set>
                                  </p:childTnLst>
                                </p:cTn>
                              </p:par>
                            </p:childTnLst>
                          </p:cTn>
                        </p:par>
                        <p:par>
                          <p:cTn id="36" fill="hold">
                            <p:stCondLst>
                              <p:cond delay="500"/>
                            </p:stCondLst>
                            <p:childTnLst>
                              <p:par>
                                <p:cTn id="37" presetID="1" presetClass="mediacall" presetSubtype="0" fill="hold" nodeType="afterEffect">
                                  <p:stCondLst>
                                    <p:cond delay="0"/>
                                  </p:stCondLst>
                                  <p:childTnLst>
                                    <p:cmd type="call" cmd="playFrom(0.0)">
                                      <p:cBhvr>
                                        <p:cTn id="38" dur="3513" fill="hold"/>
                                        <p:tgtEl>
                                          <p:spTgt spid="40"/>
                                        </p:tgtEl>
                                      </p:cBhvr>
                                    </p:cmd>
                                  </p:childTnLst>
                                </p:cTn>
                              </p:par>
                              <p:par>
                                <p:cTn id="39" presetID="63" presetClass="path" presetSubtype="0" accel="50000" decel="50000" fill="hold" nodeType="withEffect">
                                  <p:stCondLst>
                                    <p:cond delay="0"/>
                                  </p:stCondLst>
                                  <p:childTnLst>
                                    <p:animMotion origin="layout" path="M 4.375E-6 3.7037E-6 L 0.94296 3.7037E-6 " pathEditMode="relative" rAng="0" ptsTypes="AA">
                                      <p:cBhvr>
                                        <p:cTn id="40" dur="3000" fill="hold"/>
                                        <p:tgtEl>
                                          <p:spTgt spid="33"/>
                                        </p:tgtEl>
                                        <p:attrNameLst>
                                          <p:attrName>ppt_x</p:attrName>
                                          <p:attrName>ppt_y</p:attrName>
                                        </p:attrNameLst>
                                      </p:cBhvr>
                                      <p:rCtr x="47148" y="0"/>
                                    </p:animMotion>
                                  </p:childTnLst>
                                </p:cTn>
                              </p:par>
                              <p:par>
                                <p:cTn id="41" presetID="32" presetClass="emph" presetSubtype="0" repeatCount="3000" fill="hold" nodeType="withEffect">
                                  <p:stCondLst>
                                    <p:cond delay="0"/>
                                  </p:stCondLst>
                                  <p:childTnLst>
                                    <p:animRot by="120000">
                                      <p:cBhvr>
                                        <p:cTn id="42" dur="100" fill="hold">
                                          <p:stCondLst>
                                            <p:cond delay="0"/>
                                          </p:stCondLst>
                                        </p:cTn>
                                        <p:tgtEl>
                                          <p:spTgt spid="33"/>
                                        </p:tgtEl>
                                        <p:attrNameLst>
                                          <p:attrName>r</p:attrName>
                                        </p:attrNameLst>
                                      </p:cBhvr>
                                    </p:animRot>
                                    <p:animRot by="-240000">
                                      <p:cBhvr>
                                        <p:cTn id="43" dur="200" fill="hold">
                                          <p:stCondLst>
                                            <p:cond delay="200"/>
                                          </p:stCondLst>
                                        </p:cTn>
                                        <p:tgtEl>
                                          <p:spTgt spid="33"/>
                                        </p:tgtEl>
                                        <p:attrNameLst>
                                          <p:attrName>r</p:attrName>
                                        </p:attrNameLst>
                                      </p:cBhvr>
                                    </p:animRot>
                                    <p:animRot by="240000">
                                      <p:cBhvr>
                                        <p:cTn id="44" dur="200" fill="hold">
                                          <p:stCondLst>
                                            <p:cond delay="400"/>
                                          </p:stCondLst>
                                        </p:cTn>
                                        <p:tgtEl>
                                          <p:spTgt spid="33"/>
                                        </p:tgtEl>
                                        <p:attrNameLst>
                                          <p:attrName>r</p:attrName>
                                        </p:attrNameLst>
                                      </p:cBhvr>
                                    </p:animRot>
                                    <p:animRot by="-240000">
                                      <p:cBhvr>
                                        <p:cTn id="45" dur="200" fill="hold">
                                          <p:stCondLst>
                                            <p:cond delay="600"/>
                                          </p:stCondLst>
                                        </p:cTn>
                                        <p:tgtEl>
                                          <p:spTgt spid="33"/>
                                        </p:tgtEl>
                                        <p:attrNameLst>
                                          <p:attrName>r</p:attrName>
                                        </p:attrNameLst>
                                      </p:cBhvr>
                                    </p:animRot>
                                    <p:animRot by="120000">
                                      <p:cBhvr>
                                        <p:cTn id="46" dur="200" fill="hold">
                                          <p:stCondLst>
                                            <p:cond delay="800"/>
                                          </p:stCondLst>
                                        </p:cTn>
                                        <p:tgtEl>
                                          <p:spTgt spid="33"/>
                                        </p:tgtEl>
                                        <p:attrNameLst>
                                          <p:attrName>r</p:attrName>
                                        </p:attrNameLst>
                                      </p:cBhvr>
                                    </p:animRot>
                                  </p:childTnLst>
                                </p:cTn>
                              </p:par>
                            </p:childTnLst>
                          </p:cTn>
                        </p:par>
                        <p:par>
                          <p:cTn id="47" fill="hold">
                            <p:stCondLst>
                              <p:cond delay="4013"/>
                            </p:stCondLst>
                            <p:childTnLst>
                              <p:par>
                                <p:cTn id="48" presetID="10" presetClass="exit" presetSubtype="0" fill="hold" nodeType="after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4"/>
                  </p:tgtEl>
                </p:cond>
              </p:nextCondLst>
            </p:seq>
            <p:audio>
              <p:cMediaNode vol="100000">
                <p:cTn id="51" fill="hold" display="0">
                  <p:stCondLst>
                    <p:cond delay="indefinite"/>
                  </p:stCondLst>
                  <p:endCondLst>
                    <p:cond evt="onStopAudio" delay="0">
                      <p:tgtEl>
                        <p:sldTgt/>
                      </p:tgtEl>
                    </p:cond>
                  </p:endCondLst>
                </p:cTn>
                <p:tgtEl>
                  <p:spTgt spid="5"/>
                </p:tgtEl>
              </p:cMediaNode>
            </p:audio>
            <p:audio>
              <p:cMediaNode vol="100000">
                <p:cTn id="52" fill="hold" display="0">
                  <p:stCondLst>
                    <p:cond delay="indefinite"/>
                  </p:stCondLst>
                  <p:endCondLst>
                    <p:cond evt="onStopAudio" delay="0">
                      <p:tgtEl>
                        <p:sldTgt/>
                      </p:tgtEl>
                    </p:cond>
                  </p:endCondLst>
                </p:cTn>
                <p:tgtEl>
                  <p:spTgt spid="40"/>
                </p:tgtEl>
              </p:cMediaNode>
            </p:audio>
            <p:seq concurrent="1" nextAc="seek">
              <p:cTn id="53" restart="whenNotActive" fill="hold" evtFilter="cancelBubble" nodeType="interactiveSeq">
                <p:stCondLst>
                  <p:cond evt="onClick" delay="0">
                    <p:tgtEl>
                      <p:spTgt spid="42"/>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grpId="0" nodeType="clickEffect">
                                  <p:stCondLst>
                                    <p:cond delay="0"/>
                                  </p:stCondLst>
                                  <p:childTnLst>
                                    <p:animEffect transition="out" filter="fade">
                                      <p:cBhvr>
                                        <p:cTn id="57" dur="500"/>
                                        <p:tgtEl>
                                          <p:spTgt spid="42"/>
                                        </p:tgtEl>
                                      </p:cBhvr>
                                    </p:animEffect>
                                    <p:set>
                                      <p:cBhvr>
                                        <p:cTn id="58" dur="1" fill="hold">
                                          <p:stCondLst>
                                            <p:cond delay="499"/>
                                          </p:stCondLst>
                                        </p:cTn>
                                        <p:tgtEl>
                                          <p:spTgt spid="42"/>
                                        </p:tgtEl>
                                        <p:attrNameLst>
                                          <p:attrName>style.visibility</p:attrName>
                                        </p:attrNameLst>
                                      </p:cBhvr>
                                      <p:to>
                                        <p:strVal val="hidden"/>
                                      </p:to>
                                    </p:set>
                                  </p:childTnLst>
                                </p:cTn>
                              </p:par>
                            </p:childTnLst>
                          </p:cTn>
                        </p:par>
                        <p:par>
                          <p:cTn id="59" fill="hold">
                            <p:stCondLst>
                              <p:cond delay="500"/>
                            </p:stCondLst>
                            <p:childTnLst>
                              <p:par>
                                <p:cTn id="60" presetID="1" presetClass="mediacall" presetSubtype="0" fill="hold" nodeType="afterEffect">
                                  <p:stCondLst>
                                    <p:cond delay="0"/>
                                  </p:stCondLst>
                                  <p:childTnLst>
                                    <p:cmd type="call" cmd="playFrom(0.0)">
                                      <p:cBhvr>
                                        <p:cTn id="61" dur="3513" fill="hold"/>
                                        <p:tgtEl>
                                          <p:spTgt spid="43"/>
                                        </p:tgtEl>
                                      </p:cBhvr>
                                    </p:cmd>
                                  </p:childTnLst>
                                </p:cTn>
                              </p:par>
                              <p:par>
                                <p:cTn id="62" presetID="63" presetClass="path" presetSubtype="0" accel="50000" decel="50000" fill="hold" nodeType="withEffect">
                                  <p:stCondLst>
                                    <p:cond delay="0"/>
                                  </p:stCondLst>
                                  <p:childTnLst>
                                    <p:animMotion origin="layout" path="M 1.66667E-6 3.7037E-6 L 0.69805 3.7037E-6 " pathEditMode="relative" rAng="0" ptsTypes="AA">
                                      <p:cBhvr>
                                        <p:cTn id="63" dur="3000" fill="hold"/>
                                        <p:tgtEl>
                                          <p:spTgt spid="41"/>
                                        </p:tgtEl>
                                        <p:attrNameLst>
                                          <p:attrName>ppt_x</p:attrName>
                                          <p:attrName>ppt_y</p:attrName>
                                        </p:attrNameLst>
                                      </p:cBhvr>
                                      <p:rCtr x="34896" y="0"/>
                                    </p:animMotion>
                                  </p:childTnLst>
                                </p:cTn>
                              </p:par>
                              <p:par>
                                <p:cTn id="64" presetID="32" presetClass="emph" presetSubtype="0" repeatCount="3000" fill="hold" nodeType="withEffect">
                                  <p:stCondLst>
                                    <p:cond delay="0"/>
                                  </p:stCondLst>
                                  <p:childTnLst>
                                    <p:animRot by="120000">
                                      <p:cBhvr>
                                        <p:cTn id="65" dur="100" fill="hold">
                                          <p:stCondLst>
                                            <p:cond delay="0"/>
                                          </p:stCondLst>
                                        </p:cTn>
                                        <p:tgtEl>
                                          <p:spTgt spid="41"/>
                                        </p:tgtEl>
                                        <p:attrNameLst>
                                          <p:attrName>r</p:attrName>
                                        </p:attrNameLst>
                                      </p:cBhvr>
                                    </p:animRot>
                                    <p:animRot by="-240000">
                                      <p:cBhvr>
                                        <p:cTn id="66" dur="200" fill="hold">
                                          <p:stCondLst>
                                            <p:cond delay="200"/>
                                          </p:stCondLst>
                                        </p:cTn>
                                        <p:tgtEl>
                                          <p:spTgt spid="41"/>
                                        </p:tgtEl>
                                        <p:attrNameLst>
                                          <p:attrName>r</p:attrName>
                                        </p:attrNameLst>
                                      </p:cBhvr>
                                    </p:animRot>
                                    <p:animRot by="240000">
                                      <p:cBhvr>
                                        <p:cTn id="67" dur="200" fill="hold">
                                          <p:stCondLst>
                                            <p:cond delay="400"/>
                                          </p:stCondLst>
                                        </p:cTn>
                                        <p:tgtEl>
                                          <p:spTgt spid="41"/>
                                        </p:tgtEl>
                                        <p:attrNameLst>
                                          <p:attrName>r</p:attrName>
                                        </p:attrNameLst>
                                      </p:cBhvr>
                                    </p:animRot>
                                    <p:animRot by="-240000">
                                      <p:cBhvr>
                                        <p:cTn id="68" dur="200" fill="hold">
                                          <p:stCondLst>
                                            <p:cond delay="600"/>
                                          </p:stCondLst>
                                        </p:cTn>
                                        <p:tgtEl>
                                          <p:spTgt spid="41"/>
                                        </p:tgtEl>
                                        <p:attrNameLst>
                                          <p:attrName>r</p:attrName>
                                        </p:attrNameLst>
                                      </p:cBhvr>
                                    </p:animRot>
                                    <p:animRot by="120000">
                                      <p:cBhvr>
                                        <p:cTn id="69" dur="200" fill="hold">
                                          <p:stCondLst>
                                            <p:cond delay="800"/>
                                          </p:stCondLst>
                                        </p:cTn>
                                        <p:tgtEl>
                                          <p:spTgt spid="41"/>
                                        </p:tgtEl>
                                        <p:attrNameLst>
                                          <p:attrName>r</p:attrName>
                                        </p:attrNameLst>
                                      </p:cBhvr>
                                    </p:animRot>
                                  </p:childTnLst>
                                </p:cTn>
                              </p:par>
                            </p:childTnLst>
                          </p:cTn>
                        </p:par>
                        <p:par>
                          <p:cTn id="70" fill="hold">
                            <p:stCondLst>
                              <p:cond delay="4013"/>
                            </p:stCondLst>
                            <p:childTnLst>
                              <p:par>
                                <p:cTn id="71" presetID="10" presetClass="exit" presetSubtype="0" fill="hold" nodeType="afterEffect">
                                  <p:stCondLst>
                                    <p:cond delay="0"/>
                                  </p:stCondLst>
                                  <p:childTnLst>
                                    <p:animEffect transition="out" filter="fade">
                                      <p:cBhvr>
                                        <p:cTn id="72" dur="500"/>
                                        <p:tgtEl>
                                          <p:spTgt spid="41"/>
                                        </p:tgtEl>
                                      </p:cBhvr>
                                    </p:animEffect>
                                    <p:set>
                                      <p:cBhvr>
                                        <p:cTn id="7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2"/>
                  </p:tgtEl>
                </p:cond>
              </p:nextCondLst>
            </p:seq>
            <p:audio>
              <p:cMediaNode vol="100000">
                <p:cTn id="74" fill="hold" display="0">
                  <p:stCondLst>
                    <p:cond delay="indefinite"/>
                  </p:stCondLst>
                  <p:endCondLst>
                    <p:cond evt="onStopAudio" delay="0">
                      <p:tgtEl>
                        <p:sldTgt/>
                      </p:tgtEl>
                    </p:cond>
                  </p:endCondLst>
                </p:cTn>
                <p:tgtEl>
                  <p:spTgt spid="43"/>
                </p:tgtEl>
              </p:cMediaNode>
            </p:audio>
            <p:seq concurrent="1" nextAc="seek">
              <p:cTn id="75" restart="whenNotActive" fill="hold" evtFilter="cancelBubble" nodeType="interactiveSeq">
                <p:stCondLst>
                  <p:cond evt="onClick" delay="0">
                    <p:tgtEl>
                      <p:spTgt spid="45"/>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grpId="0" nodeType="clickEffect">
                                  <p:stCondLst>
                                    <p:cond delay="0"/>
                                  </p:stCondLst>
                                  <p:childTnLst>
                                    <p:animEffect transition="out" filter="fade">
                                      <p:cBhvr>
                                        <p:cTn id="79" dur="500"/>
                                        <p:tgtEl>
                                          <p:spTgt spid="45"/>
                                        </p:tgtEl>
                                      </p:cBhvr>
                                    </p:animEffect>
                                    <p:set>
                                      <p:cBhvr>
                                        <p:cTn id="80" dur="1" fill="hold">
                                          <p:stCondLst>
                                            <p:cond delay="499"/>
                                          </p:stCondLst>
                                        </p:cTn>
                                        <p:tgtEl>
                                          <p:spTgt spid="45"/>
                                        </p:tgtEl>
                                        <p:attrNameLst>
                                          <p:attrName>style.visibility</p:attrName>
                                        </p:attrNameLst>
                                      </p:cBhvr>
                                      <p:to>
                                        <p:strVal val="hidden"/>
                                      </p:to>
                                    </p:set>
                                  </p:childTnLst>
                                </p:cTn>
                              </p:par>
                            </p:childTnLst>
                          </p:cTn>
                        </p:par>
                        <p:par>
                          <p:cTn id="81" fill="hold">
                            <p:stCondLst>
                              <p:cond delay="500"/>
                            </p:stCondLst>
                            <p:childTnLst>
                              <p:par>
                                <p:cTn id="82" presetID="1" presetClass="mediacall" presetSubtype="0" fill="hold" nodeType="afterEffect">
                                  <p:stCondLst>
                                    <p:cond delay="0"/>
                                  </p:stCondLst>
                                  <p:childTnLst>
                                    <p:cmd type="call" cmd="playFrom(0.0)">
                                      <p:cBhvr>
                                        <p:cTn id="83" dur="3513" fill="hold"/>
                                        <p:tgtEl>
                                          <p:spTgt spid="46"/>
                                        </p:tgtEl>
                                      </p:cBhvr>
                                    </p:cmd>
                                  </p:childTnLst>
                                </p:cTn>
                              </p:par>
                              <p:par>
                                <p:cTn id="84" presetID="63" presetClass="path" presetSubtype="0" accel="50000" decel="50000" fill="hold" nodeType="withEffect">
                                  <p:stCondLst>
                                    <p:cond delay="0"/>
                                  </p:stCondLst>
                                  <p:childTnLst>
                                    <p:animMotion origin="layout" path="M -1.45833E-6 4.07407E-6 L 0.69805 4.07407E-6 " pathEditMode="relative" rAng="0" ptsTypes="AA">
                                      <p:cBhvr>
                                        <p:cTn id="85" dur="3000" fill="hold"/>
                                        <p:tgtEl>
                                          <p:spTgt spid="44"/>
                                        </p:tgtEl>
                                        <p:attrNameLst>
                                          <p:attrName>ppt_x</p:attrName>
                                          <p:attrName>ppt_y</p:attrName>
                                        </p:attrNameLst>
                                      </p:cBhvr>
                                      <p:rCtr x="34896" y="0"/>
                                    </p:animMotion>
                                  </p:childTnLst>
                                </p:cTn>
                              </p:par>
                              <p:par>
                                <p:cTn id="86" presetID="32" presetClass="emph" presetSubtype="0" repeatCount="3000" fill="hold" nodeType="withEffect">
                                  <p:stCondLst>
                                    <p:cond delay="0"/>
                                  </p:stCondLst>
                                  <p:childTnLst>
                                    <p:animRot by="120000">
                                      <p:cBhvr>
                                        <p:cTn id="87" dur="100" fill="hold">
                                          <p:stCondLst>
                                            <p:cond delay="0"/>
                                          </p:stCondLst>
                                        </p:cTn>
                                        <p:tgtEl>
                                          <p:spTgt spid="44"/>
                                        </p:tgtEl>
                                        <p:attrNameLst>
                                          <p:attrName>r</p:attrName>
                                        </p:attrNameLst>
                                      </p:cBhvr>
                                    </p:animRot>
                                    <p:animRot by="-240000">
                                      <p:cBhvr>
                                        <p:cTn id="88" dur="200" fill="hold">
                                          <p:stCondLst>
                                            <p:cond delay="200"/>
                                          </p:stCondLst>
                                        </p:cTn>
                                        <p:tgtEl>
                                          <p:spTgt spid="44"/>
                                        </p:tgtEl>
                                        <p:attrNameLst>
                                          <p:attrName>r</p:attrName>
                                        </p:attrNameLst>
                                      </p:cBhvr>
                                    </p:animRot>
                                    <p:animRot by="240000">
                                      <p:cBhvr>
                                        <p:cTn id="89" dur="200" fill="hold">
                                          <p:stCondLst>
                                            <p:cond delay="400"/>
                                          </p:stCondLst>
                                        </p:cTn>
                                        <p:tgtEl>
                                          <p:spTgt spid="44"/>
                                        </p:tgtEl>
                                        <p:attrNameLst>
                                          <p:attrName>r</p:attrName>
                                        </p:attrNameLst>
                                      </p:cBhvr>
                                    </p:animRot>
                                    <p:animRot by="-240000">
                                      <p:cBhvr>
                                        <p:cTn id="90" dur="200" fill="hold">
                                          <p:stCondLst>
                                            <p:cond delay="600"/>
                                          </p:stCondLst>
                                        </p:cTn>
                                        <p:tgtEl>
                                          <p:spTgt spid="44"/>
                                        </p:tgtEl>
                                        <p:attrNameLst>
                                          <p:attrName>r</p:attrName>
                                        </p:attrNameLst>
                                      </p:cBhvr>
                                    </p:animRot>
                                    <p:animRot by="120000">
                                      <p:cBhvr>
                                        <p:cTn id="91" dur="200" fill="hold">
                                          <p:stCondLst>
                                            <p:cond delay="800"/>
                                          </p:stCondLst>
                                        </p:cTn>
                                        <p:tgtEl>
                                          <p:spTgt spid="44"/>
                                        </p:tgtEl>
                                        <p:attrNameLst>
                                          <p:attrName>r</p:attrName>
                                        </p:attrNameLst>
                                      </p:cBhvr>
                                    </p:animRot>
                                  </p:childTnLst>
                                </p:cTn>
                              </p:par>
                            </p:childTnLst>
                          </p:cTn>
                        </p:par>
                        <p:par>
                          <p:cTn id="92" fill="hold">
                            <p:stCondLst>
                              <p:cond delay="4013"/>
                            </p:stCondLst>
                            <p:childTnLst>
                              <p:par>
                                <p:cTn id="93" presetID="10" presetClass="exit" presetSubtype="0" fill="hold" nodeType="afterEffect">
                                  <p:stCondLst>
                                    <p:cond delay="0"/>
                                  </p:stCondLst>
                                  <p:childTnLst>
                                    <p:animEffect transition="out" filter="fade">
                                      <p:cBhvr>
                                        <p:cTn id="94" dur="500"/>
                                        <p:tgtEl>
                                          <p:spTgt spid="44"/>
                                        </p:tgtEl>
                                      </p:cBhvr>
                                    </p:animEffect>
                                    <p:set>
                                      <p:cBhvr>
                                        <p:cTn id="9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5"/>
                  </p:tgtEl>
                </p:cond>
              </p:nextCondLst>
            </p:seq>
            <p:audio>
              <p:cMediaNode vol="100000">
                <p:cTn id="96" fill="hold" display="0">
                  <p:stCondLst>
                    <p:cond delay="indefinite"/>
                  </p:stCondLst>
                  <p:endCondLst>
                    <p:cond evt="onStopAudio" delay="0">
                      <p:tgtEl>
                        <p:sldTgt/>
                      </p:tgtEl>
                    </p:cond>
                  </p:endCondLst>
                </p:cTn>
                <p:tgtEl>
                  <p:spTgt spid="46"/>
                </p:tgtEl>
              </p:cMediaNode>
            </p:audio>
          </p:childTnLst>
        </p:cTn>
      </p:par>
    </p:tnLst>
    <p:bldLst>
      <p:bldP spid="32" grpId="0" animBg="1"/>
      <p:bldP spid="34" grpId="0" animBg="1"/>
      <p:bldP spid="42" grpId="0" animBg="1"/>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1" name="Google Shape;221;p7"/>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229" name="Google Shape;229;p7"/>
          <p:cNvGrpSpPr/>
          <p:nvPr/>
        </p:nvGrpSpPr>
        <p:grpSpPr>
          <a:xfrm>
            <a:off x="8930755" y="-489980"/>
            <a:ext cx="3812015" cy="2424879"/>
            <a:chOff x="8426725" y="-169475"/>
            <a:chExt cx="3812015" cy="2424879"/>
          </a:xfrm>
        </p:grpSpPr>
        <p:pic>
          <p:nvPicPr>
            <p:cNvPr id="230" name="Google Shape;230;p7"/>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231" name="Google Shape;231;p7"/>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232" name="Google Shape;232;p7"/>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en-US" sz="72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20 + 5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11" name="Rounded Rectangle 10">
            <a:hlinkClick r:id="rId7" action="ppaction://hlinksldjump"/>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12" name="Oval 11"/>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1</a:t>
            </a:r>
          </a:p>
        </p:txBody>
      </p:sp>
      <p:grpSp>
        <p:nvGrpSpPr>
          <p:cNvPr id="14" name="Group 13"/>
          <p:cNvGrpSpPr/>
          <p:nvPr/>
        </p:nvGrpSpPr>
        <p:grpSpPr>
          <a:xfrm>
            <a:off x="6252293" y="2958676"/>
            <a:ext cx="1198170" cy="1257866"/>
            <a:chOff x="5570361" y="1783712"/>
            <a:chExt cx="1198170" cy="1257866"/>
          </a:xfrm>
        </p:grpSpPr>
        <p:sp>
          <p:nvSpPr>
            <p:cNvPr id="17" name="Flowchart: Connector 16"/>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18" name="Rectangle 17"/>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25</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401778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1"/>
                                        </p:tgtEl>
                                        <p:attrNameLst>
                                          <p:attrName>style.visibility</p:attrName>
                                        </p:attrNameLst>
                                      </p:cBhvr>
                                      <p:to>
                                        <p:strVal val="visible"/>
                                      </p:to>
                                    </p:set>
                                    <p:animEffect transition="in" filter="fade">
                                      <p:cBhvr>
                                        <p:cTn id="7" dur="1000"/>
                                        <p:tgtEl>
                                          <p:spTgt spid="221"/>
                                        </p:tgtEl>
                                      </p:cBhvr>
                                    </p:animEffect>
                                  </p:childTnLst>
                                </p:cTn>
                              </p:par>
                              <p:par>
                                <p:cTn id="8" presetID="10" presetClass="entr" presetSubtype="0" fill="hold"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1000"/>
                                        <p:tgtEl>
                                          <p:spTgt spid="229"/>
                                        </p:tgtEl>
                                      </p:cBhvr>
                                    </p:animEffect>
                                  </p:childTnLst>
                                </p:cTn>
                              </p:par>
                              <p:par>
                                <p:cTn id="11" presetID="2" presetClass="entr" presetSubtype="2" fill="hold" nodeType="withEffect">
                                  <p:stCondLst>
                                    <p:cond delay="0"/>
                                  </p:stCondLst>
                                  <p:childTnLst>
                                    <p:set>
                                      <p:cBhvr>
                                        <p:cTn id="12" dur="1" fill="hold">
                                          <p:stCondLst>
                                            <p:cond delay="0"/>
                                          </p:stCondLst>
                                        </p:cTn>
                                        <p:tgtEl>
                                          <p:spTgt spid="232"/>
                                        </p:tgtEl>
                                        <p:attrNameLst>
                                          <p:attrName>style.visibility</p:attrName>
                                        </p:attrNameLst>
                                      </p:cBhvr>
                                      <p:to>
                                        <p:strVal val="visible"/>
                                      </p:to>
                                    </p:set>
                                    <p:anim calcmode="lin" valueType="num">
                                      <p:cBhvr additive="base">
                                        <p:cTn id="13" dur="750"/>
                                        <p:tgtEl>
                                          <p:spTgt spid="232"/>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0-#ppt_w/2"/>
                                          </p:val>
                                        </p:tav>
                                        <p:tav tm="100000">
                                          <p:val>
                                            <p:strVal val="#ppt_x"/>
                                          </p:val>
                                        </p:tav>
                                      </p:tavLst>
                                    </p:anim>
                                    <p:anim calcmode="lin" valueType="num">
                                      <p:cBhvr additive="base">
                                        <p:cTn id="1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2" name="Google Shape;221;p7">
            <a:extLst>
              <a:ext uri="{FF2B5EF4-FFF2-40B4-BE49-F238E27FC236}">
                <a16:creationId xmlns:a16="http://schemas.microsoft.com/office/drawing/2014/main" id="{24D90091-F8CC-452D-B22E-FB203440FE60}"/>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23" name="Google Shape;229;p7">
            <a:extLst>
              <a:ext uri="{FF2B5EF4-FFF2-40B4-BE49-F238E27FC236}">
                <a16:creationId xmlns:a16="http://schemas.microsoft.com/office/drawing/2014/main" id="{A305AEB4-8473-4F74-A64F-113508095223}"/>
              </a:ext>
            </a:extLst>
          </p:cNvPr>
          <p:cNvGrpSpPr/>
          <p:nvPr/>
        </p:nvGrpSpPr>
        <p:grpSpPr>
          <a:xfrm>
            <a:off x="8930755" y="-489980"/>
            <a:ext cx="3812015" cy="2424879"/>
            <a:chOff x="8426725" y="-169475"/>
            <a:chExt cx="3812015" cy="2424879"/>
          </a:xfrm>
        </p:grpSpPr>
        <p:pic>
          <p:nvPicPr>
            <p:cNvPr id="24" name="Google Shape;230;p7">
              <a:extLst>
                <a:ext uri="{FF2B5EF4-FFF2-40B4-BE49-F238E27FC236}">
                  <a16:creationId xmlns:a16="http://schemas.microsoft.com/office/drawing/2014/main" id="{04293158-9CAA-4FB8-BA58-5BD82FBEBA0D}"/>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25" name="Google Shape;231;p7">
              <a:extLst>
                <a:ext uri="{FF2B5EF4-FFF2-40B4-BE49-F238E27FC236}">
                  <a16:creationId xmlns:a16="http://schemas.microsoft.com/office/drawing/2014/main" id="{F40EF2F6-93C6-44D5-AAE5-00A94769EA05}"/>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26" name="Google Shape;232;p7">
            <a:extLst>
              <a:ext uri="{FF2B5EF4-FFF2-40B4-BE49-F238E27FC236}">
                <a16:creationId xmlns:a16="http://schemas.microsoft.com/office/drawing/2014/main" id="{2684F9D9-84FB-4699-A6A7-9CBD2C1686A0}"/>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en-US" sz="72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50 + 6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27" name="Rounded Rectangle 10">
            <a:hlinkClick r:id="rId7" action="ppaction://hlinksldjump"/>
            <a:extLst>
              <a:ext uri="{FF2B5EF4-FFF2-40B4-BE49-F238E27FC236}">
                <a16:creationId xmlns:a16="http://schemas.microsoft.com/office/drawing/2014/main" id="{0B6ED59D-F421-4DE7-963A-EC0C7E75A666}"/>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28" name="Oval 27">
            <a:extLst>
              <a:ext uri="{FF2B5EF4-FFF2-40B4-BE49-F238E27FC236}">
                <a16:creationId xmlns:a16="http://schemas.microsoft.com/office/drawing/2014/main" id="{3E43B48A-410D-47AA-A2D7-7A17B2C29ED7}"/>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2</a:t>
            </a:r>
          </a:p>
        </p:txBody>
      </p:sp>
      <p:grpSp>
        <p:nvGrpSpPr>
          <p:cNvPr id="29" name="Group 28">
            <a:extLst>
              <a:ext uri="{FF2B5EF4-FFF2-40B4-BE49-F238E27FC236}">
                <a16:creationId xmlns:a16="http://schemas.microsoft.com/office/drawing/2014/main" id="{3E51310C-48EF-413E-8C7A-3A3F3E2ED5B8}"/>
              </a:ext>
            </a:extLst>
          </p:cNvPr>
          <p:cNvGrpSpPr/>
          <p:nvPr/>
        </p:nvGrpSpPr>
        <p:grpSpPr>
          <a:xfrm>
            <a:off x="6252293" y="2958676"/>
            <a:ext cx="1198170" cy="1257866"/>
            <a:chOff x="5570361" y="1783712"/>
            <a:chExt cx="1198170" cy="1257866"/>
          </a:xfrm>
        </p:grpSpPr>
        <p:sp>
          <p:nvSpPr>
            <p:cNvPr id="30" name="Flowchart: Connector 29">
              <a:extLst>
                <a:ext uri="{FF2B5EF4-FFF2-40B4-BE49-F238E27FC236}">
                  <a16:creationId xmlns:a16="http://schemas.microsoft.com/office/drawing/2014/main" id="{AACD6DB3-9ED2-4F79-899A-3848B5199526}"/>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31" name="Rectangle 30">
              <a:extLst>
                <a:ext uri="{FF2B5EF4-FFF2-40B4-BE49-F238E27FC236}">
                  <a16:creationId xmlns:a16="http://schemas.microsoft.com/office/drawing/2014/main" id="{0926E603-DB60-4AC1-996A-C752F55A9FBF}"/>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56</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288331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1000"/>
                                        <p:tgtEl>
                                          <p:spTgt spid="23"/>
                                        </p:tgtEl>
                                      </p:cBhvr>
                                    </p:animEffect>
                                  </p:childTnLst>
                                </p:cTn>
                              </p:par>
                              <p:par>
                                <p:cTn id="11" presetID="2" presetClass="entr" presetSubtype="2"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750"/>
                                        <p:tgtEl>
                                          <p:spTgt spid="26"/>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0-#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25" name="Google Shape;221;p7">
            <a:extLst>
              <a:ext uri="{FF2B5EF4-FFF2-40B4-BE49-F238E27FC236}">
                <a16:creationId xmlns:a16="http://schemas.microsoft.com/office/drawing/2014/main" id="{BF9F9122-EB5E-4E75-BAA7-44B5170C1D56}"/>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33" name="Google Shape;229;p7">
            <a:extLst>
              <a:ext uri="{FF2B5EF4-FFF2-40B4-BE49-F238E27FC236}">
                <a16:creationId xmlns:a16="http://schemas.microsoft.com/office/drawing/2014/main" id="{79569BF4-3862-4338-9EE4-43E1587FDADA}"/>
              </a:ext>
            </a:extLst>
          </p:cNvPr>
          <p:cNvGrpSpPr/>
          <p:nvPr/>
        </p:nvGrpSpPr>
        <p:grpSpPr>
          <a:xfrm>
            <a:off x="8930755" y="-489980"/>
            <a:ext cx="3812015" cy="2424879"/>
            <a:chOff x="8426725" y="-169475"/>
            <a:chExt cx="3812015" cy="2424879"/>
          </a:xfrm>
        </p:grpSpPr>
        <p:pic>
          <p:nvPicPr>
            <p:cNvPr id="34" name="Google Shape;230;p7">
              <a:extLst>
                <a:ext uri="{FF2B5EF4-FFF2-40B4-BE49-F238E27FC236}">
                  <a16:creationId xmlns:a16="http://schemas.microsoft.com/office/drawing/2014/main" id="{2CD5F638-7BFF-4A32-B593-7D735EA77EE2}"/>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35" name="Google Shape;231;p7">
              <a:extLst>
                <a:ext uri="{FF2B5EF4-FFF2-40B4-BE49-F238E27FC236}">
                  <a16:creationId xmlns:a16="http://schemas.microsoft.com/office/drawing/2014/main" id="{2C5BA21C-FF0E-4367-B3DB-BEBD77C58EC1}"/>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36" name="Google Shape;232;p7">
            <a:extLst>
              <a:ext uri="{FF2B5EF4-FFF2-40B4-BE49-F238E27FC236}">
                <a16:creationId xmlns:a16="http://schemas.microsoft.com/office/drawing/2014/main" id="{62FCB16D-B0A1-4C8C-81CE-ED5B546753F9}"/>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en-US" sz="72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43 + 4=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7" name="Rounded Rectangle 10">
            <a:hlinkClick r:id="rId7" action="ppaction://hlinksldjump"/>
            <a:extLst>
              <a:ext uri="{FF2B5EF4-FFF2-40B4-BE49-F238E27FC236}">
                <a16:creationId xmlns:a16="http://schemas.microsoft.com/office/drawing/2014/main" id="{D16CD1E8-6A44-4494-A020-C8BAE6BFCFFA}"/>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38" name="Oval 37">
            <a:extLst>
              <a:ext uri="{FF2B5EF4-FFF2-40B4-BE49-F238E27FC236}">
                <a16:creationId xmlns:a16="http://schemas.microsoft.com/office/drawing/2014/main" id="{1C2B5E04-F9AF-49C4-9988-4B34A4791177}"/>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3</a:t>
            </a:r>
          </a:p>
        </p:txBody>
      </p:sp>
      <p:grpSp>
        <p:nvGrpSpPr>
          <p:cNvPr id="39" name="Group 38">
            <a:extLst>
              <a:ext uri="{FF2B5EF4-FFF2-40B4-BE49-F238E27FC236}">
                <a16:creationId xmlns:a16="http://schemas.microsoft.com/office/drawing/2014/main" id="{700E7960-F7E2-43F6-8FFD-8C8E88DAB83B}"/>
              </a:ext>
            </a:extLst>
          </p:cNvPr>
          <p:cNvGrpSpPr/>
          <p:nvPr/>
        </p:nvGrpSpPr>
        <p:grpSpPr>
          <a:xfrm>
            <a:off x="6252293" y="2958676"/>
            <a:ext cx="1198170" cy="1257866"/>
            <a:chOff x="5570361" y="1783712"/>
            <a:chExt cx="1198170" cy="1257866"/>
          </a:xfrm>
        </p:grpSpPr>
        <p:sp>
          <p:nvSpPr>
            <p:cNvPr id="40" name="Flowchart: Connector 39">
              <a:extLst>
                <a:ext uri="{FF2B5EF4-FFF2-40B4-BE49-F238E27FC236}">
                  <a16:creationId xmlns:a16="http://schemas.microsoft.com/office/drawing/2014/main" id="{D5BDB109-0381-4ABB-9C8D-D7894B6B00BC}"/>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1" name="Rectangle 40">
              <a:extLst>
                <a:ext uri="{FF2B5EF4-FFF2-40B4-BE49-F238E27FC236}">
                  <a16:creationId xmlns:a16="http://schemas.microsoft.com/office/drawing/2014/main" id="{E1919504-072F-4EBF-937C-29F2C5EAFBF1}"/>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47</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1232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1000"/>
                                        <p:tgtEl>
                                          <p:spTgt spid="33"/>
                                        </p:tgtEl>
                                      </p:cBhvr>
                                    </p:animEffect>
                                  </p:childTnLst>
                                </p:cTn>
                              </p:par>
                              <p:par>
                                <p:cTn id="11" presetID="2" presetClass="entr" presetSubtype="2"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750"/>
                                        <p:tgtEl>
                                          <p:spTgt spid="36"/>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0-#ppt_w/2"/>
                                          </p:val>
                                        </p:tav>
                                        <p:tav tm="100000">
                                          <p:val>
                                            <p:strVal val="#ppt_x"/>
                                          </p:val>
                                        </p:tav>
                                      </p:tavLst>
                                    </p:anim>
                                    <p:anim calcmode="lin" valueType="num">
                                      <p:cBhvr additive="base">
                                        <p:cTn id="19"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0"/>
        <p:cNvGrpSpPr/>
        <p:nvPr/>
      </p:nvGrpSpPr>
      <p:grpSpPr>
        <a:xfrm>
          <a:off x="0" y="0"/>
          <a:ext cx="0" cy="0"/>
          <a:chOff x="0" y="0"/>
          <a:chExt cx="0" cy="0"/>
        </a:xfrm>
      </p:grpSpPr>
      <p:pic>
        <p:nvPicPr>
          <p:cNvPr id="34" name="Google Shape;221;p7">
            <a:extLst>
              <a:ext uri="{FF2B5EF4-FFF2-40B4-BE49-F238E27FC236}">
                <a16:creationId xmlns:a16="http://schemas.microsoft.com/office/drawing/2014/main" id="{E531430C-208E-4339-8A9D-7170A85A5CEC}"/>
              </a:ext>
            </a:extLst>
          </p:cNvPr>
          <p:cNvPicPr preferRelativeResize="0"/>
          <p:nvPr/>
        </p:nvPicPr>
        <p:blipFill rotWithShape="1">
          <a:blip r:embed="rId4">
            <a:alphaModFix/>
          </a:blip>
          <a:srcRect/>
          <a:stretch/>
        </p:blipFill>
        <p:spPr>
          <a:xfrm>
            <a:off x="-228888" y="-279129"/>
            <a:ext cx="3318499" cy="2214029"/>
          </a:xfrm>
          <a:prstGeom prst="rect">
            <a:avLst/>
          </a:prstGeom>
          <a:noFill/>
          <a:ln>
            <a:noFill/>
          </a:ln>
        </p:spPr>
      </p:pic>
      <p:grpSp>
        <p:nvGrpSpPr>
          <p:cNvPr id="35" name="Google Shape;229;p7">
            <a:extLst>
              <a:ext uri="{FF2B5EF4-FFF2-40B4-BE49-F238E27FC236}">
                <a16:creationId xmlns:a16="http://schemas.microsoft.com/office/drawing/2014/main" id="{8D8F4FAC-1FF2-4DB5-A205-D30662778F51}"/>
              </a:ext>
            </a:extLst>
          </p:cNvPr>
          <p:cNvGrpSpPr/>
          <p:nvPr/>
        </p:nvGrpSpPr>
        <p:grpSpPr>
          <a:xfrm>
            <a:off x="8930755" y="-489980"/>
            <a:ext cx="3812015" cy="2424879"/>
            <a:chOff x="8426725" y="-169475"/>
            <a:chExt cx="3812015" cy="2424879"/>
          </a:xfrm>
        </p:grpSpPr>
        <p:pic>
          <p:nvPicPr>
            <p:cNvPr id="36" name="Google Shape;230;p7">
              <a:extLst>
                <a:ext uri="{FF2B5EF4-FFF2-40B4-BE49-F238E27FC236}">
                  <a16:creationId xmlns:a16="http://schemas.microsoft.com/office/drawing/2014/main" id="{0D2365F4-FBC8-4D19-B2BA-6BBA012F15B9}"/>
                </a:ext>
              </a:extLst>
            </p:cNvPr>
            <p:cNvPicPr preferRelativeResize="0"/>
            <p:nvPr/>
          </p:nvPicPr>
          <p:blipFill rotWithShape="1">
            <a:blip r:embed="rId5">
              <a:alphaModFix/>
            </a:blip>
            <a:srcRect/>
            <a:stretch/>
          </p:blipFill>
          <p:spPr>
            <a:xfrm>
              <a:off x="8426725" y="219516"/>
              <a:ext cx="2035888" cy="2035888"/>
            </a:xfrm>
            <a:prstGeom prst="rect">
              <a:avLst/>
            </a:prstGeom>
            <a:noFill/>
            <a:ln>
              <a:noFill/>
            </a:ln>
          </p:spPr>
        </p:pic>
        <p:pic>
          <p:nvPicPr>
            <p:cNvPr id="37" name="Google Shape;231;p7">
              <a:extLst>
                <a:ext uri="{FF2B5EF4-FFF2-40B4-BE49-F238E27FC236}">
                  <a16:creationId xmlns:a16="http://schemas.microsoft.com/office/drawing/2014/main" id="{CA30B009-5A79-4470-B863-725C891858C6}"/>
                </a:ext>
              </a:extLst>
            </p:cNvPr>
            <p:cNvPicPr preferRelativeResize="0"/>
            <p:nvPr/>
          </p:nvPicPr>
          <p:blipFill rotWithShape="1">
            <a:blip r:embed="rId6">
              <a:alphaModFix/>
            </a:blip>
            <a:srcRect/>
            <a:stretch/>
          </p:blipFill>
          <p:spPr>
            <a:xfrm>
              <a:off x="8813357" y="-169475"/>
              <a:ext cx="3425383" cy="2290375"/>
            </a:xfrm>
            <a:prstGeom prst="rect">
              <a:avLst/>
            </a:prstGeom>
            <a:noFill/>
            <a:ln>
              <a:noFill/>
            </a:ln>
          </p:spPr>
        </p:pic>
      </p:grpSp>
      <p:sp>
        <p:nvSpPr>
          <p:cNvPr id="38" name="Google Shape;232;p7">
            <a:extLst>
              <a:ext uri="{FF2B5EF4-FFF2-40B4-BE49-F238E27FC236}">
                <a16:creationId xmlns:a16="http://schemas.microsoft.com/office/drawing/2014/main" id="{5309745C-86DA-4964-B0C1-E72D9EBFDEB6}"/>
              </a:ext>
            </a:extLst>
          </p:cNvPr>
          <p:cNvSpPr/>
          <p:nvPr/>
        </p:nvSpPr>
        <p:spPr>
          <a:xfrm>
            <a:off x="2142585" y="1034685"/>
            <a:ext cx="9042377" cy="1021657"/>
          </a:xfrm>
          <a:prstGeom prst="rect">
            <a:avLst/>
          </a:prstGeom>
          <a:solidFill>
            <a:srgbClr val="84EDED"/>
          </a:solidFill>
          <a:ln w="28575"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0" i="0" u="none" strike="noStrike" kern="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sym typeface="Arial"/>
              </a:rPr>
              <a:t>Tính</a:t>
            </a:r>
            <a:r>
              <a:rPr kumimoji="0" lang="en-US"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a:t>
            </a:r>
            <a:r>
              <a:rPr kumimoji="0" lang="en-US" sz="7200" b="0" i="0" u="none" strike="noStrike" kern="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rPr>
              <a:t> 56 + 2 = ?</a:t>
            </a:r>
            <a:endParaRPr kumimoji="0" sz="7200" b="0"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Arial"/>
            </a:endParaRPr>
          </a:p>
        </p:txBody>
      </p:sp>
      <p:sp>
        <p:nvSpPr>
          <p:cNvPr id="39" name="Rounded Rectangle 10">
            <a:hlinkClick r:id="rId7" action="ppaction://hlinksldjump"/>
            <a:extLst>
              <a:ext uri="{FF2B5EF4-FFF2-40B4-BE49-F238E27FC236}">
                <a16:creationId xmlns:a16="http://schemas.microsoft.com/office/drawing/2014/main" id="{A758E2B3-DAD9-4926-9FE4-24558CB9B3FE}"/>
              </a:ext>
            </a:extLst>
          </p:cNvPr>
          <p:cNvSpPr/>
          <p:nvPr/>
        </p:nvSpPr>
        <p:spPr>
          <a:xfrm>
            <a:off x="271463" y="5877127"/>
            <a:ext cx="1357313" cy="756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QUAY VỀ</a:t>
            </a:r>
          </a:p>
        </p:txBody>
      </p:sp>
      <p:sp>
        <p:nvSpPr>
          <p:cNvPr id="40" name="Oval 39">
            <a:extLst>
              <a:ext uri="{FF2B5EF4-FFF2-40B4-BE49-F238E27FC236}">
                <a16:creationId xmlns:a16="http://schemas.microsoft.com/office/drawing/2014/main" id="{B876B5E0-2DA4-48E3-97B1-4F25499B6B4B}"/>
              </a:ext>
            </a:extLst>
          </p:cNvPr>
          <p:cNvSpPr/>
          <p:nvPr/>
        </p:nvSpPr>
        <p:spPr>
          <a:xfrm>
            <a:off x="1095987" y="1131238"/>
            <a:ext cx="853282" cy="828549"/>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4</a:t>
            </a:r>
          </a:p>
        </p:txBody>
      </p:sp>
      <p:grpSp>
        <p:nvGrpSpPr>
          <p:cNvPr id="41" name="Group 40">
            <a:extLst>
              <a:ext uri="{FF2B5EF4-FFF2-40B4-BE49-F238E27FC236}">
                <a16:creationId xmlns:a16="http://schemas.microsoft.com/office/drawing/2014/main" id="{039927C9-CE59-444F-9A9D-578CED17565C}"/>
              </a:ext>
            </a:extLst>
          </p:cNvPr>
          <p:cNvGrpSpPr/>
          <p:nvPr/>
        </p:nvGrpSpPr>
        <p:grpSpPr>
          <a:xfrm>
            <a:off x="6252293" y="2958676"/>
            <a:ext cx="1198170" cy="1257866"/>
            <a:chOff x="5570361" y="1783712"/>
            <a:chExt cx="1198170" cy="1257866"/>
          </a:xfrm>
        </p:grpSpPr>
        <p:sp>
          <p:nvSpPr>
            <p:cNvPr id="42" name="Flowchart: Connector 41">
              <a:extLst>
                <a:ext uri="{FF2B5EF4-FFF2-40B4-BE49-F238E27FC236}">
                  <a16:creationId xmlns:a16="http://schemas.microsoft.com/office/drawing/2014/main" id="{57470DE5-EB2D-4B93-AABA-5E0EE34FD06B}"/>
                </a:ext>
              </a:extLst>
            </p:cNvPr>
            <p:cNvSpPr/>
            <p:nvPr/>
          </p:nvSpPr>
          <p:spPr>
            <a:xfrm>
              <a:off x="5570361" y="1783712"/>
              <a:ext cx="1198170" cy="1200328"/>
            </a:xfrm>
            <a:prstGeom prst="flowChartConnector">
              <a:avLst/>
            </a:prstGeom>
            <a:solidFill>
              <a:schemeClr val="bg1"/>
            </a:solidFill>
            <a:ln w="28575" cap="flat" cmpd="sng" algn="ctr">
              <a:solidFill>
                <a:srgbClr val="FF6600"/>
              </a:solidFill>
              <a:prstDash val="solid"/>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endParaRPr>
            </a:p>
          </p:txBody>
        </p:sp>
        <p:sp>
          <p:nvSpPr>
            <p:cNvPr id="43" name="Rectangle 42">
              <a:extLst>
                <a:ext uri="{FF2B5EF4-FFF2-40B4-BE49-F238E27FC236}">
                  <a16:creationId xmlns:a16="http://schemas.microsoft.com/office/drawing/2014/main" id="{E3AB40E9-F114-4281-BCD1-8197845D3F8E}"/>
                </a:ext>
              </a:extLst>
            </p:cNvPr>
            <p:cNvSpPr/>
            <p:nvPr/>
          </p:nvSpPr>
          <p:spPr>
            <a:xfrm>
              <a:off x="5647711" y="1841249"/>
              <a:ext cx="1120820" cy="120032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72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58</a:t>
              </a:r>
              <a:endParaRPr kumimoji="0" lang="en-US" sz="72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spTree>
    <p:extLst>
      <p:ext uri="{BB962C8B-B14F-4D97-AF65-F5344CB8AC3E}">
        <p14:creationId xmlns:p14="http://schemas.microsoft.com/office/powerpoint/2010/main" val="337993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childTnLst>
                                </p:cTn>
                              </p:par>
                              <p:par>
                                <p:cTn id="11" presetID="2" presetClass="entr" presetSubtype="2"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additive="base">
                                        <p:cTn id="13" dur="750"/>
                                        <p:tgtEl>
                                          <p:spTgt spid="38"/>
                                        </p:tgtEl>
                                        <p:attrNameLst>
                                          <p:attrName>ppt_x</p:attrName>
                                        </p:attrNameLst>
                                      </p:cBhvr>
                                      <p:tavLst>
                                        <p:tav tm="0">
                                          <p:val>
                                            <p:strVal val="#ppt_x+1"/>
                                          </p:val>
                                        </p:tav>
                                        <p:tav tm="100000">
                                          <p:val>
                                            <p:strVal val="#ppt_x"/>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41"/>
                                        </p:tgtEl>
                                        <p:attrNameLst>
                                          <p:attrName>style.visibility</p:attrName>
                                        </p:attrNameLst>
                                      </p:cBhvr>
                                      <p:to>
                                        <p:strVal val="visible"/>
                                      </p:to>
                                    </p:set>
                                    <p:anim calcmode="lin" valueType="num">
                                      <p:cBhvr additive="base">
                                        <p:cTn id="18" dur="500" fill="hold"/>
                                        <p:tgtEl>
                                          <p:spTgt spid="41"/>
                                        </p:tgtEl>
                                        <p:attrNameLst>
                                          <p:attrName>ppt_x</p:attrName>
                                        </p:attrNameLst>
                                      </p:cBhvr>
                                      <p:tavLst>
                                        <p:tav tm="0">
                                          <p:val>
                                            <p:strVal val="0-#ppt_w/2"/>
                                          </p:val>
                                        </p:tav>
                                        <p:tav tm="100000">
                                          <p:val>
                                            <p:strVal val="#ppt_x"/>
                                          </p:val>
                                        </p:tav>
                                      </p:tavLst>
                                    </p:anim>
                                    <p:anim calcmode="lin" valueType="num">
                                      <p:cBhvr additive="base">
                                        <p:cTn id="19"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3"/>
          <p:cNvSpPr/>
          <p:nvPr/>
        </p:nvSpPr>
        <p:spPr>
          <a:xfrm>
            <a:off x="2661484" y="1746435"/>
            <a:ext cx="6578690" cy="772495"/>
          </a:xfrm>
          <a:prstGeom prst="roundRect">
            <a:avLst>
              <a:gd name="adj" fmla="val 50000"/>
            </a:avLst>
          </a:prstGeom>
          <a:solidFill>
            <a:srgbClr val="FFE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Thứ</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ngày</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tháng</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 </a:t>
            </a:r>
            <a:r>
              <a:rPr kumimoji="0" lang="en-US" altLang="zh-CN" sz="3200" b="0" i="0" u="none"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năm</a:t>
            </a:r>
            <a:r>
              <a:rPr kumimoji="0" lang="en-US" altLang="zh-CN"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 2022</a:t>
            </a:r>
            <a:endParaRPr kumimoji="0" lang="zh-CN" altLang="en-US" sz="3200" b="0" i="0" u="none"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sp>
        <p:nvSpPr>
          <p:cNvPr id="5" name="矩形: 圆角 14"/>
          <p:cNvSpPr/>
          <p:nvPr/>
        </p:nvSpPr>
        <p:spPr>
          <a:xfrm>
            <a:off x="4989127" y="2856281"/>
            <a:ext cx="1952429" cy="682388"/>
          </a:xfrm>
          <a:prstGeom prst="roundRect">
            <a:avLst>
              <a:gd name="adj" fmla="val 50000"/>
            </a:avLst>
          </a:prstGeom>
          <a:solidFill>
            <a:srgbClr val="89FF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4000" b="1" i="0" u="sng" strike="noStrike" kern="1200" cap="none" spc="0" normalizeH="0" baseline="0" noProof="0" dirty="0" err="1">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rPr>
              <a:t>Toán</a:t>
            </a:r>
            <a:endParaRPr kumimoji="0" lang="zh-CN" altLang="en-US" sz="4000" b="1" i="0" u="sng" strike="noStrike" kern="1200" cap="none" spc="0" normalizeH="0" baseline="0" noProof="0" dirty="0">
              <a:ln>
                <a:noFill/>
              </a:ln>
              <a:solidFill>
                <a:srgbClr val="000000">
                  <a:lumMod val="75000"/>
                  <a:lumOff val="25000"/>
                </a:srgbClr>
              </a:solidFill>
              <a:effectLst/>
              <a:uLnTx/>
              <a:uFillTx/>
              <a:latin typeface="Calibri" panose="020F0502020204030204" pitchFamily="34" charset="0"/>
              <a:ea typeface="微软雅黑" panose="020B0503020204020204" pitchFamily="34" charset="-122"/>
              <a:cs typeface="Calibri" panose="020F0502020204030204" pitchFamily="34" charset="0"/>
              <a:sym typeface="迷你简细行楷" panose="02010609000101010101" charset="-122"/>
            </a:endParaRPr>
          </a:p>
        </p:txBody>
      </p:sp>
      <p:pic>
        <p:nvPicPr>
          <p:cNvPr id="3" name="Picture 2">
            <a:extLst>
              <a:ext uri="{FF2B5EF4-FFF2-40B4-BE49-F238E27FC236}">
                <a16:creationId xmlns:a16="http://schemas.microsoft.com/office/drawing/2014/main" id="{2FEC231A-0D71-4022-95AE-EF35F0BD8979}"/>
              </a:ext>
            </a:extLst>
          </p:cNvPr>
          <p:cNvPicPr>
            <a:picLocks noChangeAspect="1"/>
          </p:cNvPicPr>
          <p:nvPr/>
        </p:nvPicPr>
        <p:blipFill>
          <a:blip r:embed="rId2"/>
          <a:stretch>
            <a:fillRect/>
          </a:stretch>
        </p:blipFill>
        <p:spPr>
          <a:xfrm>
            <a:off x="3067212" y="3429000"/>
            <a:ext cx="7748688" cy="2139881"/>
          </a:xfrm>
          <a:prstGeom prst="rect">
            <a:avLst/>
          </a:prstGeom>
        </p:spPr>
      </p:pic>
    </p:spTree>
    <p:extLst>
      <p:ext uri="{BB962C8B-B14F-4D97-AF65-F5344CB8AC3E}">
        <p14:creationId xmlns:p14="http://schemas.microsoft.com/office/powerpoint/2010/main" val="167693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236498" y="531876"/>
            <a:ext cx="4688957" cy="738521"/>
            <a:chOff x="2421141" y="730782"/>
            <a:chExt cx="5471576" cy="738521"/>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5471576" cy="738521"/>
            </a:xfrm>
            <a:custGeom>
              <a:avLst/>
              <a:gdLst>
                <a:gd name="connsiteX0" fmla="*/ 0 w 5471576"/>
                <a:gd name="connsiteY0" fmla="*/ 123089 h 738521"/>
                <a:gd name="connsiteX1" fmla="*/ 123089 w 5471576"/>
                <a:gd name="connsiteY1" fmla="*/ 0 h 738521"/>
                <a:gd name="connsiteX2" fmla="*/ 755943 w 5471576"/>
                <a:gd name="connsiteY2" fmla="*/ 0 h 738521"/>
                <a:gd name="connsiteX3" fmla="*/ 1232035 w 5471576"/>
                <a:gd name="connsiteY3" fmla="*/ 0 h 738521"/>
                <a:gd name="connsiteX4" fmla="*/ 1812634 w 5471576"/>
                <a:gd name="connsiteY4" fmla="*/ 0 h 738521"/>
                <a:gd name="connsiteX5" fmla="*/ 2340980 w 5471576"/>
                <a:gd name="connsiteY5" fmla="*/ 0 h 738521"/>
                <a:gd name="connsiteX6" fmla="*/ 2817072 w 5471576"/>
                <a:gd name="connsiteY6" fmla="*/ 0 h 738521"/>
                <a:gd name="connsiteX7" fmla="*/ 3502180 w 5471576"/>
                <a:gd name="connsiteY7" fmla="*/ 0 h 738521"/>
                <a:gd name="connsiteX8" fmla="*/ 3978272 w 5471576"/>
                <a:gd name="connsiteY8" fmla="*/ 0 h 738521"/>
                <a:gd name="connsiteX9" fmla="*/ 4611125 w 5471576"/>
                <a:gd name="connsiteY9" fmla="*/ 0 h 738521"/>
                <a:gd name="connsiteX10" fmla="*/ 5348487 w 5471576"/>
                <a:gd name="connsiteY10" fmla="*/ 0 h 738521"/>
                <a:gd name="connsiteX11" fmla="*/ 5471576 w 5471576"/>
                <a:gd name="connsiteY11" fmla="*/ 123089 h 738521"/>
                <a:gd name="connsiteX12" fmla="*/ 5471576 w 5471576"/>
                <a:gd name="connsiteY12" fmla="*/ 615432 h 738521"/>
                <a:gd name="connsiteX13" fmla="*/ 5348487 w 5471576"/>
                <a:gd name="connsiteY13" fmla="*/ 738521 h 738521"/>
                <a:gd name="connsiteX14" fmla="*/ 4820141 w 5471576"/>
                <a:gd name="connsiteY14" fmla="*/ 738521 h 738521"/>
                <a:gd name="connsiteX15" fmla="*/ 4187287 w 5471576"/>
                <a:gd name="connsiteY15" fmla="*/ 738521 h 738521"/>
                <a:gd name="connsiteX16" fmla="*/ 3763450 w 5471576"/>
                <a:gd name="connsiteY16" fmla="*/ 738521 h 738521"/>
                <a:gd name="connsiteX17" fmla="*/ 3339612 w 5471576"/>
                <a:gd name="connsiteY17" fmla="*/ 738521 h 738521"/>
                <a:gd name="connsiteX18" fmla="*/ 2915774 w 5471576"/>
                <a:gd name="connsiteY18" fmla="*/ 738521 h 738521"/>
                <a:gd name="connsiteX19" fmla="*/ 2439682 w 5471576"/>
                <a:gd name="connsiteY19" fmla="*/ 738521 h 738521"/>
                <a:gd name="connsiteX20" fmla="*/ 1806828 w 5471576"/>
                <a:gd name="connsiteY20" fmla="*/ 738521 h 738521"/>
                <a:gd name="connsiteX21" fmla="*/ 1382991 w 5471576"/>
                <a:gd name="connsiteY21" fmla="*/ 738521 h 738521"/>
                <a:gd name="connsiteX22" fmla="*/ 854645 w 5471576"/>
                <a:gd name="connsiteY22" fmla="*/ 738521 h 738521"/>
                <a:gd name="connsiteX23" fmla="*/ 123089 w 5471576"/>
                <a:gd name="connsiteY23" fmla="*/ 738521 h 738521"/>
                <a:gd name="connsiteX24" fmla="*/ 0 w 5471576"/>
                <a:gd name="connsiteY24" fmla="*/ 615432 h 738521"/>
                <a:gd name="connsiteX25" fmla="*/ 0 w 5471576"/>
                <a:gd name="connsiteY25"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471576" h="738521" fill="none" extrusionOk="0">
                  <a:moveTo>
                    <a:pt x="0" y="123089"/>
                  </a:moveTo>
                  <a:cubicBezTo>
                    <a:pt x="-2243" y="56284"/>
                    <a:pt x="61632" y="-9132"/>
                    <a:pt x="123089" y="0"/>
                  </a:cubicBezTo>
                  <a:cubicBezTo>
                    <a:pt x="250090" y="-3222"/>
                    <a:pt x="510920" y="33640"/>
                    <a:pt x="755943" y="0"/>
                  </a:cubicBezTo>
                  <a:cubicBezTo>
                    <a:pt x="1000966" y="-33640"/>
                    <a:pt x="1108439" y="37068"/>
                    <a:pt x="1232035" y="0"/>
                  </a:cubicBezTo>
                  <a:cubicBezTo>
                    <a:pt x="1355631" y="-37068"/>
                    <a:pt x="1671957" y="32110"/>
                    <a:pt x="1812634" y="0"/>
                  </a:cubicBezTo>
                  <a:cubicBezTo>
                    <a:pt x="1953311" y="-32110"/>
                    <a:pt x="2175194" y="24850"/>
                    <a:pt x="2340980" y="0"/>
                  </a:cubicBezTo>
                  <a:cubicBezTo>
                    <a:pt x="2506766" y="-24850"/>
                    <a:pt x="2590697" y="24405"/>
                    <a:pt x="2817072" y="0"/>
                  </a:cubicBezTo>
                  <a:cubicBezTo>
                    <a:pt x="3043447" y="-24405"/>
                    <a:pt x="3340586" y="53598"/>
                    <a:pt x="3502180" y="0"/>
                  </a:cubicBezTo>
                  <a:cubicBezTo>
                    <a:pt x="3663774" y="-53598"/>
                    <a:pt x="3828069" y="1909"/>
                    <a:pt x="3978272" y="0"/>
                  </a:cubicBezTo>
                  <a:cubicBezTo>
                    <a:pt x="4128475" y="-1909"/>
                    <a:pt x="4367941" y="33093"/>
                    <a:pt x="4611125" y="0"/>
                  </a:cubicBezTo>
                  <a:cubicBezTo>
                    <a:pt x="4854309" y="-33093"/>
                    <a:pt x="5050454" y="60788"/>
                    <a:pt x="5348487" y="0"/>
                  </a:cubicBezTo>
                  <a:cubicBezTo>
                    <a:pt x="5423924" y="-8633"/>
                    <a:pt x="5476305" y="59418"/>
                    <a:pt x="5471576" y="123089"/>
                  </a:cubicBezTo>
                  <a:cubicBezTo>
                    <a:pt x="5494540" y="297954"/>
                    <a:pt x="5435807" y="421085"/>
                    <a:pt x="5471576" y="615432"/>
                  </a:cubicBezTo>
                  <a:cubicBezTo>
                    <a:pt x="5458680" y="673359"/>
                    <a:pt x="5417736" y="733464"/>
                    <a:pt x="5348487" y="738521"/>
                  </a:cubicBezTo>
                  <a:cubicBezTo>
                    <a:pt x="5209479" y="793106"/>
                    <a:pt x="4953262" y="678313"/>
                    <a:pt x="4820141" y="738521"/>
                  </a:cubicBezTo>
                  <a:cubicBezTo>
                    <a:pt x="4687020" y="798729"/>
                    <a:pt x="4353529" y="723806"/>
                    <a:pt x="4187287" y="738521"/>
                  </a:cubicBezTo>
                  <a:cubicBezTo>
                    <a:pt x="4021045" y="753236"/>
                    <a:pt x="3936337" y="707612"/>
                    <a:pt x="3763450" y="738521"/>
                  </a:cubicBezTo>
                  <a:cubicBezTo>
                    <a:pt x="3590563" y="769430"/>
                    <a:pt x="3462044" y="724861"/>
                    <a:pt x="3339612" y="738521"/>
                  </a:cubicBezTo>
                  <a:cubicBezTo>
                    <a:pt x="3217180" y="752181"/>
                    <a:pt x="3001030" y="714282"/>
                    <a:pt x="2915774" y="738521"/>
                  </a:cubicBezTo>
                  <a:cubicBezTo>
                    <a:pt x="2830518" y="762760"/>
                    <a:pt x="2574408" y="722510"/>
                    <a:pt x="2439682" y="738521"/>
                  </a:cubicBezTo>
                  <a:cubicBezTo>
                    <a:pt x="2304956" y="754532"/>
                    <a:pt x="2034690" y="732959"/>
                    <a:pt x="1806828" y="738521"/>
                  </a:cubicBezTo>
                  <a:cubicBezTo>
                    <a:pt x="1578966" y="744083"/>
                    <a:pt x="1495780" y="691007"/>
                    <a:pt x="1382991" y="738521"/>
                  </a:cubicBezTo>
                  <a:cubicBezTo>
                    <a:pt x="1270202" y="786035"/>
                    <a:pt x="1078396" y="707978"/>
                    <a:pt x="854645" y="738521"/>
                  </a:cubicBezTo>
                  <a:cubicBezTo>
                    <a:pt x="630894" y="769064"/>
                    <a:pt x="391701" y="684801"/>
                    <a:pt x="123089" y="738521"/>
                  </a:cubicBezTo>
                  <a:cubicBezTo>
                    <a:pt x="62632" y="750938"/>
                    <a:pt x="14179" y="685858"/>
                    <a:pt x="0" y="615432"/>
                  </a:cubicBezTo>
                  <a:cubicBezTo>
                    <a:pt x="-39581" y="484826"/>
                    <a:pt x="50337" y="237963"/>
                    <a:pt x="0" y="123089"/>
                  </a:cubicBezTo>
                  <a:close/>
                </a:path>
                <a:path w="5471576" h="738521" stroke="0" extrusionOk="0">
                  <a:moveTo>
                    <a:pt x="0" y="123089"/>
                  </a:moveTo>
                  <a:cubicBezTo>
                    <a:pt x="-10729" y="51939"/>
                    <a:pt x="62091" y="5315"/>
                    <a:pt x="123089" y="0"/>
                  </a:cubicBezTo>
                  <a:cubicBezTo>
                    <a:pt x="434757" y="-18021"/>
                    <a:pt x="453648" y="22656"/>
                    <a:pt x="755943" y="0"/>
                  </a:cubicBezTo>
                  <a:cubicBezTo>
                    <a:pt x="1058238" y="-22656"/>
                    <a:pt x="1156026" y="22890"/>
                    <a:pt x="1388797" y="0"/>
                  </a:cubicBezTo>
                  <a:cubicBezTo>
                    <a:pt x="1621568" y="-22890"/>
                    <a:pt x="1800124" y="24180"/>
                    <a:pt x="2021650" y="0"/>
                  </a:cubicBezTo>
                  <a:cubicBezTo>
                    <a:pt x="2243176" y="-24180"/>
                    <a:pt x="2389778" y="18026"/>
                    <a:pt x="2706758" y="0"/>
                  </a:cubicBezTo>
                  <a:cubicBezTo>
                    <a:pt x="3023738" y="-18026"/>
                    <a:pt x="3022167" y="27430"/>
                    <a:pt x="3182850" y="0"/>
                  </a:cubicBezTo>
                  <a:cubicBezTo>
                    <a:pt x="3343533" y="-27430"/>
                    <a:pt x="3548079" y="18618"/>
                    <a:pt x="3763450" y="0"/>
                  </a:cubicBezTo>
                  <a:cubicBezTo>
                    <a:pt x="3978821" y="-18618"/>
                    <a:pt x="4106591" y="11612"/>
                    <a:pt x="4291795" y="0"/>
                  </a:cubicBezTo>
                  <a:cubicBezTo>
                    <a:pt x="4476999" y="-11612"/>
                    <a:pt x="4575756" y="29903"/>
                    <a:pt x="4767887" y="0"/>
                  </a:cubicBezTo>
                  <a:cubicBezTo>
                    <a:pt x="4960018" y="-29903"/>
                    <a:pt x="5183820" y="19532"/>
                    <a:pt x="5348487" y="0"/>
                  </a:cubicBezTo>
                  <a:cubicBezTo>
                    <a:pt x="5421374" y="12481"/>
                    <a:pt x="5475810" y="58129"/>
                    <a:pt x="5471576" y="123089"/>
                  </a:cubicBezTo>
                  <a:cubicBezTo>
                    <a:pt x="5494525" y="337790"/>
                    <a:pt x="5439538" y="387041"/>
                    <a:pt x="5471576" y="615432"/>
                  </a:cubicBezTo>
                  <a:cubicBezTo>
                    <a:pt x="5480865" y="672583"/>
                    <a:pt x="5421189" y="739490"/>
                    <a:pt x="5348487" y="738521"/>
                  </a:cubicBezTo>
                  <a:cubicBezTo>
                    <a:pt x="5141401" y="786798"/>
                    <a:pt x="5095727" y="707550"/>
                    <a:pt x="4872395" y="738521"/>
                  </a:cubicBezTo>
                  <a:cubicBezTo>
                    <a:pt x="4649063" y="769492"/>
                    <a:pt x="4435372" y="721220"/>
                    <a:pt x="4187287" y="738521"/>
                  </a:cubicBezTo>
                  <a:cubicBezTo>
                    <a:pt x="3939202" y="755822"/>
                    <a:pt x="3823932" y="684492"/>
                    <a:pt x="3658942" y="738521"/>
                  </a:cubicBezTo>
                  <a:cubicBezTo>
                    <a:pt x="3493953" y="792550"/>
                    <a:pt x="3151530" y="670563"/>
                    <a:pt x="2973834" y="738521"/>
                  </a:cubicBezTo>
                  <a:cubicBezTo>
                    <a:pt x="2796138" y="806479"/>
                    <a:pt x="2617935" y="696626"/>
                    <a:pt x="2445488" y="738521"/>
                  </a:cubicBezTo>
                  <a:cubicBezTo>
                    <a:pt x="2273041" y="780416"/>
                    <a:pt x="1984479" y="726442"/>
                    <a:pt x="1812634" y="738521"/>
                  </a:cubicBezTo>
                  <a:cubicBezTo>
                    <a:pt x="1640789" y="750600"/>
                    <a:pt x="1506426" y="716028"/>
                    <a:pt x="1336543" y="738521"/>
                  </a:cubicBezTo>
                  <a:cubicBezTo>
                    <a:pt x="1166660" y="761014"/>
                    <a:pt x="1061363" y="712897"/>
                    <a:pt x="860451" y="738521"/>
                  </a:cubicBezTo>
                  <a:cubicBezTo>
                    <a:pt x="659539" y="764145"/>
                    <a:pt x="459737" y="726969"/>
                    <a:pt x="123089" y="738521"/>
                  </a:cubicBezTo>
                  <a:cubicBezTo>
                    <a:pt x="73274" y="731690"/>
                    <a:pt x="-3168" y="681891"/>
                    <a:pt x="0" y="615432"/>
                  </a:cubicBezTo>
                  <a:cubicBezTo>
                    <a:pt x="-34546" y="497574"/>
                    <a:pt x="19428" y="253286"/>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749456" y="807653"/>
              <a:ext cx="481494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srgbClr val="FF0000"/>
                  </a:solidFill>
                  <a:latin typeface="Calibri" panose="020F0502020204030204" pitchFamily="34" charset="0"/>
                  <a:ea typeface="Cambria" panose="02040503050406030204" pitchFamily="18" charset="0"/>
                  <a:cs typeface="Calibri" panose="020F0502020204030204" pitchFamily="34" charset="0"/>
                </a:rPr>
                <a:t>Đặt</a:t>
              </a:r>
              <a:r>
                <a:rPr lang="en-US" sz="36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6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tính</a:t>
              </a:r>
              <a:r>
                <a:rPr lang="en-US" sz="36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600" b="1" dirty="0" err="1">
                  <a:solidFill>
                    <a:srgbClr val="FF0000"/>
                  </a:solidFill>
                  <a:latin typeface="Calibri" panose="020F0502020204030204" pitchFamily="34" charset="0"/>
                  <a:ea typeface="Cambria" panose="02040503050406030204" pitchFamily="18" charset="0"/>
                  <a:cs typeface="Calibri" panose="020F0502020204030204" pitchFamily="34" charset="0"/>
                </a:rPr>
                <a:t>rồi</a:t>
              </a:r>
              <a:r>
                <a:rPr lang="en-US" sz="3600" b="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en-US" sz="3600" b="1" dirty="0" err="1">
                  <a:solidFill>
                    <a:srgbClr val="FF0000"/>
                  </a:solidFill>
                  <a:latin typeface="Calibri" panose="020F0502020204030204" pitchFamily="34" charset="0"/>
                  <a:ea typeface="Cambria" panose="02040503050406030204" pitchFamily="18" charset="0"/>
                  <a:cs typeface="Calibri" panose="020F0502020204030204" pitchFamily="34" charset="0"/>
                </a:rPr>
                <a:t>tính</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83916" y="353044"/>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1</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sp>
        <p:nvSpPr>
          <p:cNvPr id="14" name="Rounded Rectangle 13"/>
          <p:cNvSpPr/>
          <p:nvPr/>
        </p:nvSpPr>
        <p:spPr>
          <a:xfrm>
            <a:off x="200702" y="1527623"/>
            <a:ext cx="3715874"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42 + 4 </a:t>
            </a:r>
          </a:p>
        </p:txBody>
      </p:sp>
      <p:sp>
        <p:nvSpPr>
          <p:cNvPr id="20" name="Rounded Rectangle 19"/>
          <p:cNvSpPr/>
          <p:nvPr/>
        </p:nvSpPr>
        <p:spPr>
          <a:xfrm>
            <a:off x="4238063" y="1527623"/>
            <a:ext cx="3715874"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73 + 6</a:t>
            </a:r>
          </a:p>
        </p:txBody>
      </p:sp>
      <p:sp>
        <p:nvSpPr>
          <p:cNvPr id="34" name="Rounded Rectangle 33"/>
          <p:cNvSpPr/>
          <p:nvPr/>
        </p:nvSpPr>
        <p:spPr>
          <a:xfrm>
            <a:off x="8275424" y="1527623"/>
            <a:ext cx="3715874" cy="9994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panose="020F0502020204030204" pitchFamily="34" charset="0"/>
                <a:ea typeface="Cambria" panose="02040503050406030204" pitchFamily="18" charset="0"/>
                <a:cs typeface="Calibri" panose="020F0502020204030204" pitchFamily="34" charset="0"/>
              </a:rPr>
              <a:t>34 + 5</a:t>
            </a:r>
          </a:p>
        </p:txBody>
      </p:sp>
      <p:grpSp>
        <p:nvGrpSpPr>
          <p:cNvPr id="25" name="Group 24">
            <a:extLst>
              <a:ext uri="{FF2B5EF4-FFF2-40B4-BE49-F238E27FC236}">
                <a16:creationId xmlns:a16="http://schemas.microsoft.com/office/drawing/2014/main" id="{8E3886BB-0EE8-4F84-B2AC-04940624796F}"/>
              </a:ext>
            </a:extLst>
          </p:cNvPr>
          <p:cNvGrpSpPr/>
          <p:nvPr/>
        </p:nvGrpSpPr>
        <p:grpSpPr>
          <a:xfrm>
            <a:off x="1517853" y="3037175"/>
            <a:ext cx="1007167" cy="1824923"/>
            <a:chOff x="1933616" y="4498692"/>
            <a:chExt cx="1007167" cy="1824923"/>
          </a:xfrm>
        </p:grpSpPr>
        <p:sp>
          <p:nvSpPr>
            <p:cNvPr id="26" name="TextBox 25">
              <a:extLst>
                <a:ext uri="{FF2B5EF4-FFF2-40B4-BE49-F238E27FC236}">
                  <a16:creationId xmlns:a16="http://schemas.microsoft.com/office/drawing/2014/main" id="{16F17346-F053-4746-935E-30C17EDD76F0}"/>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cs typeface="+mn-cs"/>
                </a:rPr>
                <a:t>42</a:t>
              </a:r>
              <a:endParaRPr lang="en-US" sz="4000" dirty="0">
                <a:solidFill>
                  <a:prstClr val="black"/>
                </a:solidFill>
                <a:latin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cs typeface="+mn-cs"/>
                </a:rPr>
                <a:t>  4</a:t>
              </a:r>
              <a:endParaRPr kumimoji="0" lang="vi-VN" sz="4000" b="0" i="0" u="none" strike="noStrike" kern="1200" cap="none" spc="0" normalizeH="0" baseline="0" noProof="0" dirty="0">
                <a:ln>
                  <a:noFill/>
                </a:ln>
                <a:solidFill>
                  <a:prstClr val="black"/>
                </a:solidFill>
                <a:effectLst/>
                <a:uLnTx/>
                <a:uFillTx/>
                <a:latin typeface="Arial"/>
                <a:cs typeface="+mn-cs"/>
              </a:endParaRPr>
            </a:p>
          </p:txBody>
        </p:sp>
        <p:sp>
          <p:nvSpPr>
            <p:cNvPr id="27" name="TextBox 26">
              <a:extLst>
                <a:ext uri="{FF2B5EF4-FFF2-40B4-BE49-F238E27FC236}">
                  <a16:creationId xmlns:a16="http://schemas.microsoft.com/office/drawing/2014/main" id="{2DFD667E-ABB3-4F09-8B91-E204FAB31FC4}"/>
                </a:ext>
              </a:extLst>
            </p:cNvPr>
            <p:cNvSpPr txBox="1"/>
            <p:nvPr/>
          </p:nvSpPr>
          <p:spPr>
            <a:xfrm>
              <a:off x="1933616" y="5155589"/>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cs typeface="+mn-cs"/>
                </a:rPr>
                <a:t>+</a:t>
              </a:r>
            </a:p>
          </p:txBody>
        </p:sp>
        <p:cxnSp>
          <p:nvCxnSpPr>
            <p:cNvPr id="28" name="Straight Connector 27">
              <a:extLst>
                <a:ext uri="{FF2B5EF4-FFF2-40B4-BE49-F238E27FC236}">
                  <a16:creationId xmlns:a16="http://schemas.microsoft.com/office/drawing/2014/main" id="{9B5F1009-2162-4064-9B8E-196C5A01C8C6}"/>
                </a:ext>
              </a:extLst>
            </p:cNvPr>
            <p:cNvCxnSpPr>
              <a:cxnSpLocks/>
            </p:cNvCxnSpPr>
            <p:nvPr/>
          </p:nvCxnSpPr>
          <p:spPr>
            <a:xfrm>
              <a:off x="2045051" y="6229542"/>
              <a:ext cx="834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5BC3A42C-03AE-4E42-B369-DC90AD34F9D0}"/>
              </a:ext>
            </a:extLst>
          </p:cNvPr>
          <p:cNvSpPr txBox="1"/>
          <p:nvPr/>
        </p:nvSpPr>
        <p:spPr>
          <a:xfrm>
            <a:off x="1708095" y="4900220"/>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cs typeface="+mn-cs"/>
              </a:rPr>
              <a:t>46</a:t>
            </a:r>
            <a:endParaRPr kumimoji="0" lang="vi-VN" sz="4000" b="1" i="0" u="none" strike="noStrike" kern="1200" cap="none" spc="0" normalizeH="0" baseline="0" noProof="0" dirty="0">
              <a:ln>
                <a:noFill/>
              </a:ln>
              <a:solidFill>
                <a:srgbClr val="FF0000"/>
              </a:solidFill>
              <a:effectLst/>
              <a:uLnTx/>
              <a:uFillTx/>
              <a:latin typeface="Arial"/>
              <a:cs typeface="+mn-cs"/>
            </a:endParaRPr>
          </a:p>
        </p:txBody>
      </p:sp>
      <p:grpSp>
        <p:nvGrpSpPr>
          <p:cNvPr id="48" name="Group 47">
            <a:extLst>
              <a:ext uri="{FF2B5EF4-FFF2-40B4-BE49-F238E27FC236}">
                <a16:creationId xmlns:a16="http://schemas.microsoft.com/office/drawing/2014/main" id="{32CBAFCB-5805-4974-A8AB-96F23C5427F1}"/>
              </a:ext>
            </a:extLst>
          </p:cNvPr>
          <p:cNvGrpSpPr/>
          <p:nvPr/>
        </p:nvGrpSpPr>
        <p:grpSpPr>
          <a:xfrm>
            <a:off x="5611460" y="3075297"/>
            <a:ext cx="1024384" cy="1824923"/>
            <a:chOff x="1933616" y="4498692"/>
            <a:chExt cx="1024384" cy="1824923"/>
          </a:xfrm>
        </p:grpSpPr>
        <p:sp>
          <p:nvSpPr>
            <p:cNvPr id="49" name="TextBox 48">
              <a:extLst>
                <a:ext uri="{FF2B5EF4-FFF2-40B4-BE49-F238E27FC236}">
                  <a16:creationId xmlns:a16="http://schemas.microsoft.com/office/drawing/2014/main" id="{4CD8C26C-008D-4444-A7B4-EC42373AC7AD}"/>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cs typeface="+mn-cs"/>
                </a:rPr>
                <a:t>73</a:t>
              </a:r>
              <a:endParaRPr lang="en-US" sz="4000" dirty="0">
                <a:solidFill>
                  <a:prstClr val="black"/>
                </a:solidFill>
                <a:latin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cs typeface="+mn-cs"/>
                </a:rPr>
                <a:t>  6</a:t>
              </a:r>
              <a:endParaRPr kumimoji="0" lang="vi-VN" sz="4000" b="0" i="0" u="none" strike="noStrike" kern="1200" cap="none" spc="0" normalizeH="0" baseline="0" noProof="0" dirty="0">
                <a:ln>
                  <a:noFill/>
                </a:ln>
                <a:solidFill>
                  <a:prstClr val="black"/>
                </a:solidFill>
                <a:effectLst/>
                <a:uLnTx/>
                <a:uFillTx/>
                <a:latin typeface="Arial"/>
                <a:cs typeface="+mn-cs"/>
              </a:endParaRPr>
            </a:p>
          </p:txBody>
        </p:sp>
        <p:sp>
          <p:nvSpPr>
            <p:cNvPr id="50" name="TextBox 49">
              <a:extLst>
                <a:ext uri="{FF2B5EF4-FFF2-40B4-BE49-F238E27FC236}">
                  <a16:creationId xmlns:a16="http://schemas.microsoft.com/office/drawing/2014/main" id="{83486944-9612-41A5-A829-C6839945A0E9}"/>
                </a:ext>
              </a:extLst>
            </p:cNvPr>
            <p:cNvSpPr txBox="1"/>
            <p:nvPr/>
          </p:nvSpPr>
          <p:spPr>
            <a:xfrm>
              <a:off x="1933616" y="5155589"/>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cs typeface="+mn-cs"/>
                </a:rPr>
                <a:t>+</a:t>
              </a:r>
            </a:p>
          </p:txBody>
        </p:sp>
        <p:cxnSp>
          <p:nvCxnSpPr>
            <p:cNvPr id="51" name="Straight Connector 50">
              <a:extLst>
                <a:ext uri="{FF2B5EF4-FFF2-40B4-BE49-F238E27FC236}">
                  <a16:creationId xmlns:a16="http://schemas.microsoft.com/office/drawing/2014/main" id="{4AD17441-A5A9-4902-A906-198DABE20747}"/>
                </a:ext>
              </a:extLst>
            </p:cNvPr>
            <p:cNvCxnSpPr>
              <a:cxnSpLocks/>
            </p:cNvCxnSpPr>
            <p:nvPr/>
          </p:nvCxnSpPr>
          <p:spPr>
            <a:xfrm>
              <a:off x="2123858" y="6225542"/>
              <a:ext cx="83414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232B1CDB-4271-42CA-8B6E-031FFD94EE6F}"/>
              </a:ext>
            </a:extLst>
          </p:cNvPr>
          <p:cNvSpPr txBox="1"/>
          <p:nvPr/>
        </p:nvSpPr>
        <p:spPr>
          <a:xfrm>
            <a:off x="5801702" y="4938342"/>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cs typeface="+mn-cs"/>
              </a:rPr>
              <a:t>79</a:t>
            </a:r>
            <a:endParaRPr kumimoji="0" lang="vi-VN" sz="4000" b="1" i="0" u="none" strike="noStrike" kern="1200" cap="none" spc="0" normalizeH="0" baseline="0" noProof="0" dirty="0">
              <a:ln>
                <a:noFill/>
              </a:ln>
              <a:solidFill>
                <a:srgbClr val="FF0000"/>
              </a:solidFill>
              <a:effectLst/>
              <a:uLnTx/>
              <a:uFillTx/>
              <a:latin typeface="Arial"/>
              <a:cs typeface="+mn-cs"/>
            </a:endParaRPr>
          </a:p>
        </p:txBody>
      </p:sp>
      <p:grpSp>
        <p:nvGrpSpPr>
          <p:cNvPr id="53" name="Group 52">
            <a:extLst>
              <a:ext uri="{FF2B5EF4-FFF2-40B4-BE49-F238E27FC236}">
                <a16:creationId xmlns:a16="http://schemas.microsoft.com/office/drawing/2014/main" id="{C2154AF9-4BC1-40AC-B5C3-3DBE8F5D165E}"/>
              </a:ext>
            </a:extLst>
          </p:cNvPr>
          <p:cNvGrpSpPr/>
          <p:nvPr/>
        </p:nvGrpSpPr>
        <p:grpSpPr>
          <a:xfrm>
            <a:off x="9410769" y="3037175"/>
            <a:ext cx="1085974" cy="1824923"/>
            <a:chOff x="1933616" y="4498692"/>
            <a:chExt cx="1085974" cy="1824923"/>
          </a:xfrm>
        </p:grpSpPr>
        <p:sp>
          <p:nvSpPr>
            <p:cNvPr id="54" name="TextBox 53">
              <a:extLst>
                <a:ext uri="{FF2B5EF4-FFF2-40B4-BE49-F238E27FC236}">
                  <a16:creationId xmlns:a16="http://schemas.microsoft.com/office/drawing/2014/main" id="{97C5DB50-9397-4246-B5ED-1ED8F655BB13}"/>
                </a:ext>
              </a:extLst>
            </p:cNvPr>
            <p:cNvSpPr txBox="1"/>
            <p:nvPr/>
          </p:nvSpPr>
          <p:spPr>
            <a:xfrm>
              <a:off x="2185448" y="4498692"/>
              <a:ext cx="755335" cy="1824923"/>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cs typeface="+mn-cs"/>
                </a:rPr>
                <a:t>34</a:t>
              </a:r>
              <a:endParaRPr lang="en-US" sz="4000" dirty="0">
                <a:solidFill>
                  <a:prstClr val="black"/>
                </a:solidFill>
                <a:latin typeface="Arial"/>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a:cs typeface="+mn-cs"/>
                </a:rPr>
                <a:t>  5</a:t>
              </a:r>
              <a:endParaRPr kumimoji="0" lang="vi-VN" sz="4000" b="0" i="0" u="none" strike="noStrike" kern="1200" cap="none" spc="0" normalizeH="0" baseline="0" noProof="0" dirty="0">
                <a:ln>
                  <a:noFill/>
                </a:ln>
                <a:solidFill>
                  <a:prstClr val="black"/>
                </a:solidFill>
                <a:effectLst/>
                <a:uLnTx/>
                <a:uFillTx/>
                <a:latin typeface="Arial"/>
                <a:cs typeface="+mn-cs"/>
              </a:endParaRPr>
            </a:p>
          </p:txBody>
        </p:sp>
        <p:sp>
          <p:nvSpPr>
            <p:cNvPr id="55" name="TextBox 54">
              <a:extLst>
                <a:ext uri="{FF2B5EF4-FFF2-40B4-BE49-F238E27FC236}">
                  <a16:creationId xmlns:a16="http://schemas.microsoft.com/office/drawing/2014/main" id="{80B7F5B1-F3DC-46C9-BE37-AF4B43141E25}"/>
                </a:ext>
              </a:extLst>
            </p:cNvPr>
            <p:cNvSpPr txBox="1"/>
            <p:nvPr/>
          </p:nvSpPr>
          <p:spPr>
            <a:xfrm>
              <a:off x="1933616" y="5155589"/>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a:cs typeface="+mn-cs"/>
                </a:rPr>
                <a:t>+</a:t>
              </a:r>
            </a:p>
          </p:txBody>
        </p:sp>
        <p:cxnSp>
          <p:nvCxnSpPr>
            <p:cNvPr id="56" name="Straight Connector 55">
              <a:extLst>
                <a:ext uri="{FF2B5EF4-FFF2-40B4-BE49-F238E27FC236}">
                  <a16:creationId xmlns:a16="http://schemas.microsoft.com/office/drawing/2014/main" id="{9ECBCDB7-D44E-4B27-847D-A6C0A2F1A9A8}"/>
                </a:ext>
              </a:extLst>
            </p:cNvPr>
            <p:cNvCxnSpPr>
              <a:cxnSpLocks/>
            </p:cNvCxnSpPr>
            <p:nvPr/>
          </p:nvCxnSpPr>
          <p:spPr>
            <a:xfrm>
              <a:off x="2123858" y="6229542"/>
              <a:ext cx="89573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7" name="TextBox 56">
            <a:extLst>
              <a:ext uri="{FF2B5EF4-FFF2-40B4-BE49-F238E27FC236}">
                <a16:creationId xmlns:a16="http://schemas.microsoft.com/office/drawing/2014/main" id="{67999A81-BF7F-4EE5-A8DD-650F0A80B861}"/>
              </a:ext>
            </a:extLst>
          </p:cNvPr>
          <p:cNvSpPr txBox="1"/>
          <p:nvPr/>
        </p:nvSpPr>
        <p:spPr>
          <a:xfrm>
            <a:off x="9601011" y="4900220"/>
            <a:ext cx="755335"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cs typeface="+mn-cs"/>
              </a:rPr>
              <a:t>39</a:t>
            </a:r>
            <a:endParaRPr kumimoji="0" lang="vi-VN" sz="4000" b="1" i="0" u="none" strike="noStrike" kern="1200" cap="none" spc="0" normalizeH="0" baseline="0" noProof="0" dirty="0">
              <a:ln>
                <a:noFill/>
              </a:ln>
              <a:solidFill>
                <a:srgbClr val="FF0000"/>
              </a:solidFill>
              <a:effectLst/>
              <a:uLnTx/>
              <a:uFillTx/>
              <a:latin typeface="Arial"/>
              <a:cs typeface="+mn-cs"/>
            </a:endParaRPr>
          </a:p>
        </p:txBody>
      </p:sp>
    </p:spTree>
    <p:extLst>
      <p:ext uri="{BB962C8B-B14F-4D97-AF65-F5344CB8AC3E}">
        <p14:creationId xmlns:p14="http://schemas.microsoft.com/office/powerpoint/2010/main" val="20132909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up)">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up)">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p:cTn id="36" dur="500" fill="hold"/>
                                        <p:tgtEl>
                                          <p:spTgt spid="57"/>
                                        </p:tgtEl>
                                        <p:attrNameLst>
                                          <p:attrName>ppt_w</p:attrName>
                                        </p:attrNameLst>
                                      </p:cBhvr>
                                      <p:tavLst>
                                        <p:tav tm="0">
                                          <p:val>
                                            <p:fltVal val="0"/>
                                          </p:val>
                                        </p:tav>
                                        <p:tav tm="100000">
                                          <p:val>
                                            <p:strVal val="#ppt_w"/>
                                          </p:val>
                                        </p:tav>
                                      </p:tavLst>
                                    </p:anim>
                                    <p:anim calcmode="lin" valueType="num">
                                      <p:cBhvr>
                                        <p:cTn id="37" dur="500" fill="hold"/>
                                        <p:tgtEl>
                                          <p:spTgt spid="57"/>
                                        </p:tgtEl>
                                        <p:attrNameLst>
                                          <p:attrName>ppt_h</p:attrName>
                                        </p:attrNameLst>
                                      </p:cBhvr>
                                      <p:tavLst>
                                        <p:tav tm="0">
                                          <p:val>
                                            <p:fltVal val="0"/>
                                          </p:val>
                                        </p:tav>
                                        <p:tav tm="100000">
                                          <p:val>
                                            <p:strVal val="#ppt_h"/>
                                          </p:val>
                                        </p:tav>
                                      </p:tavLst>
                                    </p:anim>
                                    <p:animEffect transition="in" filter="fade">
                                      <p:cBhvr>
                                        <p:cTn id="3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52"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23180" y="565398"/>
            <a:ext cx="1619995" cy="738521"/>
            <a:chOff x="2421141" y="730782"/>
            <a:chExt cx="1466967" cy="738521"/>
          </a:xfrm>
        </p:grpSpPr>
        <p:sp>
          <p:nvSpPr>
            <p:cNvPr id="9" name="Rectangle: Rounded Corners 43">
              <a:extLst>
                <a:ext uri="{FF2B5EF4-FFF2-40B4-BE49-F238E27FC236}">
                  <a16:creationId xmlns:a16="http://schemas.microsoft.com/office/drawing/2014/main" id="{9D645240-D005-4810-AC9C-C05A048A4394}"/>
                </a:ext>
              </a:extLst>
            </p:cNvPr>
            <p:cNvSpPr/>
            <p:nvPr/>
          </p:nvSpPr>
          <p:spPr>
            <a:xfrm>
              <a:off x="2421141" y="730782"/>
              <a:ext cx="1466967" cy="738521"/>
            </a:xfrm>
            <a:custGeom>
              <a:avLst/>
              <a:gdLst>
                <a:gd name="connsiteX0" fmla="*/ 0 w 1466967"/>
                <a:gd name="connsiteY0" fmla="*/ 123089 h 738521"/>
                <a:gd name="connsiteX1" fmla="*/ 123089 w 1466967"/>
                <a:gd name="connsiteY1" fmla="*/ 0 h 738521"/>
                <a:gd name="connsiteX2" fmla="*/ 493395 w 1466967"/>
                <a:gd name="connsiteY2" fmla="*/ 0 h 738521"/>
                <a:gd name="connsiteX3" fmla="*/ 924740 w 1466967"/>
                <a:gd name="connsiteY3" fmla="*/ 0 h 738521"/>
                <a:gd name="connsiteX4" fmla="*/ 1343878 w 1466967"/>
                <a:gd name="connsiteY4" fmla="*/ 0 h 738521"/>
                <a:gd name="connsiteX5" fmla="*/ 1466967 w 1466967"/>
                <a:gd name="connsiteY5" fmla="*/ 123089 h 738521"/>
                <a:gd name="connsiteX6" fmla="*/ 1466967 w 1466967"/>
                <a:gd name="connsiteY6" fmla="*/ 615432 h 738521"/>
                <a:gd name="connsiteX7" fmla="*/ 1343878 w 1466967"/>
                <a:gd name="connsiteY7" fmla="*/ 738521 h 738521"/>
                <a:gd name="connsiteX8" fmla="*/ 961364 w 1466967"/>
                <a:gd name="connsiteY8" fmla="*/ 738521 h 738521"/>
                <a:gd name="connsiteX9" fmla="*/ 578850 w 1466967"/>
                <a:gd name="connsiteY9" fmla="*/ 738521 h 738521"/>
                <a:gd name="connsiteX10" fmla="*/ 123089 w 1466967"/>
                <a:gd name="connsiteY10" fmla="*/ 738521 h 738521"/>
                <a:gd name="connsiteX11" fmla="*/ 0 w 1466967"/>
                <a:gd name="connsiteY11" fmla="*/ 615432 h 738521"/>
                <a:gd name="connsiteX12" fmla="*/ 0 w 1466967"/>
                <a:gd name="connsiteY12" fmla="*/ 123089 h 73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6967" h="738521" fill="none" extrusionOk="0">
                  <a:moveTo>
                    <a:pt x="0" y="123089"/>
                  </a:moveTo>
                  <a:cubicBezTo>
                    <a:pt x="8834" y="67111"/>
                    <a:pt x="71282" y="-3612"/>
                    <a:pt x="123089" y="0"/>
                  </a:cubicBezTo>
                  <a:cubicBezTo>
                    <a:pt x="289572" y="-14194"/>
                    <a:pt x="417443" y="39905"/>
                    <a:pt x="493395" y="0"/>
                  </a:cubicBezTo>
                  <a:cubicBezTo>
                    <a:pt x="569347" y="-39905"/>
                    <a:pt x="744761" y="10091"/>
                    <a:pt x="924740" y="0"/>
                  </a:cubicBezTo>
                  <a:cubicBezTo>
                    <a:pt x="1104720" y="-10091"/>
                    <a:pt x="1182664" y="41976"/>
                    <a:pt x="1343878" y="0"/>
                  </a:cubicBezTo>
                  <a:cubicBezTo>
                    <a:pt x="1425665" y="14055"/>
                    <a:pt x="1468567" y="56753"/>
                    <a:pt x="1466967" y="123089"/>
                  </a:cubicBezTo>
                  <a:cubicBezTo>
                    <a:pt x="1483906" y="233710"/>
                    <a:pt x="1455530" y="382805"/>
                    <a:pt x="1466967" y="615432"/>
                  </a:cubicBezTo>
                  <a:cubicBezTo>
                    <a:pt x="1462764" y="692535"/>
                    <a:pt x="1399932" y="733222"/>
                    <a:pt x="1343878" y="738521"/>
                  </a:cubicBezTo>
                  <a:cubicBezTo>
                    <a:pt x="1162919" y="776070"/>
                    <a:pt x="1142633" y="713438"/>
                    <a:pt x="961364" y="738521"/>
                  </a:cubicBezTo>
                  <a:cubicBezTo>
                    <a:pt x="780095" y="763604"/>
                    <a:pt x="690857" y="704472"/>
                    <a:pt x="578850" y="738521"/>
                  </a:cubicBezTo>
                  <a:cubicBezTo>
                    <a:pt x="466843" y="772570"/>
                    <a:pt x="337716" y="685472"/>
                    <a:pt x="123089" y="738521"/>
                  </a:cubicBezTo>
                  <a:cubicBezTo>
                    <a:pt x="49599" y="747519"/>
                    <a:pt x="4801" y="688617"/>
                    <a:pt x="0" y="615432"/>
                  </a:cubicBezTo>
                  <a:cubicBezTo>
                    <a:pt x="-11690" y="501448"/>
                    <a:pt x="4872" y="252136"/>
                    <a:pt x="0" y="123089"/>
                  </a:cubicBezTo>
                  <a:close/>
                </a:path>
                <a:path w="1466967" h="738521" stroke="0" extrusionOk="0">
                  <a:moveTo>
                    <a:pt x="0" y="123089"/>
                  </a:moveTo>
                  <a:cubicBezTo>
                    <a:pt x="-10729" y="51939"/>
                    <a:pt x="62091" y="5315"/>
                    <a:pt x="123089" y="0"/>
                  </a:cubicBezTo>
                  <a:cubicBezTo>
                    <a:pt x="266457" y="-38053"/>
                    <a:pt x="400569" y="37451"/>
                    <a:pt x="542227" y="0"/>
                  </a:cubicBezTo>
                  <a:cubicBezTo>
                    <a:pt x="683885" y="-37451"/>
                    <a:pt x="775399" y="32561"/>
                    <a:pt x="961364" y="0"/>
                  </a:cubicBezTo>
                  <a:cubicBezTo>
                    <a:pt x="1147329" y="-32561"/>
                    <a:pt x="1258059" y="19247"/>
                    <a:pt x="1343878" y="0"/>
                  </a:cubicBezTo>
                  <a:cubicBezTo>
                    <a:pt x="1414040" y="-485"/>
                    <a:pt x="1455108" y="38728"/>
                    <a:pt x="1466967" y="123089"/>
                  </a:cubicBezTo>
                  <a:cubicBezTo>
                    <a:pt x="1509075" y="286675"/>
                    <a:pt x="1433880" y="493994"/>
                    <a:pt x="1466967" y="615432"/>
                  </a:cubicBezTo>
                  <a:cubicBezTo>
                    <a:pt x="1477381" y="685538"/>
                    <a:pt x="1403159" y="734204"/>
                    <a:pt x="1343878" y="738521"/>
                  </a:cubicBezTo>
                  <a:cubicBezTo>
                    <a:pt x="1179231" y="765487"/>
                    <a:pt x="1053564" y="713181"/>
                    <a:pt x="973572" y="738521"/>
                  </a:cubicBezTo>
                  <a:cubicBezTo>
                    <a:pt x="893580" y="763861"/>
                    <a:pt x="770899" y="699389"/>
                    <a:pt x="603266" y="738521"/>
                  </a:cubicBezTo>
                  <a:cubicBezTo>
                    <a:pt x="435633" y="777653"/>
                    <a:pt x="246250" y="698828"/>
                    <a:pt x="123089" y="738521"/>
                  </a:cubicBezTo>
                  <a:cubicBezTo>
                    <a:pt x="59689" y="723322"/>
                    <a:pt x="1256" y="680888"/>
                    <a:pt x="0" y="615432"/>
                  </a:cubicBezTo>
                  <a:cubicBezTo>
                    <a:pt x="-51394" y="475921"/>
                    <a:pt x="41844" y="364155"/>
                    <a:pt x="0" y="123089"/>
                  </a:cubicBezTo>
                  <a:close/>
                </a:path>
              </a:pathLst>
            </a:custGeom>
            <a:solidFill>
              <a:schemeClr val="accent4">
                <a:lumMod val="20000"/>
                <a:lumOff val="80000"/>
              </a:schemeClr>
            </a:solidFill>
            <a:ln w="12700" cap="flat" cmpd="sng" algn="ctr">
              <a:solidFill>
                <a:schemeClr val="accent4"/>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sym typeface="Arial"/>
              </a:endParaRPr>
            </a:p>
          </p:txBody>
        </p:sp>
        <p:sp>
          <p:nvSpPr>
            <p:cNvPr id="10" name="TextBox 9"/>
            <p:cNvSpPr txBox="1"/>
            <p:nvPr/>
          </p:nvSpPr>
          <p:spPr>
            <a:xfrm>
              <a:off x="2749456" y="807653"/>
              <a:ext cx="105363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Số</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
        <p:nvSpPr>
          <p:cNvPr id="12" name="椭圆 42">
            <a:extLst>
              <a:ext uri="{FF2B5EF4-FFF2-40B4-BE49-F238E27FC236}">
                <a16:creationId xmlns:a16="http://schemas.microsoft.com/office/drawing/2014/main" id="{FE657975-D91E-4EA4-91D7-0029317882D6}"/>
              </a:ext>
            </a:extLst>
          </p:cNvPr>
          <p:cNvSpPr/>
          <p:nvPr/>
        </p:nvSpPr>
        <p:spPr>
          <a:xfrm>
            <a:off x="-174528" y="268969"/>
            <a:ext cx="1097708" cy="1097708"/>
          </a:xfrm>
          <a:prstGeom prst="ellipse">
            <a:avLst/>
          </a:prstGeom>
          <a:solidFill>
            <a:srgbClr val="F9B3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rPr>
              <a:t>2</a:t>
            </a:r>
            <a:endParaRPr kumimoji="0" lang="zh-CN" altLang="en-US" sz="4400" b="1" i="0" u="none" strike="noStrike" kern="1200" cap="none" spc="0" normalizeH="0" baseline="0" noProof="0" dirty="0">
              <a:ln>
                <a:noFill/>
              </a:ln>
              <a:solidFill>
                <a:prstClr val="white"/>
              </a:solidFill>
              <a:effectLst/>
              <a:uLnTx/>
              <a:uFillTx/>
              <a:latin typeface="Calibri" panose="020F0502020204030204" pitchFamily="34" charset="0"/>
              <a:ea typeface="印品黑体" panose="00000500000000000000" pitchFamily="2" charset="-122"/>
              <a:cs typeface="Calibri" panose="020F0502020204030204" pitchFamily="34" charset="0"/>
            </a:endParaRPr>
          </a:p>
        </p:txBody>
      </p:sp>
      <p:pic>
        <p:nvPicPr>
          <p:cNvPr id="3" name="Picture 2">
            <a:extLst>
              <a:ext uri="{FF2B5EF4-FFF2-40B4-BE49-F238E27FC236}">
                <a16:creationId xmlns:a16="http://schemas.microsoft.com/office/drawing/2014/main" id="{152B3CB5-DD4B-46A1-BBD3-2EDD70B07BFF}"/>
              </a:ext>
            </a:extLst>
          </p:cNvPr>
          <p:cNvPicPr>
            <a:picLocks noChangeAspect="1"/>
          </p:cNvPicPr>
          <p:nvPr/>
        </p:nvPicPr>
        <p:blipFill>
          <a:blip r:embed="rId3"/>
          <a:stretch>
            <a:fillRect/>
          </a:stretch>
        </p:blipFill>
        <p:spPr>
          <a:xfrm>
            <a:off x="3160881" y="824461"/>
            <a:ext cx="8466293" cy="5433464"/>
          </a:xfrm>
          <a:prstGeom prst="rect">
            <a:avLst/>
          </a:prstGeom>
        </p:spPr>
      </p:pic>
      <p:sp>
        <p:nvSpPr>
          <p:cNvPr id="4" name="Rectangle: Rounded Corners 3">
            <a:extLst>
              <a:ext uri="{FF2B5EF4-FFF2-40B4-BE49-F238E27FC236}">
                <a16:creationId xmlns:a16="http://schemas.microsoft.com/office/drawing/2014/main" id="{8549389F-11B3-4C99-9709-0196E0418148}"/>
              </a:ext>
            </a:extLst>
          </p:cNvPr>
          <p:cNvSpPr/>
          <p:nvPr/>
        </p:nvSpPr>
        <p:spPr>
          <a:xfrm>
            <a:off x="5915026" y="2838450"/>
            <a:ext cx="628650" cy="59055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15</a:t>
            </a:r>
          </a:p>
        </p:txBody>
      </p:sp>
      <p:sp>
        <p:nvSpPr>
          <p:cNvPr id="39" name="Rectangle: Rounded Corners 38">
            <a:extLst>
              <a:ext uri="{FF2B5EF4-FFF2-40B4-BE49-F238E27FC236}">
                <a16:creationId xmlns:a16="http://schemas.microsoft.com/office/drawing/2014/main" id="{3399CC2C-9BAE-490C-A951-0AA002519BD5}"/>
              </a:ext>
            </a:extLst>
          </p:cNvPr>
          <p:cNvSpPr/>
          <p:nvPr/>
        </p:nvSpPr>
        <p:spPr>
          <a:xfrm>
            <a:off x="7161382" y="2838450"/>
            <a:ext cx="628650" cy="59055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16</a:t>
            </a:r>
          </a:p>
        </p:txBody>
      </p:sp>
      <p:sp>
        <p:nvSpPr>
          <p:cNvPr id="40" name="Rectangle: Rounded Corners 39">
            <a:extLst>
              <a:ext uri="{FF2B5EF4-FFF2-40B4-BE49-F238E27FC236}">
                <a16:creationId xmlns:a16="http://schemas.microsoft.com/office/drawing/2014/main" id="{8F0539AC-E3A2-4D20-8A6D-A2297C0B4B79}"/>
              </a:ext>
            </a:extLst>
          </p:cNvPr>
          <p:cNvSpPr/>
          <p:nvPr/>
        </p:nvSpPr>
        <p:spPr>
          <a:xfrm>
            <a:off x="5915026" y="3638550"/>
            <a:ext cx="628650" cy="59055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25</a:t>
            </a:r>
          </a:p>
        </p:txBody>
      </p:sp>
      <p:sp>
        <p:nvSpPr>
          <p:cNvPr id="41" name="Rectangle: Rounded Corners 40">
            <a:extLst>
              <a:ext uri="{FF2B5EF4-FFF2-40B4-BE49-F238E27FC236}">
                <a16:creationId xmlns:a16="http://schemas.microsoft.com/office/drawing/2014/main" id="{A24042B3-2ABB-465B-B0DB-AF4FEDA23784}"/>
              </a:ext>
            </a:extLst>
          </p:cNvPr>
          <p:cNvSpPr/>
          <p:nvPr/>
        </p:nvSpPr>
        <p:spPr>
          <a:xfrm>
            <a:off x="7161382" y="3638550"/>
            <a:ext cx="628650" cy="59055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26</a:t>
            </a:r>
          </a:p>
        </p:txBody>
      </p:sp>
      <p:sp>
        <p:nvSpPr>
          <p:cNvPr id="42" name="Rectangle: Rounded Corners 41">
            <a:extLst>
              <a:ext uri="{FF2B5EF4-FFF2-40B4-BE49-F238E27FC236}">
                <a16:creationId xmlns:a16="http://schemas.microsoft.com/office/drawing/2014/main" id="{3332EF0C-E873-425E-B7B4-E5BDE631355D}"/>
              </a:ext>
            </a:extLst>
          </p:cNvPr>
          <p:cNvSpPr/>
          <p:nvPr/>
        </p:nvSpPr>
        <p:spPr>
          <a:xfrm>
            <a:off x="5915026" y="4419600"/>
            <a:ext cx="628650" cy="59055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42</a:t>
            </a:r>
          </a:p>
        </p:txBody>
      </p:sp>
      <p:sp>
        <p:nvSpPr>
          <p:cNvPr id="72" name="Rectangle: Rounded Corners 71">
            <a:extLst>
              <a:ext uri="{FF2B5EF4-FFF2-40B4-BE49-F238E27FC236}">
                <a16:creationId xmlns:a16="http://schemas.microsoft.com/office/drawing/2014/main" id="{CF3D9520-69CB-436B-BFB9-FCE842E5CD90}"/>
              </a:ext>
            </a:extLst>
          </p:cNvPr>
          <p:cNvSpPr/>
          <p:nvPr/>
        </p:nvSpPr>
        <p:spPr>
          <a:xfrm>
            <a:off x="7170908" y="4438650"/>
            <a:ext cx="628650" cy="59055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a:solidFill>
                  <a:srgbClr val="FF0000"/>
                </a:solidFill>
                <a:latin typeface="Arial" panose="020B0604020202020204" pitchFamily="34" charset="0"/>
                <a:cs typeface="Arial" panose="020B0604020202020204" pitchFamily="34" charset="0"/>
              </a:rPr>
              <a:t>46</a:t>
            </a:r>
          </a:p>
        </p:txBody>
      </p:sp>
    </p:spTree>
    <p:extLst>
      <p:ext uri="{BB962C8B-B14F-4D97-AF65-F5344CB8AC3E}">
        <p14:creationId xmlns:p14="http://schemas.microsoft.com/office/powerpoint/2010/main" val="29792148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down)">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wipe(down)">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wipe(down)">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wipe(down)">
                                      <p:cBhvr>
                                        <p:cTn id="3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9" grpId="0" animBg="1"/>
      <p:bldP spid="40" grpId="0" animBg="1"/>
      <p:bldP spid="41" grpId="0" animBg="1"/>
      <p:bldP spid="42" grpId="0" animBg="1"/>
      <p:bldP spid="72"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269</Words>
  <Application>Microsoft Office PowerPoint</Application>
  <PresentationFormat>Widescreen</PresentationFormat>
  <Paragraphs>80</Paragraphs>
  <Slides>13</Slides>
  <Notes>9</Notes>
  <HiddenSlides>0</HiddenSlides>
  <MMClips>4</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等线</vt:lpstr>
      <vt:lpstr>微软雅黑</vt:lpstr>
      <vt:lpstr>Arial</vt:lpstr>
      <vt:lpstr>Calibri</vt:lpstr>
      <vt:lpstr>Cambria</vt:lpstr>
      <vt:lpstr>印品黑体</vt:lpstr>
      <vt:lpstr>方正卡通简体</vt:lpstr>
      <vt:lpstr>迷你简细行楷</vt:lpstr>
      <vt:lpstr>1_Office 主题​​</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5</cp:revision>
  <dcterms:created xsi:type="dcterms:W3CDTF">2021-12-25T14:51:39Z</dcterms:created>
  <dcterms:modified xsi:type="dcterms:W3CDTF">2022-01-03T18:23:10Z</dcterms:modified>
</cp:coreProperties>
</file>