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452" autoAdjust="0"/>
  </p:normalViewPr>
  <p:slideViewPr>
    <p:cSldViewPr>
      <p:cViewPr>
        <p:scale>
          <a:sx n="75" d="100"/>
          <a:sy n="75" d="100"/>
        </p:scale>
        <p:origin x="-366" y="-18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4/14/2021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xmlns=""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19</a:t>
            </a:fld>
            <a:endParaRPr lang="en-US"/>
          </a:p>
        </p:txBody>
      </p:sp>
    </p:spTree>
    <p:extLst>
      <p:ext uri="{BB962C8B-B14F-4D97-AF65-F5344CB8AC3E}">
        <p14:creationId xmlns:p14="http://schemas.microsoft.com/office/powerpoint/2010/main" xmlns=""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9</a:t>
            </a:fld>
            <a:endParaRPr lang="en-US"/>
          </a:p>
        </p:txBody>
      </p:sp>
    </p:spTree>
    <p:extLst>
      <p:ext uri="{BB962C8B-B14F-4D97-AF65-F5344CB8AC3E}">
        <p14:creationId xmlns:p14="http://schemas.microsoft.com/office/powerpoint/2010/main" xmlns=""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p14="http://schemas.microsoft.com/office/powerpoint/2010/main" xmlns=""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13</a:t>
            </a:fld>
            <a:endParaRPr lang="en-US"/>
          </a:p>
        </p:txBody>
      </p:sp>
    </p:spTree>
    <p:extLst>
      <p:ext uri="{BB962C8B-B14F-4D97-AF65-F5344CB8AC3E}">
        <p14:creationId xmlns:p14="http://schemas.microsoft.com/office/powerpoint/2010/main" xmlns=""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xmlns=""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xmlns=""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xmlns=""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xmlns=""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pPr/>
              <a:t>4/14/2021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microsoft.com/office/2007/relationships/media" Target="../media/media2.mp4"/><Relationship Id="rId5" Type="http://schemas.openxmlformats.org/officeDocument/2006/relationships/image" Target="../media/image25.png"/><Relationship Id="rId4" Type="http://schemas.microsoft.com/office/2007/relationships/media" Target="../media/media1.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xmlns=""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xmlns=""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xmlns=""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a:t>
            </a:r>
            <a:r>
              <a:rPr lang="vi-VN" sz="3200" b="1" smtClean="0">
                <a:solidFill>
                  <a:srgbClr val="7030A0"/>
                </a:solidFill>
                <a:latin typeface="HP001 4 hàng" pitchFamily="34" charset="0"/>
                <a:ea typeface="Arial-Rounded" pitchFamily="34" charset="0"/>
                <a:cs typeface="Arial-Rounded" pitchFamily="34" charset="0"/>
              </a:rPr>
              <a:t>dai</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smtClean="0">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1"/>
            <p:extLst>
              <p:ext uri="{DAA4B4D4-6D71-4841-9C94-3DE7FCFB9230}">
                <p14:media xmlns:p14="http://schemas.microsoft.com/office/powerpoint/2010/main" xmlns="" r:embed="rId4"/>
              </p:ext>
            </p:extLst>
          </p:nvPr>
        </p:nvPicPr>
        <p:blipFill>
          <a:blip r:embed="rId5"/>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1"/>
            <p:extLst>
              <p:ext uri="{DAA4B4D4-6D71-4841-9C94-3DE7FCFB9230}">
                <p14:media xmlns:p14="http://schemas.microsoft.com/office/powerpoint/2010/main" xmlns="" r:embed="rId6"/>
              </p:ext>
            </p:extLst>
          </p:nvPr>
        </p:nvPicPr>
        <p:blipFill>
          <a:blip r:embed="rId7"/>
          <a:stretch>
            <a:fillRect/>
          </a:stretch>
        </p:blipFill>
        <p:spPr>
          <a:xfrm>
            <a:off x="4408743" y="438150"/>
            <a:ext cx="4517514" cy="4517514"/>
          </a:xfrm>
        </p:spPr>
      </p:pic>
    </p:spTree>
    <p:extLst>
      <p:ext uri="{BB962C8B-B14F-4D97-AF65-F5344CB8AC3E}">
        <p14:creationId xmlns:p14="http://schemas.microsoft.com/office/powerpoint/2010/main" xmlns=""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xmlns=""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xmlns=""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a:t>
            </a:r>
            <a:r>
              <a:rPr lang="en-US" sz="2200" smtClean="0">
                <a:latin typeface="Arial" pitchFamily="34" charset="0"/>
                <a:ea typeface="Arial-Rounded" pitchFamily="34" charset="0"/>
                <a:cs typeface="Arial" pitchFamily="34" charset="0"/>
              </a:rPr>
              <a:t>thích thêm:</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a:t>
            </a:r>
            <a:r>
              <a:rPr lang="en-US" sz="2200" smtClean="0">
                <a:latin typeface="Arial" pitchFamily="34" charset="0"/>
                <a:ea typeface="Arial-Rounded" pitchFamily="34" charset="0"/>
                <a:cs typeface="Arial" pitchFamily="34" charset="0"/>
              </a:rPr>
              <a:t>non</a:t>
            </a:r>
            <a:r>
              <a:rPr lang="en-US" sz="2200" smtClean="0">
                <a:latin typeface="Arial" pitchFamily="34" charset="0"/>
                <a:ea typeface="Arial-Rounded" pitchFamily="34" charset="0"/>
                <a:cs typeface="Arial" pitchFamily="34" charset="0"/>
              </a:rPr>
              <a:t>.</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403</Words>
  <Application>Microsoft Office PowerPoint</Application>
  <PresentationFormat>On-screen Show (16:9)</PresentationFormat>
  <Paragraphs>125</Paragraphs>
  <Slides>21</Slides>
  <Notes>10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Cây gì quấn quýt vườn nhà Lá thơm dành tặng riêng bà sớm hôm?</vt:lpstr>
      <vt:lpstr>Cây gì thân nhẵn, lá xanh Có buồng quả chín, ngọt lành thơm ngon?</vt:lpstr>
      <vt:lpstr>Slide 4</vt:lpstr>
      <vt:lpstr>Slide 5</vt:lpstr>
      <vt:lpstr>Slide 6</vt:lpstr>
      <vt:lpstr>Slide 7</vt:lpstr>
      <vt:lpstr>lắc lư  giải thích  trồng nhanh chóng  </vt:lpstr>
      <vt:lpstr>Slide 9</vt:lpstr>
      <vt:lpstr>Slide 10</vt:lpstr>
      <vt:lpstr>Slide 11</vt:lpstr>
      <vt:lpstr>Giải nghĩa từ khó:</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273</cp:revision>
  <dcterms:created xsi:type="dcterms:W3CDTF">2020-12-08T15:48:47Z</dcterms:created>
  <dcterms:modified xsi:type="dcterms:W3CDTF">2021-04-14T02:10:58Z</dcterms:modified>
</cp:coreProperties>
</file>