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273" r:id="rId3"/>
    <p:sldId id="295" r:id="rId4"/>
    <p:sldId id="296" r:id="rId5"/>
    <p:sldId id="297" r:id="rId6"/>
    <p:sldId id="298" r:id="rId7"/>
    <p:sldId id="258" r:id="rId8"/>
    <p:sldId id="299" r:id="rId9"/>
    <p:sldId id="270" r:id="rId10"/>
    <p:sldId id="300" r:id="rId11"/>
    <p:sldId id="271" r:id="rId12"/>
    <p:sldId id="272" r:id="rId13"/>
  </p:sldIdLst>
  <p:sldSz cx="9144000" cy="5143500" type="screen16x9"/>
  <p:notesSz cx="6858000" cy="9144000"/>
  <p:defaultTextStyle>
    <a:defPPr>
      <a:defRPr lang="en-US"/>
    </a:defPPr>
    <a:lvl1pPr marL="0" algn="l" defTabSz="913180" rtl="0" eaLnBrk="1" latinLnBrk="0" hangingPunct="1">
      <a:defRPr sz="1800" kern="1200">
        <a:solidFill>
          <a:schemeClr val="tx1"/>
        </a:solidFill>
        <a:latin typeface="+mn-lt"/>
        <a:ea typeface="+mn-ea"/>
        <a:cs typeface="+mn-cs"/>
      </a:defRPr>
    </a:lvl1pPr>
    <a:lvl2pPr marL="456589" algn="l" defTabSz="913180" rtl="0" eaLnBrk="1" latinLnBrk="0" hangingPunct="1">
      <a:defRPr sz="1800" kern="1200">
        <a:solidFill>
          <a:schemeClr val="tx1"/>
        </a:solidFill>
        <a:latin typeface="+mn-lt"/>
        <a:ea typeface="+mn-ea"/>
        <a:cs typeface="+mn-cs"/>
      </a:defRPr>
    </a:lvl2pPr>
    <a:lvl3pPr marL="913180" algn="l" defTabSz="913180" rtl="0" eaLnBrk="1" latinLnBrk="0" hangingPunct="1">
      <a:defRPr sz="1800" kern="1200">
        <a:solidFill>
          <a:schemeClr val="tx1"/>
        </a:solidFill>
        <a:latin typeface="+mn-lt"/>
        <a:ea typeface="+mn-ea"/>
        <a:cs typeface="+mn-cs"/>
      </a:defRPr>
    </a:lvl3pPr>
    <a:lvl4pPr marL="1369769" algn="l" defTabSz="913180" rtl="0" eaLnBrk="1" latinLnBrk="0" hangingPunct="1">
      <a:defRPr sz="1800" kern="1200">
        <a:solidFill>
          <a:schemeClr val="tx1"/>
        </a:solidFill>
        <a:latin typeface="+mn-lt"/>
        <a:ea typeface="+mn-ea"/>
        <a:cs typeface="+mn-cs"/>
      </a:defRPr>
    </a:lvl4pPr>
    <a:lvl5pPr marL="1826359" algn="l" defTabSz="913180" rtl="0" eaLnBrk="1" latinLnBrk="0" hangingPunct="1">
      <a:defRPr sz="1800" kern="1200">
        <a:solidFill>
          <a:schemeClr val="tx1"/>
        </a:solidFill>
        <a:latin typeface="+mn-lt"/>
        <a:ea typeface="+mn-ea"/>
        <a:cs typeface="+mn-cs"/>
      </a:defRPr>
    </a:lvl5pPr>
    <a:lvl6pPr marL="2282948" algn="l" defTabSz="913180" rtl="0" eaLnBrk="1" latinLnBrk="0" hangingPunct="1">
      <a:defRPr sz="1800" kern="1200">
        <a:solidFill>
          <a:schemeClr val="tx1"/>
        </a:solidFill>
        <a:latin typeface="+mn-lt"/>
        <a:ea typeface="+mn-ea"/>
        <a:cs typeface="+mn-cs"/>
      </a:defRPr>
    </a:lvl6pPr>
    <a:lvl7pPr marL="2739538" algn="l" defTabSz="913180" rtl="0" eaLnBrk="1" latinLnBrk="0" hangingPunct="1">
      <a:defRPr sz="1800" kern="1200">
        <a:solidFill>
          <a:schemeClr val="tx1"/>
        </a:solidFill>
        <a:latin typeface="+mn-lt"/>
        <a:ea typeface="+mn-ea"/>
        <a:cs typeface="+mn-cs"/>
      </a:defRPr>
    </a:lvl7pPr>
    <a:lvl8pPr marL="3196128" algn="l" defTabSz="913180" rtl="0" eaLnBrk="1" latinLnBrk="0" hangingPunct="1">
      <a:defRPr sz="1800" kern="1200">
        <a:solidFill>
          <a:schemeClr val="tx1"/>
        </a:solidFill>
        <a:latin typeface="+mn-lt"/>
        <a:ea typeface="+mn-ea"/>
        <a:cs typeface="+mn-cs"/>
      </a:defRPr>
    </a:lvl8pPr>
    <a:lvl9pPr marL="3652717" algn="l" defTabSz="91318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5DBFF"/>
    <a:srgbClr val="AFEAFF"/>
    <a:srgbClr val="B9EDFF"/>
    <a:srgbClr val="FFFF01"/>
    <a:srgbClr val="FFFF37"/>
    <a:srgbClr val="F3CEF6"/>
    <a:srgbClr val="ECB2F0"/>
    <a:srgbClr val="E496EA"/>
    <a:srgbClr val="A521AF"/>
    <a:srgbClr val="D24CD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1281" autoAdjust="0"/>
  </p:normalViewPr>
  <p:slideViewPr>
    <p:cSldViewPr>
      <p:cViewPr varScale="1">
        <p:scale>
          <a:sx n="89" d="100"/>
          <a:sy n="89" d="100"/>
        </p:scale>
        <p:origin x="-306" y="-102"/>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1BC2AF-ECAD-4B64-9E5E-57F7F29CBAD2}" type="datetimeFigureOut">
              <a:rPr lang="en-US" smtClean="0"/>
              <a:t>2/3/2021</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AFEA3F6-B450-4284-BB2C-4DA94784FDB0}" type="slidenum">
              <a:rPr lang="en-US" smtClean="0"/>
              <a:t>‹#›</a:t>
            </a:fld>
            <a:endParaRPr lang="en-US"/>
          </a:p>
        </p:txBody>
      </p:sp>
    </p:spTree>
    <p:extLst>
      <p:ext uri="{BB962C8B-B14F-4D97-AF65-F5344CB8AC3E}">
        <p14:creationId xmlns:p14="http://schemas.microsoft.com/office/powerpoint/2010/main" val="2254272202"/>
      </p:ext>
    </p:extLst>
  </p:cSld>
  <p:clrMap bg1="lt1" tx1="dk1" bg2="lt2" tx2="dk2" accent1="accent1" accent2="accent2" accent3="accent3" accent4="accent4" accent5="accent5" accent6="accent6" hlink="hlink" folHlink="folHlink"/>
  <p:notesStyle>
    <a:lvl1pPr marL="0" algn="l" defTabSz="913302" rtl="0" eaLnBrk="1" latinLnBrk="0" hangingPunct="1">
      <a:defRPr sz="1200" kern="1200">
        <a:solidFill>
          <a:schemeClr val="tx1"/>
        </a:solidFill>
        <a:latin typeface="+mn-lt"/>
        <a:ea typeface="+mn-ea"/>
        <a:cs typeface="+mn-cs"/>
      </a:defRPr>
    </a:lvl1pPr>
    <a:lvl2pPr marL="456651" algn="l" defTabSz="913302" rtl="0" eaLnBrk="1" latinLnBrk="0" hangingPunct="1">
      <a:defRPr sz="1200" kern="1200">
        <a:solidFill>
          <a:schemeClr val="tx1"/>
        </a:solidFill>
        <a:latin typeface="+mn-lt"/>
        <a:ea typeface="+mn-ea"/>
        <a:cs typeface="+mn-cs"/>
      </a:defRPr>
    </a:lvl2pPr>
    <a:lvl3pPr marL="913302" algn="l" defTabSz="913302" rtl="0" eaLnBrk="1" latinLnBrk="0" hangingPunct="1">
      <a:defRPr sz="1200" kern="1200">
        <a:solidFill>
          <a:schemeClr val="tx1"/>
        </a:solidFill>
        <a:latin typeface="+mn-lt"/>
        <a:ea typeface="+mn-ea"/>
        <a:cs typeface="+mn-cs"/>
      </a:defRPr>
    </a:lvl3pPr>
    <a:lvl4pPr marL="1369955" algn="l" defTabSz="913302" rtl="0" eaLnBrk="1" latinLnBrk="0" hangingPunct="1">
      <a:defRPr sz="1200" kern="1200">
        <a:solidFill>
          <a:schemeClr val="tx1"/>
        </a:solidFill>
        <a:latin typeface="+mn-lt"/>
        <a:ea typeface="+mn-ea"/>
        <a:cs typeface="+mn-cs"/>
      </a:defRPr>
    </a:lvl4pPr>
    <a:lvl5pPr marL="1826606" algn="l" defTabSz="913302" rtl="0" eaLnBrk="1" latinLnBrk="0" hangingPunct="1">
      <a:defRPr sz="1200" kern="1200">
        <a:solidFill>
          <a:schemeClr val="tx1"/>
        </a:solidFill>
        <a:latin typeface="+mn-lt"/>
        <a:ea typeface="+mn-ea"/>
        <a:cs typeface="+mn-cs"/>
      </a:defRPr>
    </a:lvl5pPr>
    <a:lvl6pPr marL="2283258" algn="l" defTabSz="913302" rtl="0" eaLnBrk="1" latinLnBrk="0" hangingPunct="1">
      <a:defRPr sz="1200" kern="1200">
        <a:solidFill>
          <a:schemeClr val="tx1"/>
        </a:solidFill>
        <a:latin typeface="+mn-lt"/>
        <a:ea typeface="+mn-ea"/>
        <a:cs typeface="+mn-cs"/>
      </a:defRPr>
    </a:lvl6pPr>
    <a:lvl7pPr marL="2739910" algn="l" defTabSz="913302" rtl="0" eaLnBrk="1" latinLnBrk="0" hangingPunct="1">
      <a:defRPr sz="1200" kern="1200">
        <a:solidFill>
          <a:schemeClr val="tx1"/>
        </a:solidFill>
        <a:latin typeface="+mn-lt"/>
        <a:ea typeface="+mn-ea"/>
        <a:cs typeface="+mn-cs"/>
      </a:defRPr>
    </a:lvl7pPr>
    <a:lvl8pPr marL="3196561" algn="l" defTabSz="913302" rtl="0" eaLnBrk="1" latinLnBrk="0" hangingPunct="1">
      <a:defRPr sz="1200" kern="1200">
        <a:solidFill>
          <a:schemeClr val="tx1"/>
        </a:solidFill>
        <a:latin typeface="+mn-lt"/>
        <a:ea typeface="+mn-ea"/>
        <a:cs typeface="+mn-cs"/>
      </a:defRPr>
    </a:lvl8pPr>
    <a:lvl9pPr marL="3653212" algn="l" defTabSz="913302"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mtClean="0"/>
              <a:t>GV click</a:t>
            </a:r>
            <a:r>
              <a:rPr lang="en-US" baseline="0" smtClean="0"/>
              <a:t> chuột vào các ô xanh thì hiệu ứng nối xuất hiện nhé. Rê chuột sao cho thấy bàn tay thì mới đúng hiệu ứng nhé. Còn chuột là cái mũi tên thì click vào nó sẽ nhảy qua slide khác</a:t>
            </a:r>
            <a:endParaRPr lang="en-US"/>
          </a:p>
        </p:txBody>
      </p:sp>
      <p:sp>
        <p:nvSpPr>
          <p:cNvPr id="4" name="Slide Number Placeholder 3"/>
          <p:cNvSpPr>
            <a:spLocks noGrp="1"/>
          </p:cNvSpPr>
          <p:nvPr>
            <p:ph type="sldNum" sz="quarter" idx="10"/>
          </p:nvPr>
        </p:nvSpPr>
        <p:spPr/>
        <p:txBody>
          <a:bodyPr/>
          <a:lstStyle/>
          <a:p>
            <a:fld id="{7AFEA3F6-B450-4284-BB2C-4DA94784FDB0}" type="slidenum">
              <a:rPr lang="en-US" smtClean="0"/>
              <a:t>7</a:t>
            </a:fld>
            <a:endParaRPr lang="en-US"/>
          </a:p>
        </p:txBody>
      </p:sp>
    </p:spTree>
    <p:extLst>
      <p:ext uri="{BB962C8B-B14F-4D97-AF65-F5344CB8AC3E}">
        <p14:creationId xmlns:p14="http://schemas.microsoft.com/office/powerpoint/2010/main" val="42523555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mtClean="0"/>
              <a:t>GV click</a:t>
            </a:r>
            <a:r>
              <a:rPr lang="en-US" baseline="0" smtClean="0"/>
              <a:t> chuột vào các ô xanh thì hiệu ứng nối xuất hiện nhé. Rê chuột sao cho thấy bàn tay thì mới đúng hiệu ứng nhé. Còn chuột là cái mũi tên thì click vào nó sẽ nhảy qua slide khác</a:t>
            </a:r>
            <a:endParaRPr lang="en-US"/>
          </a:p>
        </p:txBody>
      </p:sp>
      <p:sp>
        <p:nvSpPr>
          <p:cNvPr id="4" name="Slide Number Placeholder 3"/>
          <p:cNvSpPr>
            <a:spLocks noGrp="1"/>
          </p:cNvSpPr>
          <p:nvPr>
            <p:ph type="sldNum" sz="quarter" idx="10"/>
          </p:nvPr>
        </p:nvSpPr>
        <p:spPr/>
        <p:txBody>
          <a:bodyPr/>
          <a:lstStyle/>
          <a:p>
            <a:fld id="{7AFEA3F6-B450-4284-BB2C-4DA94784FDB0}" type="slidenum">
              <a:rPr lang="en-US" smtClean="0"/>
              <a:t>8</a:t>
            </a:fld>
            <a:endParaRPr lang="en-US"/>
          </a:p>
        </p:txBody>
      </p:sp>
    </p:spTree>
    <p:extLst>
      <p:ext uri="{BB962C8B-B14F-4D97-AF65-F5344CB8AC3E}">
        <p14:creationId xmlns:p14="http://schemas.microsoft.com/office/powerpoint/2010/main" val="42523555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AFEA3F6-B450-4284-BB2C-4DA94784FDB0}" type="slidenum">
              <a:rPr lang="en-US" smtClean="0"/>
              <a:t>9</a:t>
            </a:fld>
            <a:endParaRPr lang="en-US"/>
          </a:p>
        </p:txBody>
      </p:sp>
    </p:spTree>
    <p:extLst>
      <p:ext uri="{BB962C8B-B14F-4D97-AF65-F5344CB8AC3E}">
        <p14:creationId xmlns:p14="http://schemas.microsoft.com/office/powerpoint/2010/main" val="23654460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smtClean="0"/>
              <a:t>Thầy</a:t>
            </a:r>
            <a:r>
              <a:rPr lang="en-US" baseline="0" smtClean="0"/>
              <a:t> cô có thể bổ sung câu mẫu vào nhé</a:t>
            </a:r>
            <a:endParaRPr lang="en-US"/>
          </a:p>
        </p:txBody>
      </p:sp>
      <p:sp>
        <p:nvSpPr>
          <p:cNvPr id="4" name="Slide Number Placeholder 3"/>
          <p:cNvSpPr>
            <a:spLocks noGrp="1"/>
          </p:cNvSpPr>
          <p:nvPr>
            <p:ph type="sldNum" sz="quarter" idx="10"/>
          </p:nvPr>
        </p:nvSpPr>
        <p:spPr/>
        <p:txBody>
          <a:bodyPr/>
          <a:lstStyle/>
          <a:p>
            <a:fld id="{7AFEA3F6-B450-4284-BB2C-4DA94784FDB0}" type="slidenum">
              <a:rPr lang="en-US" smtClean="0"/>
              <a:t>10</a:t>
            </a:fld>
            <a:endParaRPr lang="en-US"/>
          </a:p>
        </p:txBody>
      </p:sp>
    </p:spTree>
    <p:extLst>
      <p:ext uri="{BB962C8B-B14F-4D97-AF65-F5344CB8AC3E}">
        <p14:creationId xmlns:p14="http://schemas.microsoft.com/office/powerpoint/2010/main" val="23654460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mtClean="0"/>
              <a:t>GV nên</a:t>
            </a:r>
            <a:r>
              <a:rPr lang="en-US" baseline="0" smtClean="0"/>
              <a:t> tìm hiều trước và chuẩn bị sách giới thiệu cho hs </a:t>
            </a:r>
            <a:endParaRPr lang="en-US"/>
          </a:p>
        </p:txBody>
      </p:sp>
      <p:sp>
        <p:nvSpPr>
          <p:cNvPr id="4" name="Slide Number Placeholder 3"/>
          <p:cNvSpPr>
            <a:spLocks noGrp="1"/>
          </p:cNvSpPr>
          <p:nvPr>
            <p:ph type="sldNum" sz="quarter" idx="10"/>
          </p:nvPr>
        </p:nvSpPr>
        <p:spPr/>
        <p:txBody>
          <a:bodyPr/>
          <a:lstStyle/>
          <a:p>
            <a:fld id="{7AFEA3F6-B450-4284-BB2C-4DA94784FDB0}" type="slidenum">
              <a:rPr lang="en-US" smtClean="0"/>
              <a:t>11</a:t>
            </a:fld>
            <a:endParaRPr lang="en-US"/>
          </a:p>
        </p:txBody>
      </p:sp>
    </p:spTree>
    <p:extLst>
      <p:ext uri="{BB962C8B-B14F-4D97-AF65-F5344CB8AC3E}">
        <p14:creationId xmlns:p14="http://schemas.microsoft.com/office/powerpoint/2010/main" val="17771562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22"/>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6589" indent="0" algn="ctr">
              <a:buNone/>
              <a:defRPr>
                <a:solidFill>
                  <a:schemeClr val="tx1">
                    <a:tint val="75000"/>
                  </a:schemeClr>
                </a:solidFill>
              </a:defRPr>
            </a:lvl2pPr>
            <a:lvl3pPr marL="913180" indent="0" algn="ctr">
              <a:buNone/>
              <a:defRPr>
                <a:solidFill>
                  <a:schemeClr val="tx1">
                    <a:tint val="75000"/>
                  </a:schemeClr>
                </a:solidFill>
              </a:defRPr>
            </a:lvl3pPr>
            <a:lvl4pPr marL="1369769" indent="0" algn="ctr">
              <a:buNone/>
              <a:defRPr>
                <a:solidFill>
                  <a:schemeClr val="tx1">
                    <a:tint val="75000"/>
                  </a:schemeClr>
                </a:solidFill>
              </a:defRPr>
            </a:lvl4pPr>
            <a:lvl5pPr marL="1826359" indent="0" algn="ctr">
              <a:buNone/>
              <a:defRPr>
                <a:solidFill>
                  <a:schemeClr val="tx1">
                    <a:tint val="75000"/>
                  </a:schemeClr>
                </a:solidFill>
              </a:defRPr>
            </a:lvl5pPr>
            <a:lvl6pPr marL="2282948" indent="0" algn="ctr">
              <a:buNone/>
              <a:defRPr>
                <a:solidFill>
                  <a:schemeClr val="tx1">
                    <a:tint val="75000"/>
                  </a:schemeClr>
                </a:solidFill>
              </a:defRPr>
            </a:lvl6pPr>
            <a:lvl7pPr marL="2739538" indent="0" algn="ctr">
              <a:buNone/>
              <a:defRPr>
                <a:solidFill>
                  <a:schemeClr val="tx1">
                    <a:tint val="75000"/>
                  </a:schemeClr>
                </a:solidFill>
              </a:defRPr>
            </a:lvl7pPr>
            <a:lvl8pPr marL="3196128" indent="0" algn="ctr">
              <a:buNone/>
              <a:defRPr>
                <a:solidFill>
                  <a:schemeClr val="tx1">
                    <a:tint val="75000"/>
                  </a:schemeClr>
                </a:solidFill>
              </a:defRPr>
            </a:lvl8pPr>
            <a:lvl9pPr marL="3652717"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CEF851F-4C9B-4ED8-A706-7687066F5A2C}" type="datetimeFigureOut">
              <a:rPr lang="en-US" smtClean="0"/>
              <a:t>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F2045C-80A1-433A-B3B9-3018D210B466}" type="slidenum">
              <a:rPr lang="en-US" smtClean="0"/>
              <a:t>‹#›</a:t>
            </a:fld>
            <a:endParaRPr lang="en-US"/>
          </a:p>
        </p:txBody>
      </p:sp>
    </p:spTree>
    <p:extLst>
      <p:ext uri="{BB962C8B-B14F-4D97-AF65-F5344CB8AC3E}">
        <p14:creationId xmlns:p14="http://schemas.microsoft.com/office/powerpoint/2010/main" val="1126957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CEF851F-4C9B-4ED8-A706-7687066F5A2C}" type="datetimeFigureOut">
              <a:rPr lang="en-US" smtClean="0"/>
              <a:t>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F2045C-80A1-433A-B3B9-3018D210B466}" type="slidenum">
              <a:rPr lang="en-US" smtClean="0"/>
              <a:t>‹#›</a:t>
            </a:fld>
            <a:endParaRPr lang="en-US"/>
          </a:p>
        </p:txBody>
      </p:sp>
    </p:spTree>
    <p:extLst>
      <p:ext uri="{BB962C8B-B14F-4D97-AF65-F5344CB8AC3E}">
        <p14:creationId xmlns:p14="http://schemas.microsoft.com/office/powerpoint/2010/main" val="15089138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CEF851F-4C9B-4ED8-A706-7687066F5A2C}" type="datetimeFigureOut">
              <a:rPr lang="en-US" smtClean="0"/>
              <a:t>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F2045C-80A1-433A-B3B9-3018D210B466}" type="slidenum">
              <a:rPr lang="en-US" smtClean="0"/>
              <a:t>‹#›</a:t>
            </a:fld>
            <a:endParaRPr lang="en-US"/>
          </a:p>
        </p:txBody>
      </p:sp>
    </p:spTree>
    <p:extLst>
      <p:ext uri="{BB962C8B-B14F-4D97-AF65-F5344CB8AC3E}">
        <p14:creationId xmlns:p14="http://schemas.microsoft.com/office/powerpoint/2010/main" val="11066826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CEF851F-4C9B-4ED8-A706-7687066F5A2C}" type="datetimeFigureOut">
              <a:rPr lang="en-US" smtClean="0"/>
              <a:t>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F2045C-80A1-433A-B3B9-3018D210B466}" type="slidenum">
              <a:rPr lang="en-US" smtClean="0"/>
              <a:t>‹#›</a:t>
            </a:fld>
            <a:endParaRPr lang="en-US"/>
          </a:p>
        </p:txBody>
      </p:sp>
    </p:spTree>
    <p:extLst>
      <p:ext uri="{BB962C8B-B14F-4D97-AF65-F5344CB8AC3E}">
        <p14:creationId xmlns:p14="http://schemas.microsoft.com/office/powerpoint/2010/main" val="2820573912"/>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6589" indent="0">
              <a:buNone/>
              <a:defRPr sz="1800">
                <a:solidFill>
                  <a:schemeClr val="tx1">
                    <a:tint val="75000"/>
                  </a:schemeClr>
                </a:solidFill>
              </a:defRPr>
            </a:lvl2pPr>
            <a:lvl3pPr marL="913180" indent="0">
              <a:buNone/>
              <a:defRPr sz="1600">
                <a:solidFill>
                  <a:schemeClr val="tx1">
                    <a:tint val="75000"/>
                  </a:schemeClr>
                </a:solidFill>
              </a:defRPr>
            </a:lvl3pPr>
            <a:lvl4pPr marL="1369769" indent="0">
              <a:buNone/>
              <a:defRPr sz="1400">
                <a:solidFill>
                  <a:schemeClr val="tx1">
                    <a:tint val="75000"/>
                  </a:schemeClr>
                </a:solidFill>
              </a:defRPr>
            </a:lvl4pPr>
            <a:lvl5pPr marL="1826359" indent="0">
              <a:buNone/>
              <a:defRPr sz="1400">
                <a:solidFill>
                  <a:schemeClr val="tx1">
                    <a:tint val="75000"/>
                  </a:schemeClr>
                </a:solidFill>
              </a:defRPr>
            </a:lvl5pPr>
            <a:lvl6pPr marL="2282948" indent="0">
              <a:buNone/>
              <a:defRPr sz="1400">
                <a:solidFill>
                  <a:schemeClr val="tx1">
                    <a:tint val="75000"/>
                  </a:schemeClr>
                </a:solidFill>
              </a:defRPr>
            </a:lvl6pPr>
            <a:lvl7pPr marL="2739538" indent="0">
              <a:buNone/>
              <a:defRPr sz="1400">
                <a:solidFill>
                  <a:schemeClr val="tx1">
                    <a:tint val="75000"/>
                  </a:schemeClr>
                </a:solidFill>
              </a:defRPr>
            </a:lvl7pPr>
            <a:lvl8pPr marL="3196128" indent="0">
              <a:buNone/>
              <a:defRPr sz="1400">
                <a:solidFill>
                  <a:schemeClr val="tx1">
                    <a:tint val="75000"/>
                  </a:schemeClr>
                </a:solidFill>
              </a:defRPr>
            </a:lvl8pPr>
            <a:lvl9pPr marL="3652717"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CEF851F-4C9B-4ED8-A706-7687066F5A2C}" type="datetimeFigureOut">
              <a:rPr lang="en-US" smtClean="0"/>
              <a:t>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F2045C-80A1-433A-B3B9-3018D210B466}" type="slidenum">
              <a:rPr lang="en-US" smtClean="0"/>
              <a:t>‹#›</a:t>
            </a:fld>
            <a:endParaRPr lang="en-US"/>
          </a:p>
        </p:txBody>
      </p:sp>
    </p:spTree>
    <p:extLst>
      <p:ext uri="{BB962C8B-B14F-4D97-AF65-F5344CB8AC3E}">
        <p14:creationId xmlns:p14="http://schemas.microsoft.com/office/powerpoint/2010/main" val="5601705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CEF851F-4C9B-4ED8-A706-7687066F5A2C}" type="datetimeFigureOut">
              <a:rPr lang="en-US" smtClean="0"/>
              <a:t>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F2045C-80A1-433A-B3B9-3018D210B466}" type="slidenum">
              <a:rPr lang="en-US" smtClean="0"/>
              <a:t>‹#›</a:t>
            </a:fld>
            <a:endParaRPr lang="en-US"/>
          </a:p>
        </p:txBody>
      </p:sp>
    </p:spTree>
    <p:extLst>
      <p:ext uri="{BB962C8B-B14F-4D97-AF65-F5344CB8AC3E}">
        <p14:creationId xmlns:p14="http://schemas.microsoft.com/office/powerpoint/2010/main" val="38802069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6589" indent="0">
              <a:buNone/>
              <a:defRPr sz="2000" b="1"/>
            </a:lvl2pPr>
            <a:lvl3pPr marL="913180" indent="0">
              <a:buNone/>
              <a:defRPr sz="1800" b="1"/>
            </a:lvl3pPr>
            <a:lvl4pPr marL="1369769" indent="0">
              <a:buNone/>
              <a:defRPr sz="1600" b="1"/>
            </a:lvl4pPr>
            <a:lvl5pPr marL="1826359" indent="0">
              <a:buNone/>
              <a:defRPr sz="1600" b="1"/>
            </a:lvl5pPr>
            <a:lvl6pPr marL="2282948" indent="0">
              <a:buNone/>
              <a:defRPr sz="1600" b="1"/>
            </a:lvl6pPr>
            <a:lvl7pPr marL="2739538" indent="0">
              <a:buNone/>
              <a:defRPr sz="1600" b="1"/>
            </a:lvl7pPr>
            <a:lvl8pPr marL="3196128" indent="0">
              <a:buNone/>
              <a:defRPr sz="1600" b="1"/>
            </a:lvl8pPr>
            <a:lvl9pPr marL="3652717"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9" y="1151335"/>
            <a:ext cx="4041775" cy="479822"/>
          </a:xfrm>
        </p:spPr>
        <p:txBody>
          <a:bodyPr anchor="b"/>
          <a:lstStyle>
            <a:lvl1pPr marL="0" indent="0">
              <a:buNone/>
              <a:defRPr sz="2400" b="1"/>
            </a:lvl1pPr>
            <a:lvl2pPr marL="456589" indent="0">
              <a:buNone/>
              <a:defRPr sz="2000" b="1"/>
            </a:lvl2pPr>
            <a:lvl3pPr marL="913180" indent="0">
              <a:buNone/>
              <a:defRPr sz="1800" b="1"/>
            </a:lvl3pPr>
            <a:lvl4pPr marL="1369769" indent="0">
              <a:buNone/>
              <a:defRPr sz="1600" b="1"/>
            </a:lvl4pPr>
            <a:lvl5pPr marL="1826359" indent="0">
              <a:buNone/>
              <a:defRPr sz="1600" b="1"/>
            </a:lvl5pPr>
            <a:lvl6pPr marL="2282948" indent="0">
              <a:buNone/>
              <a:defRPr sz="1600" b="1"/>
            </a:lvl6pPr>
            <a:lvl7pPr marL="2739538" indent="0">
              <a:buNone/>
              <a:defRPr sz="1600" b="1"/>
            </a:lvl7pPr>
            <a:lvl8pPr marL="3196128" indent="0">
              <a:buNone/>
              <a:defRPr sz="1600" b="1"/>
            </a:lvl8pPr>
            <a:lvl9pPr marL="3652717"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9"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CEF851F-4C9B-4ED8-A706-7687066F5A2C}" type="datetimeFigureOut">
              <a:rPr lang="en-US" smtClean="0"/>
              <a:t>2/3/2021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6F2045C-80A1-433A-B3B9-3018D210B466}" type="slidenum">
              <a:rPr lang="en-US" smtClean="0"/>
              <a:t>‹#›</a:t>
            </a:fld>
            <a:endParaRPr lang="en-US"/>
          </a:p>
        </p:txBody>
      </p:sp>
    </p:spTree>
    <p:extLst>
      <p:ext uri="{BB962C8B-B14F-4D97-AF65-F5344CB8AC3E}">
        <p14:creationId xmlns:p14="http://schemas.microsoft.com/office/powerpoint/2010/main" val="8206995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CEF851F-4C9B-4ED8-A706-7687066F5A2C}" type="datetimeFigureOut">
              <a:rPr lang="en-US" smtClean="0"/>
              <a:t>2/3/2021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6F2045C-80A1-433A-B3B9-3018D210B466}" type="slidenum">
              <a:rPr lang="en-US" smtClean="0"/>
              <a:t>‹#›</a:t>
            </a:fld>
            <a:endParaRPr lang="en-US"/>
          </a:p>
        </p:txBody>
      </p:sp>
    </p:spTree>
    <p:extLst>
      <p:ext uri="{BB962C8B-B14F-4D97-AF65-F5344CB8AC3E}">
        <p14:creationId xmlns:p14="http://schemas.microsoft.com/office/powerpoint/2010/main" val="27571970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CEF851F-4C9B-4ED8-A706-7687066F5A2C}" type="datetimeFigureOut">
              <a:rPr lang="en-US" smtClean="0"/>
              <a:t>2/3/2021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6F2045C-80A1-433A-B3B9-3018D210B466}" type="slidenum">
              <a:rPr lang="en-US" smtClean="0"/>
              <a:t>‹#›</a:t>
            </a:fld>
            <a:endParaRPr lang="en-US"/>
          </a:p>
        </p:txBody>
      </p:sp>
    </p:spTree>
    <p:extLst>
      <p:ext uri="{BB962C8B-B14F-4D97-AF65-F5344CB8AC3E}">
        <p14:creationId xmlns:p14="http://schemas.microsoft.com/office/powerpoint/2010/main" val="35887494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4"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89"/>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4" y="1076329"/>
            <a:ext cx="3008313" cy="3518297"/>
          </a:xfrm>
        </p:spPr>
        <p:txBody>
          <a:bodyPr/>
          <a:lstStyle>
            <a:lvl1pPr marL="0" indent="0">
              <a:buNone/>
              <a:defRPr sz="1400"/>
            </a:lvl1pPr>
            <a:lvl2pPr marL="456589" indent="0">
              <a:buNone/>
              <a:defRPr sz="1200"/>
            </a:lvl2pPr>
            <a:lvl3pPr marL="913180" indent="0">
              <a:buNone/>
              <a:defRPr sz="1000"/>
            </a:lvl3pPr>
            <a:lvl4pPr marL="1369769" indent="0">
              <a:buNone/>
              <a:defRPr sz="900"/>
            </a:lvl4pPr>
            <a:lvl5pPr marL="1826359" indent="0">
              <a:buNone/>
              <a:defRPr sz="900"/>
            </a:lvl5pPr>
            <a:lvl6pPr marL="2282948" indent="0">
              <a:buNone/>
              <a:defRPr sz="900"/>
            </a:lvl6pPr>
            <a:lvl7pPr marL="2739538" indent="0">
              <a:buNone/>
              <a:defRPr sz="900"/>
            </a:lvl7pPr>
            <a:lvl8pPr marL="3196128" indent="0">
              <a:buNone/>
              <a:defRPr sz="900"/>
            </a:lvl8pPr>
            <a:lvl9pPr marL="3652717"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CEF851F-4C9B-4ED8-A706-7687066F5A2C}" type="datetimeFigureOut">
              <a:rPr lang="en-US" smtClean="0"/>
              <a:t>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F2045C-80A1-433A-B3B9-3018D210B466}" type="slidenum">
              <a:rPr lang="en-US" smtClean="0"/>
              <a:t>‹#›</a:t>
            </a:fld>
            <a:endParaRPr lang="en-US"/>
          </a:p>
        </p:txBody>
      </p:sp>
    </p:spTree>
    <p:extLst>
      <p:ext uri="{BB962C8B-B14F-4D97-AF65-F5344CB8AC3E}">
        <p14:creationId xmlns:p14="http://schemas.microsoft.com/office/powerpoint/2010/main" val="23228783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6589" indent="0">
              <a:buNone/>
              <a:defRPr sz="2800"/>
            </a:lvl2pPr>
            <a:lvl3pPr marL="913180" indent="0">
              <a:buNone/>
              <a:defRPr sz="2400"/>
            </a:lvl3pPr>
            <a:lvl4pPr marL="1369769" indent="0">
              <a:buNone/>
              <a:defRPr sz="2000"/>
            </a:lvl4pPr>
            <a:lvl5pPr marL="1826359" indent="0">
              <a:buNone/>
              <a:defRPr sz="2000"/>
            </a:lvl5pPr>
            <a:lvl6pPr marL="2282948" indent="0">
              <a:buNone/>
              <a:defRPr sz="2000"/>
            </a:lvl6pPr>
            <a:lvl7pPr marL="2739538" indent="0">
              <a:buNone/>
              <a:defRPr sz="2000"/>
            </a:lvl7pPr>
            <a:lvl8pPr marL="3196128" indent="0">
              <a:buNone/>
              <a:defRPr sz="2000"/>
            </a:lvl8pPr>
            <a:lvl9pPr marL="3652717" indent="0">
              <a:buNone/>
              <a:defRPr sz="2000"/>
            </a:lvl9pPr>
          </a:lstStyle>
          <a:p>
            <a:endParaRPr lang="en-US"/>
          </a:p>
        </p:txBody>
      </p:sp>
      <p:sp>
        <p:nvSpPr>
          <p:cNvPr id="4" name="Text Placeholder 3"/>
          <p:cNvSpPr>
            <a:spLocks noGrp="1"/>
          </p:cNvSpPr>
          <p:nvPr>
            <p:ph type="body" sz="half" idx="2"/>
          </p:nvPr>
        </p:nvSpPr>
        <p:spPr>
          <a:xfrm>
            <a:off x="1792288" y="4025506"/>
            <a:ext cx="5486400" cy="603647"/>
          </a:xfrm>
        </p:spPr>
        <p:txBody>
          <a:bodyPr/>
          <a:lstStyle>
            <a:lvl1pPr marL="0" indent="0">
              <a:buNone/>
              <a:defRPr sz="1400"/>
            </a:lvl1pPr>
            <a:lvl2pPr marL="456589" indent="0">
              <a:buNone/>
              <a:defRPr sz="1200"/>
            </a:lvl2pPr>
            <a:lvl3pPr marL="913180" indent="0">
              <a:buNone/>
              <a:defRPr sz="1000"/>
            </a:lvl3pPr>
            <a:lvl4pPr marL="1369769" indent="0">
              <a:buNone/>
              <a:defRPr sz="900"/>
            </a:lvl4pPr>
            <a:lvl5pPr marL="1826359" indent="0">
              <a:buNone/>
              <a:defRPr sz="900"/>
            </a:lvl5pPr>
            <a:lvl6pPr marL="2282948" indent="0">
              <a:buNone/>
              <a:defRPr sz="900"/>
            </a:lvl6pPr>
            <a:lvl7pPr marL="2739538" indent="0">
              <a:buNone/>
              <a:defRPr sz="900"/>
            </a:lvl7pPr>
            <a:lvl8pPr marL="3196128" indent="0">
              <a:buNone/>
              <a:defRPr sz="900"/>
            </a:lvl8pPr>
            <a:lvl9pPr marL="3652717"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CEF851F-4C9B-4ED8-A706-7687066F5A2C}" type="datetimeFigureOut">
              <a:rPr lang="en-US" smtClean="0"/>
              <a:t>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F2045C-80A1-433A-B3B9-3018D210B466}" type="slidenum">
              <a:rPr lang="en-US" smtClean="0"/>
              <a:t>‹#›</a:t>
            </a:fld>
            <a:endParaRPr lang="en-US"/>
          </a:p>
        </p:txBody>
      </p:sp>
    </p:spTree>
    <p:extLst>
      <p:ext uri="{BB962C8B-B14F-4D97-AF65-F5344CB8AC3E}">
        <p14:creationId xmlns:p14="http://schemas.microsoft.com/office/powerpoint/2010/main" val="22324270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2000" b="-2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317" tIns="45660" rIns="91317" bIns="4566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200151"/>
            <a:ext cx="8229600" cy="3394472"/>
          </a:xfrm>
          <a:prstGeom prst="rect">
            <a:avLst/>
          </a:prstGeom>
        </p:spPr>
        <p:txBody>
          <a:bodyPr vert="horz" lIns="91317" tIns="45660" rIns="91317" bIns="4566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4767263"/>
            <a:ext cx="2133600" cy="273844"/>
          </a:xfrm>
          <a:prstGeom prst="rect">
            <a:avLst/>
          </a:prstGeom>
        </p:spPr>
        <p:txBody>
          <a:bodyPr vert="horz" lIns="91317" tIns="45660" rIns="91317" bIns="45660" rtlCol="0" anchor="ctr"/>
          <a:lstStyle>
            <a:lvl1pPr algn="l">
              <a:defRPr sz="1200">
                <a:solidFill>
                  <a:schemeClr val="tx1">
                    <a:tint val="75000"/>
                  </a:schemeClr>
                </a:solidFill>
              </a:defRPr>
            </a:lvl1pPr>
          </a:lstStyle>
          <a:p>
            <a:fld id="{4CEF851F-4C9B-4ED8-A706-7687066F5A2C}" type="datetimeFigureOut">
              <a:rPr lang="en-US" smtClean="0"/>
              <a:t>2/3/2021</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317" tIns="45660" rIns="91317" bIns="4566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317" tIns="45660" rIns="91317" bIns="45660" rtlCol="0" anchor="ctr"/>
          <a:lstStyle>
            <a:lvl1pPr algn="r">
              <a:defRPr sz="1200">
                <a:solidFill>
                  <a:schemeClr val="tx1">
                    <a:tint val="75000"/>
                  </a:schemeClr>
                </a:solidFill>
              </a:defRPr>
            </a:lvl1pPr>
          </a:lstStyle>
          <a:p>
            <a:fld id="{46F2045C-80A1-433A-B3B9-3018D210B466}" type="slidenum">
              <a:rPr lang="en-US" smtClean="0"/>
              <a:t>‹#›</a:t>
            </a:fld>
            <a:endParaRPr lang="en-US"/>
          </a:p>
        </p:txBody>
      </p:sp>
    </p:spTree>
    <p:extLst>
      <p:ext uri="{BB962C8B-B14F-4D97-AF65-F5344CB8AC3E}">
        <p14:creationId xmlns:p14="http://schemas.microsoft.com/office/powerpoint/2010/main" val="12181778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3180" rtl="0" eaLnBrk="1" latinLnBrk="0" hangingPunct="1">
        <a:spcBef>
          <a:spcPct val="0"/>
        </a:spcBef>
        <a:buNone/>
        <a:defRPr sz="4400" kern="1200">
          <a:solidFill>
            <a:schemeClr val="tx1"/>
          </a:solidFill>
          <a:latin typeface="+mj-lt"/>
          <a:ea typeface="+mj-ea"/>
          <a:cs typeface="+mj-cs"/>
        </a:defRPr>
      </a:lvl1pPr>
    </p:titleStyle>
    <p:bodyStyle>
      <a:lvl1pPr marL="342442" indent="-342442" algn="l" defTabSz="91318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1958" indent="-285369" algn="l" defTabSz="91318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1474" indent="-228296" algn="l" defTabSz="91318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598064" indent="-228296" algn="l" defTabSz="91318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4654" indent="-228296" algn="l" defTabSz="91318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1243" indent="-228296" algn="l" defTabSz="91318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67832" indent="-228296" algn="l" defTabSz="91318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4423" indent="-228296" algn="l" defTabSz="91318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1012" indent="-228296" algn="l" defTabSz="91318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3180" rtl="0" eaLnBrk="1" latinLnBrk="0" hangingPunct="1">
        <a:defRPr sz="1800" kern="1200">
          <a:solidFill>
            <a:schemeClr val="tx1"/>
          </a:solidFill>
          <a:latin typeface="+mn-lt"/>
          <a:ea typeface="+mn-ea"/>
          <a:cs typeface="+mn-cs"/>
        </a:defRPr>
      </a:lvl1pPr>
      <a:lvl2pPr marL="456589" algn="l" defTabSz="913180" rtl="0" eaLnBrk="1" latinLnBrk="0" hangingPunct="1">
        <a:defRPr sz="1800" kern="1200">
          <a:solidFill>
            <a:schemeClr val="tx1"/>
          </a:solidFill>
          <a:latin typeface="+mn-lt"/>
          <a:ea typeface="+mn-ea"/>
          <a:cs typeface="+mn-cs"/>
        </a:defRPr>
      </a:lvl2pPr>
      <a:lvl3pPr marL="913180" algn="l" defTabSz="913180" rtl="0" eaLnBrk="1" latinLnBrk="0" hangingPunct="1">
        <a:defRPr sz="1800" kern="1200">
          <a:solidFill>
            <a:schemeClr val="tx1"/>
          </a:solidFill>
          <a:latin typeface="+mn-lt"/>
          <a:ea typeface="+mn-ea"/>
          <a:cs typeface="+mn-cs"/>
        </a:defRPr>
      </a:lvl3pPr>
      <a:lvl4pPr marL="1369769" algn="l" defTabSz="913180" rtl="0" eaLnBrk="1" latinLnBrk="0" hangingPunct="1">
        <a:defRPr sz="1800" kern="1200">
          <a:solidFill>
            <a:schemeClr val="tx1"/>
          </a:solidFill>
          <a:latin typeface="+mn-lt"/>
          <a:ea typeface="+mn-ea"/>
          <a:cs typeface="+mn-cs"/>
        </a:defRPr>
      </a:lvl4pPr>
      <a:lvl5pPr marL="1826359" algn="l" defTabSz="913180" rtl="0" eaLnBrk="1" latinLnBrk="0" hangingPunct="1">
        <a:defRPr sz="1800" kern="1200">
          <a:solidFill>
            <a:schemeClr val="tx1"/>
          </a:solidFill>
          <a:latin typeface="+mn-lt"/>
          <a:ea typeface="+mn-ea"/>
          <a:cs typeface="+mn-cs"/>
        </a:defRPr>
      </a:lvl5pPr>
      <a:lvl6pPr marL="2282948" algn="l" defTabSz="913180" rtl="0" eaLnBrk="1" latinLnBrk="0" hangingPunct="1">
        <a:defRPr sz="1800" kern="1200">
          <a:solidFill>
            <a:schemeClr val="tx1"/>
          </a:solidFill>
          <a:latin typeface="+mn-lt"/>
          <a:ea typeface="+mn-ea"/>
          <a:cs typeface="+mn-cs"/>
        </a:defRPr>
      </a:lvl6pPr>
      <a:lvl7pPr marL="2739538" algn="l" defTabSz="913180" rtl="0" eaLnBrk="1" latinLnBrk="0" hangingPunct="1">
        <a:defRPr sz="1800" kern="1200">
          <a:solidFill>
            <a:schemeClr val="tx1"/>
          </a:solidFill>
          <a:latin typeface="+mn-lt"/>
          <a:ea typeface="+mn-ea"/>
          <a:cs typeface="+mn-cs"/>
        </a:defRPr>
      </a:lvl7pPr>
      <a:lvl8pPr marL="3196128" algn="l" defTabSz="913180" rtl="0" eaLnBrk="1" latinLnBrk="0" hangingPunct="1">
        <a:defRPr sz="1800" kern="1200">
          <a:solidFill>
            <a:schemeClr val="tx1"/>
          </a:solidFill>
          <a:latin typeface="+mn-lt"/>
          <a:ea typeface="+mn-ea"/>
          <a:cs typeface="+mn-cs"/>
        </a:defRPr>
      </a:lvl8pPr>
      <a:lvl9pPr marL="3652717" algn="l" defTabSz="91318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5.xml"/><Relationship Id="rId1" Type="http://schemas.openxmlformats.org/officeDocument/2006/relationships/slideLayout" Target="../slideLayouts/slideLayout4.xml"/><Relationship Id="rId6" Type="http://schemas.openxmlformats.org/officeDocument/2006/relationships/image" Target="../media/image22.jpeg"/><Relationship Id="rId5" Type="http://schemas.openxmlformats.org/officeDocument/2006/relationships/image" Target="../media/image21.jpeg"/><Relationship Id="rId4" Type="http://schemas.openxmlformats.org/officeDocument/2006/relationships/image" Target="../media/image20.jpe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8" Type="http://schemas.microsoft.com/office/2007/relationships/hdphoto" Target="../media/hdphoto3.wdp"/><Relationship Id="rId3" Type="http://schemas.openxmlformats.org/officeDocument/2006/relationships/image" Target="../media/image7.png"/><Relationship Id="rId7" Type="http://schemas.openxmlformats.org/officeDocument/2006/relationships/image" Target="../media/image9.png"/><Relationship Id="rId2" Type="http://schemas.openxmlformats.org/officeDocument/2006/relationships/image" Target="../media/image6.png"/><Relationship Id="rId1" Type="http://schemas.openxmlformats.org/officeDocument/2006/relationships/slideLayout" Target="../slideLayouts/slideLayout2.xml"/><Relationship Id="rId6" Type="http://schemas.microsoft.com/office/2007/relationships/hdphoto" Target="../media/hdphoto2.wdp"/><Relationship Id="rId5" Type="http://schemas.openxmlformats.org/officeDocument/2006/relationships/image" Target="../media/image8.png"/><Relationship Id="rId4" Type="http://schemas.microsoft.com/office/2007/relationships/hdphoto" Target="../media/hdphoto1.wdp"/></Relationships>
</file>

<file path=ppt/slides/_rels/slide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4.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8.png"/><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5.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8.png"/><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6.xml.rels><?xml version="1.0" encoding="UTF-8" standalone="yes"?>
<Relationships xmlns="http://schemas.openxmlformats.org/package/2006/relationships"><Relationship Id="rId3" Type="http://schemas.microsoft.com/office/2007/relationships/hdphoto" Target="../media/hdphoto3.wdp"/><Relationship Id="rId2" Type="http://schemas.openxmlformats.org/officeDocument/2006/relationships/image" Target="../media/image9.png"/><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6.jpg"/><Relationship Id="rId2" Type="http://schemas.openxmlformats.org/officeDocument/2006/relationships/notesSlide" Target="../notesSlides/notesSlide3.xml"/><Relationship Id="rId1" Type="http://schemas.openxmlformats.org/officeDocument/2006/relationships/slideLayout" Target="../slideLayouts/slideLayout6.xml"/><Relationship Id="rId4" Type="http://schemas.openxmlformats.org/officeDocument/2006/relationships/image" Target="../media/image1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Flowchart: Document 17"/>
          <p:cNvSpPr/>
          <p:nvPr/>
        </p:nvSpPr>
        <p:spPr>
          <a:xfrm>
            <a:off x="-17799" y="-14642"/>
            <a:ext cx="9252641" cy="1943558"/>
          </a:xfrm>
          <a:custGeom>
            <a:avLst/>
            <a:gdLst>
              <a:gd name="connsiteX0" fmla="*/ 0 w 21600"/>
              <a:gd name="connsiteY0" fmla="*/ 0 h 21600"/>
              <a:gd name="connsiteX1" fmla="*/ 21600 w 21600"/>
              <a:gd name="connsiteY1" fmla="*/ 0 h 21600"/>
              <a:gd name="connsiteX2" fmla="*/ 21600 w 21600"/>
              <a:gd name="connsiteY2" fmla="*/ 17322 h 21600"/>
              <a:gd name="connsiteX3" fmla="*/ 0 w 21600"/>
              <a:gd name="connsiteY3" fmla="*/ 20172 h 21600"/>
              <a:gd name="connsiteX4" fmla="*/ 0 w 21600"/>
              <a:gd name="connsiteY4" fmla="*/ 0 h 21600"/>
              <a:gd name="connsiteX0" fmla="*/ 0 w 21600"/>
              <a:gd name="connsiteY0" fmla="*/ 0 h 17322"/>
              <a:gd name="connsiteX1" fmla="*/ 21600 w 21600"/>
              <a:gd name="connsiteY1" fmla="*/ 0 h 17322"/>
              <a:gd name="connsiteX2" fmla="*/ 21600 w 21600"/>
              <a:gd name="connsiteY2" fmla="*/ 17322 h 17322"/>
              <a:gd name="connsiteX3" fmla="*/ 50 w 21600"/>
              <a:gd name="connsiteY3" fmla="*/ 13503 h 17322"/>
              <a:gd name="connsiteX4" fmla="*/ 0 w 21600"/>
              <a:gd name="connsiteY4" fmla="*/ 0 h 17322"/>
              <a:gd name="connsiteX0" fmla="*/ 0 w 21600"/>
              <a:gd name="connsiteY0" fmla="*/ 0 h 18888"/>
              <a:gd name="connsiteX1" fmla="*/ 21600 w 21600"/>
              <a:gd name="connsiteY1" fmla="*/ 0 h 18888"/>
              <a:gd name="connsiteX2" fmla="*/ 21600 w 21600"/>
              <a:gd name="connsiteY2" fmla="*/ 17322 h 18888"/>
              <a:gd name="connsiteX3" fmla="*/ 50 w 21600"/>
              <a:gd name="connsiteY3" fmla="*/ 13503 h 18888"/>
              <a:gd name="connsiteX4" fmla="*/ 0 w 21600"/>
              <a:gd name="connsiteY4" fmla="*/ 0 h 18888"/>
              <a:gd name="connsiteX0" fmla="*/ 0 w 21600"/>
              <a:gd name="connsiteY0" fmla="*/ 0 h 18322"/>
              <a:gd name="connsiteX1" fmla="*/ 21600 w 21600"/>
              <a:gd name="connsiteY1" fmla="*/ 0 h 18322"/>
              <a:gd name="connsiteX2" fmla="*/ 21600 w 21600"/>
              <a:gd name="connsiteY2" fmla="*/ 17322 h 18322"/>
              <a:gd name="connsiteX3" fmla="*/ 15726 w 21600"/>
              <a:gd name="connsiteY3" fmla="*/ 14955 h 18322"/>
              <a:gd name="connsiteX4" fmla="*/ 50 w 21600"/>
              <a:gd name="connsiteY4" fmla="*/ 13503 h 18322"/>
              <a:gd name="connsiteX5" fmla="*/ 0 w 21600"/>
              <a:gd name="connsiteY5" fmla="*/ 0 h 18322"/>
              <a:gd name="connsiteX0" fmla="*/ 0 w 21600"/>
              <a:gd name="connsiteY0" fmla="*/ 0 h 18400"/>
              <a:gd name="connsiteX1" fmla="*/ 21600 w 21600"/>
              <a:gd name="connsiteY1" fmla="*/ 0 h 18400"/>
              <a:gd name="connsiteX2" fmla="*/ 21600 w 21600"/>
              <a:gd name="connsiteY2" fmla="*/ 17322 h 18400"/>
              <a:gd name="connsiteX3" fmla="*/ 15726 w 21600"/>
              <a:gd name="connsiteY3" fmla="*/ 14955 h 18400"/>
              <a:gd name="connsiteX4" fmla="*/ 5570 w 21600"/>
              <a:gd name="connsiteY4" fmla="*/ 18390 h 18400"/>
              <a:gd name="connsiteX5" fmla="*/ 50 w 21600"/>
              <a:gd name="connsiteY5" fmla="*/ 13503 h 18400"/>
              <a:gd name="connsiteX6" fmla="*/ 0 w 21600"/>
              <a:gd name="connsiteY6" fmla="*/ 0 h 18400"/>
              <a:gd name="connsiteX0" fmla="*/ 0 w 21600"/>
              <a:gd name="connsiteY0" fmla="*/ 0 h 18400"/>
              <a:gd name="connsiteX1" fmla="*/ 21600 w 21600"/>
              <a:gd name="connsiteY1" fmla="*/ 0 h 18400"/>
              <a:gd name="connsiteX2" fmla="*/ 21600 w 21600"/>
              <a:gd name="connsiteY2" fmla="*/ 17322 h 18400"/>
              <a:gd name="connsiteX3" fmla="*/ 15726 w 21600"/>
              <a:gd name="connsiteY3" fmla="*/ 14955 h 18400"/>
              <a:gd name="connsiteX4" fmla="*/ 5570 w 21600"/>
              <a:gd name="connsiteY4" fmla="*/ 18390 h 18400"/>
              <a:gd name="connsiteX5" fmla="*/ 50 w 21600"/>
              <a:gd name="connsiteY5" fmla="*/ 13503 h 18400"/>
              <a:gd name="connsiteX6" fmla="*/ 0 w 21600"/>
              <a:gd name="connsiteY6" fmla="*/ 0 h 18400"/>
              <a:gd name="connsiteX0" fmla="*/ 0 w 21600"/>
              <a:gd name="connsiteY0" fmla="*/ 0 h 18400"/>
              <a:gd name="connsiteX1" fmla="*/ 21600 w 21600"/>
              <a:gd name="connsiteY1" fmla="*/ 0 h 18400"/>
              <a:gd name="connsiteX2" fmla="*/ 21499 w 21600"/>
              <a:gd name="connsiteY2" fmla="*/ 15907 h 18400"/>
              <a:gd name="connsiteX3" fmla="*/ 15726 w 21600"/>
              <a:gd name="connsiteY3" fmla="*/ 14955 h 18400"/>
              <a:gd name="connsiteX4" fmla="*/ 5570 w 21600"/>
              <a:gd name="connsiteY4" fmla="*/ 18390 h 18400"/>
              <a:gd name="connsiteX5" fmla="*/ 50 w 21600"/>
              <a:gd name="connsiteY5" fmla="*/ 13503 h 18400"/>
              <a:gd name="connsiteX6" fmla="*/ 0 w 21600"/>
              <a:gd name="connsiteY6" fmla="*/ 0 h 18400"/>
              <a:gd name="connsiteX0" fmla="*/ 0 w 21600"/>
              <a:gd name="connsiteY0" fmla="*/ 0 h 18736"/>
              <a:gd name="connsiteX1" fmla="*/ 21600 w 21600"/>
              <a:gd name="connsiteY1" fmla="*/ 0 h 18736"/>
              <a:gd name="connsiteX2" fmla="*/ 21524 w 21600"/>
              <a:gd name="connsiteY2" fmla="*/ 18736 h 18736"/>
              <a:gd name="connsiteX3" fmla="*/ 15726 w 21600"/>
              <a:gd name="connsiteY3" fmla="*/ 14955 h 18736"/>
              <a:gd name="connsiteX4" fmla="*/ 5570 w 21600"/>
              <a:gd name="connsiteY4" fmla="*/ 18390 h 18736"/>
              <a:gd name="connsiteX5" fmla="*/ 50 w 21600"/>
              <a:gd name="connsiteY5" fmla="*/ 13503 h 18736"/>
              <a:gd name="connsiteX6" fmla="*/ 0 w 21600"/>
              <a:gd name="connsiteY6" fmla="*/ 0 h 18736"/>
              <a:gd name="connsiteX0" fmla="*/ 0 w 21600"/>
              <a:gd name="connsiteY0" fmla="*/ 0 h 18736"/>
              <a:gd name="connsiteX1" fmla="*/ 21600 w 21600"/>
              <a:gd name="connsiteY1" fmla="*/ 0 h 18736"/>
              <a:gd name="connsiteX2" fmla="*/ 21524 w 21600"/>
              <a:gd name="connsiteY2" fmla="*/ 18736 h 18736"/>
              <a:gd name="connsiteX3" fmla="*/ 15726 w 21600"/>
              <a:gd name="connsiteY3" fmla="*/ 14147 h 18736"/>
              <a:gd name="connsiteX4" fmla="*/ 5570 w 21600"/>
              <a:gd name="connsiteY4" fmla="*/ 18390 h 18736"/>
              <a:gd name="connsiteX5" fmla="*/ 50 w 21600"/>
              <a:gd name="connsiteY5" fmla="*/ 13503 h 18736"/>
              <a:gd name="connsiteX6" fmla="*/ 0 w 21600"/>
              <a:gd name="connsiteY6" fmla="*/ 0 h 18736"/>
              <a:gd name="connsiteX0" fmla="*/ 0 w 21600"/>
              <a:gd name="connsiteY0" fmla="*/ 0 h 19811"/>
              <a:gd name="connsiteX1" fmla="*/ 21600 w 21600"/>
              <a:gd name="connsiteY1" fmla="*/ 0 h 19811"/>
              <a:gd name="connsiteX2" fmla="*/ 21524 w 21600"/>
              <a:gd name="connsiteY2" fmla="*/ 18736 h 19811"/>
              <a:gd name="connsiteX3" fmla="*/ 15726 w 21600"/>
              <a:gd name="connsiteY3" fmla="*/ 14147 h 19811"/>
              <a:gd name="connsiteX4" fmla="*/ 5545 w 21600"/>
              <a:gd name="connsiteY4" fmla="*/ 19805 h 19811"/>
              <a:gd name="connsiteX5" fmla="*/ 50 w 21600"/>
              <a:gd name="connsiteY5" fmla="*/ 13503 h 19811"/>
              <a:gd name="connsiteX6" fmla="*/ 0 w 21600"/>
              <a:gd name="connsiteY6" fmla="*/ 0 h 19811"/>
              <a:gd name="connsiteX0" fmla="*/ 0 w 21600"/>
              <a:gd name="connsiteY0" fmla="*/ 0 h 19811"/>
              <a:gd name="connsiteX1" fmla="*/ 21600 w 21600"/>
              <a:gd name="connsiteY1" fmla="*/ 0 h 19811"/>
              <a:gd name="connsiteX2" fmla="*/ 21524 w 21600"/>
              <a:gd name="connsiteY2" fmla="*/ 18736 h 19811"/>
              <a:gd name="connsiteX3" fmla="*/ 15726 w 21600"/>
              <a:gd name="connsiteY3" fmla="*/ 14147 h 19811"/>
              <a:gd name="connsiteX4" fmla="*/ 5545 w 21600"/>
              <a:gd name="connsiteY4" fmla="*/ 19805 h 19811"/>
              <a:gd name="connsiteX5" fmla="*/ 25 w 21600"/>
              <a:gd name="connsiteY5" fmla="*/ 17343 h 19811"/>
              <a:gd name="connsiteX6" fmla="*/ 0 w 21600"/>
              <a:gd name="connsiteY6" fmla="*/ 0 h 19811"/>
              <a:gd name="connsiteX0" fmla="*/ 0 w 21600"/>
              <a:gd name="connsiteY0" fmla="*/ 0 h 19811"/>
              <a:gd name="connsiteX1" fmla="*/ 21600 w 21600"/>
              <a:gd name="connsiteY1" fmla="*/ 0 h 19811"/>
              <a:gd name="connsiteX2" fmla="*/ 21524 w 21600"/>
              <a:gd name="connsiteY2" fmla="*/ 18736 h 19811"/>
              <a:gd name="connsiteX3" fmla="*/ 15726 w 21600"/>
              <a:gd name="connsiteY3" fmla="*/ 14147 h 19811"/>
              <a:gd name="connsiteX4" fmla="*/ 5545 w 21600"/>
              <a:gd name="connsiteY4" fmla="*/ 19805 h 19811"/>
              <a:gd name="connsiteX5" fmla="*/ 25 w 21600"/>
              <a:gd name="connsiteY5" fmla="*/ 17343 h 19811"/>
              <a:gd name="connsiteX6" fmla="*/ 0 w 21600"/>
              <a:gd name="connsiteY6" fmla="*/ 0 h 19811"/>
              <a:gd name="connsiteX0" fmla="*/ 0 w 21600"/>
              <a:gd name="connsiteY0" fmla="*/ 0 h 20417"/>
              <a:gd name="connsiteX1" fmla="*/ 21600 w 21600"/>
              <a:gd name="connsiteY1" fmla="*/ 0 h 20417"/>
              <a:gd name="connsiteX2" fmla="*/ 21524 w 21600"/>
              <a:gd name="connsiteY2" fmla="*/ 18736 h 20417"/>
              <a:gd name="connsiteX3" fmla="*/ 15726 w 21600"/>
              <a:gd name="connsiteY3" fmla="*/ 14147 h 20417"/>
              <a:gd name="connsiteX4" fmla="*/ 8393 w 21600"/>
              <a:gd name="connsiteY4" fmla="*/ 20411 h 20417"/>
              <a:gd name="connsiteX5" fmla="*/ 25 w 21600"/>
              <a:gd name="connsiteY5" fmla="*/ 17343 h 20417"/>
              <a:gd name="connsiteX6" fmla="*/ 0 w 21600"/>
              <a:gd name="connsiteY6" fmla="*/ 0 h 20417"/>
              <a:gd name="connsiteX0" fmla="*/ 0 w 21600"/>
              <a:gd name="connsiteY0" fmla="*/ 0 h 20605"/>
              <a:gd name="connsiteX1" fmla="*/ 21600 w 21600"/>
              <a:gd name="connsiteY1" fmla="*/ 0 h 20605"/>
              <a:gd name="connsiteX2" fmla="*/ 21524 w 21600"/>
              <a:gd name="connsiteY2" fmla="*/ 18736 h 20605"/>
              <a:gd name="connsiteX3" fmla="*/ 15726 w 21600"/>
              <a:gd name="connsiteY3" fmla="*/ 14147 h 20605"/>
              <a:gd name="connsiteX4" fmla="*/ 8393 w 21600"/>
              <a:gd name="connsiteY4" fmla="*/ 20411 h 20605"/>
              <a:gd name="connsiteX5" fmla="*/ 25 w 21600"/>
              <a:gd name="connsiteY5" fmla="*/ 17343 h 20605"/>
              <a:gd name="connsiteX6" fmla="*/ 0 w 21600"/>
              <a:gd name="connsiteY6" fmla="*/ 0 h 20605"/>
              <a:gd name="connsiteX0" fmla="*/ 0 w 21600"/>
              <a:gd name="connsiteY0" fmla="*/ 0 h 20658"/>
              <a:gd name="connsiteX1" fmla="*/ 21600 w 21600"/>
              <a:gd name="connsiteY1" fmla="*/ 0 h 20658"/>
              <a:gd name="connsiteX2" fmla="*/ 21524 w 21600"/>
              <a:gd name="connsiteY2" fmla="*/ 18736 h 20658"/>
              <a:gd name="connsiteX3" fmla="*/ 15726 w 21600"/>
              <a:gd name="connsiteY3" fmla="*/ 14147 h 20658"/>
              <a:gd name="connsiteX4" fmla="*/ 8393 w 21600"/>
              <a:gd name="connsiteY4" fmla="*/ 20411 h 20658"/>
              <a:gd name="connsiteX5" fmla="*/ 101 w 21600"/>
              <a:gd name="connsiteY5" fmla="*/ 18151 h 20658"/>
              <a:gd name="connsiteX6" fmla="*/ 0 w 21600"/>
              <a:gd name="connsiteY6" fmla="*/ 0 h 20658"/>
              <a:gd name="connsiteX0" fmla="*/ 0 w 21600"/>
              <a:gd name="connsiteY0" fmla="*/ 0 h 20618"/>
              <a:gd name="connsiteX1" fmla="*/ 21600 w 21600"/>
              <a:gd name="connsiteY1" fmla="*/ 0 h 20618"/>
              <a:gd name="connsiteX2" fmla="*/ 21524 w 21600"/>
              <a:gd name="connsiteY2" fmla="*/ 18736 h 20618"/>
              <a:gd name="connsiteX3" fmla="*/ 15726 w 21600"/>
              <a:gd name="connsiteY3" fmla="*/ 14147 h 20618"/>
              <a:gd name="connsiteX4" fmla="*/ 8393 w 21600"/>
              <a:gd name="connsiteY4" fmla="*/ 20411 h 20618"/>
              <a:gd name="connsiteX5" fmla="*/ 101 w 21600"/>
              <a:gd name="connsiteY5" fmla="*/ 18151 h 20618"/>
              <a:gd name="connsiteX6" fmla="*/ 0 w 21600"/>
              <a:gd name="connsiteY6" fmla="*/ 0 h 20618"/>
              <a:gd name="connsiteX0" fmla="*/ 76 w 21676"/>
              <a:gd name="connsiteY0" fmla="*/ 0 h 20662"/>
              <a:gd name="connsiteX1" fmla="*/ 21676 w 21676"/>
              <a:gd name="connsiteY1" fmla="*/ 0 h 20662"/>
              <a:gd name="connsiteX2" fmla="*/ 21600 w 21676"/>
              <a:gd name="connsiteY2" fmla="*/ 18736 h 20662"/>
              <a:gd name="connsiteX3" fmla="*/ 15802 w 21676"/>
              <a:gd name="connsiteY3" fmla="*/ 14147 h 20662"/>
              <a:gd name="connsiteX4" fmla="*/ 8469 w 21676"/>
              <a:gd name="connsiteY4" fmla="*/ 20411 h 20662"/>
              <a:gd name="connsiteX5" fmla="*/ 1 w 21676"/>
              <a:gd name="connsiteY5" fmla="*/ 18757 h 20662"/>
              <a:gd name="connsiteX6" fmla="*/ 76 w 21676"/>
              <a:gd name="connsiteY6" fmla="*/ 0 h 20662"/>
              <a:gd name="connsiteX0" fmla="*/ 76 w 21676"/>
              <a:gd name="connsiteY0" fmla="*/ 0 h 23168"/>
              <a:gd name="connsiteX1" fmla="*/ 21676 w 21676"/>
              <a:gd name="connsiteY1" fmla="*/ 0 h 23168"/>
              <a:gd name="connsiteX2" fmla="*/ 21600 w 21676"/>
              <a:gd name="connsiteY2" fmla="*/ 18736 h 23168"/>
              <a:gd name="connsiteX3" fmla="*/ 15802 w 21676"/>
              <a:gd name="connsiteY3" fmla="*/ 14147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18736 h 23168"/>
              <a:gd name="connsiteX3" fmla="*/ 15802 w 21676"/>
              <a:gd name="connsiteY3" fmla="*/ 15764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18736 h 23168"/>
              <a:gd name="connsiteX3" fmla="*/ 15802 w 21676"/>
              <a:gd name="connsiteY3" fmla="*/ 15764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18736 h 23168"/>
              <a:gd name="connsiteX3" fmla="*/ 15802 w 21676"/>
              <a:gd name="connsiteY3" fmla="*/ 15764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18736 h 23168"/>
              <a:gd name="connsiteX3" fmla="*/ 17163 w 21676"/>
              <a:gd name="connsiteY3" fmla="*/ 16168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18736 h 23168"/>
              <a:gd name="connsiteX3" fmla="*/ 17793 w 21676"/>
              <a:gd name="connsiteY3" fmla="*/ 17785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20353 h 23168"/>
              <a:gd name="connsiteX3" fmla="*/ 17793 w 21676"/>
              <a:gd name="connsiteY3" fmla="*/ 17785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20353 h 23168"/>
              <a:gd name="connsiteX3" fmla="*/ 17793 w 21676"/>
              <a:gd name="connsiteY3" fmla="*/ 17785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20353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20353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20353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25 w 21676"/>
              <a:gd name="connsiteY2" fmla="*/ 20757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50 w 21676"/>
              <a:gd name="connsiteY2" fmla="*/ 17928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50 w 21676"/>
              <a:gd name="connsiteY2" fmla="*/ 17928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50 w 21676"/>
              <a:gd name="connsiteY2" fmla="*/ 17928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25 w 21676"/>
              <a:gd name="connsiteY2" fmla="*/ 18938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25 w 21676"/>
              <a:gd name="connsiteY2" fmla="*/ 18938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225"/>
              <a:gd name="connsiteX1" fmla="*/ 21676 w 21676"/>
              <a:gd name="connsiteY1" fmla="*/ 0 h 23225"/>
              <a:gd name="connsiteX2" fmla="*/ 21625 w 21676"/>
              <a:gd name="connsiteY2" fmla="*/ 18938 h 23225"/>
              <a:gd name="connsiteX3" fmla="*/ 17591 w 21676"/>
              <a:gd name="connsiteY3" fmla="*/ 19806 h 23225"/>
              <a:gd name="connsiteX4" fmla="*/ 8469 w 21676"/>
              <a:gd name="connsiteY4" fmla="*/ 23038 h 23225"/>
              <a:gd name="connsiteX5" fmla="*/ 1 w 21676"/>
              <a:gd name="connsiteY5" fmla="*/ 20416 h 23225"/>
              <a:gd name="connsiteX6" fmla="*/ 76 w 21676"/>
              <a:gd name="connsiteY6" fmla="*/ 0 h 23225"/>
              <a:gd name="connsiteX0" fmla="*/ 76 w 21676"/>
              <a:gd name="connsiteY0" fmla="*/ 0 h 23225"/>
              <a:gd name="connsiteX1" fmla="*/ 21676 w 21676"/>
              <a:gd name="connsiteY1" fmla="*/ 0 h 23225"/>
              <a:gd name="connsiteX2" fmla="*/ 21625 w 21676"/>
              <a:gd name="connsiteY2" fmla="*/ 18938 h 23225"/>
              <a:gd name="connsiteX3" fmla="*/ 17591 w 21676"/>
              <a:gd name="connsiteY3" fmla="*/ 19806 h 23225"/>
              <a:gd name="connsiteX4" fmla="*/ 8290 w 21676"/>
              <a:gd name="connsiteY4" fmla="*/ 23038 h 23225"/>
              <a:gd name="connsiteX5" fmla="*/ 1 w 21676"/>
              <a:gd name="connsiteY5" fmla="*/ 20416 h 23225"/>
              <a:gd name="connsiteX6" fmla="*/ 76 w 21676"/>
              <a:gd name="connsiteY6" fmla="*/ 0 h 23225"/>
              <a:gd name="connsiteX0" fmla="*/ 76 w 21676"/>
              <a:gd name="connsiteY0" fmla="*/ 0 h 23054"/>
              <a:gd name="connsiteX1" fmla="*/ 21676 w 21676"/>
              <a:gd name="connsiteY1" fmla="*/ 0 h 23054"/>
              <a:gd name="connsiteX2" fmla="*/ 21625 w 21676"/>
              <a:gd name="connsiteY2" fmla="*/ 18938 h 23054"/>
              <a:gd name="connsiteX3" fmla="*/ 17591 w 21676"/>
              <a:gd name="connsiteY3" fmla="*/ 19806 h 23054"/>
              <a:gd name="connsiteX4" fmla="*/ 8290 w 21676"/>
              <a:gd name="connsiteY4" fmla="*/ 23038 h 23054"/>
              <a:gd name="connsiteX5" fmla="*/ 1 w 21676"/>
              <a:gd name="connsiteY5" fmla="*/ 20416 h 23054"/>
              <a:gd name="connsiteX6" fmla="*/ 76 w 21676"/>
              <a:gd name="connsiteY6" fmla="*/ 0 h 23054"/>
              <a:gd name="connsiteX0" fmla="*/ 76 w 21676"/>
              <a:gd name="connsiteY0" fmla="*/ 0 h 23038"/>
              <a:gd name="connsiteX1" fmla="*/ 21676 w 21676"/>
              <a:gd name="connsiteY1" fmla="*/ 0 h 23038"/>
              <a:gd name="connsiteX2" fmla="*/ 21625 w 21676"/>
              <a:gd name="connsiteY2" fmla="*/ 18938 h 23038"/>
              <a:gd name="connsiteX3" fmla="*/ 17591 w 21676"/>
              <a:gd name="connsiteY3" fmla="*/ 19806 h 23038"/>
              <a:gd name="connsiteX4" fmla="*/ 8290 w 21676"/>
              <a:gd name="connsiteY4" fmla="*/ 23038 h 23038"/>
              <a:gd name="connsiteX5" fmla="*/ 1 w 21676"/>
              <a:gd name="connsiteY5" fmla="*/ 20416 h 23038"/>
              <a:gd name="connsiteX6" fmla="*/ 76 w 21676"/>
              <a:gd name="connsiteY6" fmla="*/ 0 h 23038"/>
              <a:gd name="connsiteX0" fmla="*/ 76 w 21676"/>
              <a:gd name="connsiteY0" fmla="*/ 0 h 23038"/>
              <a:gd name="connsiteX1" fmla="*/ 21676 w 21676"/>
              <a:gd name="connsiteY1" fmla="*/ 0 h 23038"/>
              <a:gd name="connsiteX2" fmla="*/ 21625 w 21676"/>
              <a:gd name="connsiteY2" fmla="*/ 18938 h 23038"/>
              <a:gd name="connsiteX3" fmla="*/ 18037 w 21676"/>
              <a:gd name="connsiteY3" fmla="*/ 19806 h 23038"/>
              <a:gd name="connsiteX4" fmla="*/ 8290 w 21676"/>
              <a:gd name="connsiteY4" fmla="*/ 23038 h 23038"/>
              <a:gd name="connsiteX5" fmla="*/ 1 w 21676"/>
              <a:gd name="connsiteY5" fmla="*/ 20416 h 23038"/>
              <a:gd name="connsiteX6" fmla="*/ 76 w 21676"/>
              <a:gd name="connsiteY6" fmla="*/ 0 h 23038"/>
              <a:gd name="connsiteX0" fmla="*/ 76 w 21676"/>
              <a:gd name="connsiteY0" fmla="*/ 0 h 23038"/>
              <a:gd name="connsiteX1" fmla="*/ 21676 w 21676"/>
              <a:gd name="connsiteY1" fmla="*/ 0 h 23038"/>
              <a:gd name="connsiteX2" fmla="*/ 21625 w 21676"/>
              <a:gd name="connsiteY2" fmla="*/ 19390 h 23038"/>
              <a:gd name="connsiteX3" fmla="*/ 18037 w 21676"/>
              <a:gd name="connsiteY3" fmla="*/ 19806 h 23038"/>
              <a:gd name="connsiteX4" fmla="*/ 8290 w 21676"/>
              <a:gd name="connsiteY4" fmla="*/ 23038 h 23038"/>
              <a:gd name="connsiteX5" fmla="*/ 1 w 21676"/>
              <a:gd name="connsiteY5" fmla="*/ 20416 h 23038"/>
              <a:gd name="connsiteX6" fmla="*/ 76 w 21676"/>
              <a:gd name="connsiteY6" fmla="*/ 0 h 23038"/>
              <a:gd name="connsiteX0" fmla="*/ 76 w 21676"/>
              <a:gd name="connsiteY0" fmla="*/ 0 h 23038"/>
              <a:gd name="connsiteX1" fmla="*/ 21676 w 21676"/>
              <a:gd name="connsiteY1" fmla="*/ 0 h 23038"/>
              <a:gd name="connsiteX2" fmla="*/ 21625 w 21676"/>
              <a:gd name="connsiteY2" fmla="*/ 19390 h 23038"/>
              <a:gd name="connsiteX3" fmla="*/ 18037 w 21676"/>
              <a:gd name="connsiteY3" fmla="*/ 19806 h 23038"/>
              <a:gd name="connsiteX4" fmla="*/ 8290 w 21676"/>
              <a:gd name="connsiteY4" fmla="*/ 23038 h 23038"/>
              <a:gd name="connsiteX5" fmla="*/ 1 w 21676"/>
              <a:gd name="connsiteY5" fmla="*/ 20416 h 23038"/>
              <a:gd name="connsiteX6" fmla="*/ 76 w 21676"/>
              <a:gd name="connsiteY6" fmla="*/ 0 h 23038"/>
              <a:gd name="connsiteX0" fmla="*/ 76 w 21676"/>
              <a:gd name="connsiteY0" fmla="*/ 0 h 23075"/>
              <a:gd name="connsiteX1" fmla="*/ 21676 w 21676"/>
              <a:gd name="connsiteY1" fmla="*/ 0 h 23075"/>
              <a:gd name="connsiteX2" fmla="*/ 21625 w 21676"/>
              <a:gd name="connsiteY2" fmla="*/ 19390 h 23075"/>
              <a:gd name="connsiteX3" fmla="*/ 18037 w 21676"/>
              <a:gd name="connsiteY3" fmla="*/ 19806 h 23075"/>
              <a:gd name="connsiteX4" fmla="*/ 8290 w 21676"/>
              <a:gd name="connsiteY4" fmla="*/ 23038 h 23075"/>
              <a:gd name="connsiteX5" fmla="*/ 1 w 21676"/>
              <a:gd name="connsiteY5" fmla="*/ 20416 h 23075"/>
              <a:gd name="connsiteX6" fmla="*/ 76 w 21676"/>
              <a:gd name="connsiteY6" fmla="*/ 0 h 230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1676" h="23075">
                <a:moveTo>
                  <a:pt x="76" y="0"/>
                </a:moveTo>
                <a:lnTo>
                  <a:pt x="21676" y="0"/>
                </a:lnTo>
                <a:cubicBezTo>
                  <a:pt x="21642" y="5302"/>
                  <a:pt x="21659" y="14088"/>
                  <a:pt x="21625" y="19390"/>
                </a:cubicBezTo>
                <a:cubicBezTo>
                  <a:pt x="19315" y="19388"/>
                  <a:pt x="20217" y="19028"/>
                  <a:pt x="18037" y="19806"/>
                </a:cubicBezTo>
                <a:cubicBezTo>
                  <a:pt x="15320" y="20859"/>
                  <a:pt x="10963" y="22677"/>
                  <a:pt x="8290" y="23038"/>
                </a:cubicBezTo>
                <a:cubicBezTo>
                  <a:pt x="5677" y="23406"/>
                  <a:pt x="1035" y="20921"/>
                  <a:pt x="1" y="20416"/>
                </a:cubicBezTo>
                <a:cubicBezTo>
                  <a:pt x="-16" y="15915"/>
                  <a:pt x="93" y="4501"/>
                  <a:pt x="76" y="0"/>
                </a:cubicBezTo>
                <a:close/>
              </a:path>
            </a:pathLst>
          </a:cu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330" tIns="45666" rIns="91330" bIns="45666" rtlCol="0" anchor="ctr"/>
          <a:lstStyle/>
          <a:p>
            <a:pPr algn="ctr"/>
            <a:endParaRPr lang="en-US"/>
          </a:p>
        </p:txBody>
      </p:sp>
      <p:sp>
        <p:nvSpPr>
          <p:cNvPr id="18" name="Flowchart: Document 17"/>
          <p:cNvSpPr/>
          <p:nvPr/>
        </p:nvSpPr>
        <p:spPr>
          <a:xfrm>
            <a:off x="-43199" y="10758"/>
            <a:ext cx="9252641" cy="1777224"/>
          </a:xfrm>
          <a:custGeom>
            <a:avLst/>
            <a:gdLst>
              <a:gd name="connsiteX0" fmla="*/ 0 w 21600"/>
              <a:gd name="connsiteY0" fmla="*/ 0 h 21600"/>
              <a:gd name="connsiteX1" fmla="*/ 21600 w 21600"/>
              <a:gd name="connsiteY1" fmla="*/ 0 h 21600"/>
              <a:gd name="connsiteX2" fmla="*/ 21600 w 21600"/>
              <a:gd name="connsiteY2" fmla="*/ 17322 h 21600"/>
              <a:gd name="connsiteX3" fmla="*/ 0 w 21600"/>
              <a:gd name="connsiteY3" fmla="*/ 20172 h 21600"/>
              <a:gd name="connsiteX4" fmla="*/ 0 w 21600"/>
              <a:gd name="connsiteY4" fmla="*/ 0 h 21600"/>
              <a:gd name="connsiteX0" fmla="*/ 0 w 21600"/>
              <a:gd name="connsiteY0" fmla="*/ 0 h 17322"/>
              <a:gd name="connsiteX1" fmla="*/ 21600 w 21600"/>
              <a:gd name="connsiteY1" fmla="*/ 0 h 17322"/>
              <a:gd name="connsiteX2" fmla="*/ 21600 w 21600"/>
              <a:gd name="connsiteY2" fmla="*/ 17322 h 17322"/>
              <a:gd name="connsiteX3" fmla="*/ 50 w 21600"/>
              <a:gd name="connsiteY3" fmla="*/ 13503 h 17322"/>
              <a:gd name="connsiteX4" fmla="*/ 0 w 21600"/>
              <a:gd name="connsiteY4" fmla="*/ 0 h 17322"/>
              <a:gd name="connsiteX0" fmla="*/ 0 w 21600"/>
              <a:gd name="connsiteY0" fmla="*/ 0 h 18888"/>
              <a:gd name="connsiteX1" fmla="*/ 21600 w 21600"/>
              <a:gd name="connsiteY1" fmla="*/ 0 h 18888"/>
              <a:gd name="connsiteX2" fmla="*/ 21600 w 21600"/>
              <a:gd name="connsiteY2" fmla="*/ 17322 h 18888"/>
              <a:gd name="connsiteX3" fmla="*/ 50 w 21600"/>
              <a:gd name="connsiteY3" fmla="*/ 13503 h 18888"/>
              <a:gd name="connsiteX4" fmla="*/ 0 w 21600"/>
              <a:gd name="connsiteY4" fmla="*/ 0 h 18888"/>
              <a:gd name="connsiteX0" fmla="*/ 0 w 21600"/>
              <a:gd name="connsiteY0" fmla="*/ 0 h 18322"/>
              <a:gd name="connsiteX1" fmla="*/ 21600 w 21600"/>
              <a:gd name="connsiteY1" fmla="*/ 0 h 18322"/>
              <a:gd name="connsiteX2" fmla="*/ 21600 w 21600"/>
              <a:gd name="connsiteY2" fmla="*/ 17322 h 18322"/>
              <a:gd name="connsiteX3" fmla="*/ 15726 w 21600"/>
              <a:gd name="connsiteY3" fmla="*/ 14955 h 18322"/>
              <a:gd name="connsiteX4" fmla="*/ 50 w 21600"/>
              <a:gd name="connsiteY4" fmla="*/ 13503 h 18322"/>
              <a:gd name="connsiteX5" fmla="*/ 0 w 21600"/>
              <a:gd name="connsiteY5" fmla="*/ 0 h 18322"/>
              <a:gd name="connsiteX0" fmla="*/ 0 w 21600"/>
              <a:gd name="connsiteY0" fmla="*/ 0 h 18400"/>
              <a:gd name="connsiteX1" fmla="*/ 21600 w 21600"/>
              <a:gd name="connsiteY1" fmla="*/ 0 h 18400"/>
              <a:gd name="connsiteX2" fmla="*/ 21600 w 21600"/>
              <a:gd name="connsiteY2" fmla="*/ 17322 h 18400"/>
              <a:gd name="connsiteX3" fmla="*/ 15726 w 21600"/>
              <a:gd name="connsiteY3" fmla="*/ 14955 h 18400"/>
              <a:gd name="connsiteX4" fmla="*/ 5570 w 21600"/>
              <a:gd name="connsiteY4" fmla="*/ 18390 h 18400"/>
              <a:gd name="connsiteX5" fmla="*/ 50 w 21600"/>
              <a:gd name="connsiteY5" fmla="*/ 13503 h 18400"/>
              <a:gd name="connsiteX6" fmla="*/ 0 w 21600"/>
              <a:gd name="connsiteY6" fmla="*/ 0 h 18400"/>
              <a:gd name="connsiteX0" fmla="*/ 0 w 21600"/>
              <a:gd name="connsiteY0" fmla="*/ 0 h 18400"/>
              <a:gd name="connsiteX1" fmla="*/ 21600 w 21600"/>
              <a:gd name="connsiteY1" fmla="*/ 0 h 18400"/>
              <a:gd name="connsiteX2" fmla="*/ 21600 w 21600"/>
              <a:gd name="connsiteY2" fmla="*/ 17322 h 18400"/>
              <a:gd name="connsiteX3" fmla="*/ 15726 w 21600"/>
              <a:gd name="connsiteY3" fmla="*/ 14955 h 18400"/>
              <a:gd name="connsiteX4" fmla="*/ 5570 w 21600"/>
              <a:gd name="connsiteY4" fmla="*/ 18390 h 18400"/>
              <a:gd name="connsiteX5" fmla="*/ 50 w 21600"/>
              <a:gd name="connsiteY5" fmla="*/ 13503 h 18400"/>
              <a:gd name="connsiteX6" fmla="*/ 0 w 21600"/>
              <a:gd name="connsiteY6" fmla="*/ 0 h 18400"/>
              <a:gd name="connsiteX0" fmla="*/ 0 w 21600"/>
              <a:gd name="connsiteY0" fmla="*/ 0 h 18400"/>
              <a:gd name="connsiteX1" fmla="*/ 21600 w 21600"/>
              <a:gd name="connsiteY1" fmla="*/ 0 h 18400"/>
              <a:gd name="connsiteX2" fmla="*/ 21499 w 21600"/>
              <a:gd name="connsiteY2" fmla="*/ 15907 h 18400"/>
              <a:gd name="connsiteX3" fmla="*/ 15726 w 21600"/>
              <a:gd name="connsiteY3" fmla="*/ 14955 h 18400"/>
              <a:gd name="connsiteX4" fmla="*/ 5570 w 21600"/>
              <a:gd name="connsiteY4" fmla="*/ 18390 h 18400"/>
              <a:gd name="connsiteX5" fmla="*/ 50 w 21600"/>
              <a:gd name="connsiteY5" fmla="*/ 13503 h 18400"/>
              <a:gd name="connsiteX6" fmla="*/ 0 w 21600"/>
              <a:gd name="connsiteY6" fmla="*/ 0 h 18400"/>
              <a:gd name="connsiteX0" fmla="*/ 0 w 21600"/>
              <a:gd name="connsiteY0" fmla="*/ 0 h 18736"/>
              <a:gd name="connsiteX1" fmla="*/ 21600 w 21600"/>
              <a:gd name="connsiteY1" fmla="*/ 0 h 18736"/>
              <a:gd name="connsiteX2" fmla="*/ 21524 w 21600"/>
              <a:gd name="connsiteY2" fmla="*/ 18736 h 18736"/>
              <a:gd name="connsiteX3" fmla="*/ 15726 w 21600"/>
              <a:gd name="connsiteY3" fmla="*/ 14955 h 18736"/>
              <a:gd name="connsiteX4" fmla="*/ 5570 w 21600"/>
              <a:gd name="connsiteY4" fmla="*/ 18390 h 18736"/>
              <a:gd name="connsiteX5" fmla="*/ 50 w 21600"/>
              <a:gd name="connsiteY5" fmla="*/ 13503 h 18736"/>
              <a:gd name="connsiteX6" fmla="*/ 0 w 21600"/>
              <a:gd name="connsiteY6" fmla="*/ 0 h 18736"/>
              <a:gd name="connsiteX0" fmla="*/ 0 w 21600"/>
              <a:gd name="connsiteY0" fmla="*/ 0 h 18736"/>
              <a:gd name="connsiteX1" fmla="*/ 21600 w 21600"/>
              <a:gd name="connsiteY1" fmla="*/ 0 h 18736"/>
              <a:gd name="connsiteX2" fmla="*/ 21524 w 21600"/>
              <a:gd name="connsiteY2" fmla="*/ 18736 h 18736"/>
              <a:gd name="connsiteX3" fmla="*/ 15726 w 21600"/>
              <a:gd name="connsiteY3" fmla="*/ 14147 h 18736"/>
              <a:gd name="connsiteX4" fmla="*/ 5570 w 21600"/>
              <a:gd name="connsiteY4" fmla="*/ 18390 h 18736"/>
              <a:gd name="connsiteX5" fmla="*/ 50 w 21600"/>
              <a:gd name="connsiteY5" fmla="*/ 13503 h 18736"/>
              <a:gd name="connsiteX6" fmla="*/ 0 w 21600"/>
              <a:gd name="connsiteY6" fmla="*/ 0 h 18736"/>
              <a:gd name="connsiteX0" fmla="*/ 0 w 21600"/>
              <a:gd name="connsiteY0" fmla="*/ 0 h 19811"/>
              <a:gd name="connsiteX1" fmla="*/ 21600 w 21600"/>
              <a:gd name="connsiteY1" fmla="*/ 0 h 19811"/>
              <a:gd name="connsiteX2" fmla="*/ 21524 w 21600"/>
              <a:gd name="connsiteY2" fmla="*/ 18736 h 19811"/>
              <a:gd name="connsiteX3" fmla="*/ 15726 w 21600"/>
              <a:gd name="connsiteY3" fmla="*/ 14147 h 19811"/>
              <a:gd name="connsiteX4" fmla="*/ 5545 w 21600"/>
              <a:gd name="connsiteY4" fmla="*/ 19805 h 19811"/>
              <a:gd name="connsiteX5" fmla="*/ 50 w 21600"/>
              <a:gd name="connsiteY5" fmla="*/ 13503 h 19811"/>
              <a:gd name="connsiteX6" fmla="*/ 0 w 21600"/>
              <a:gd name="connsiteY6" fmla="*/ 0 h 19811"/>
              <a:gd name="connsiteX0" fmla="*/ 0 w 21600"/>
              <a:gd name="connsiteY0" fmla="*/ 0 h 19811"/>
              <a:gd name="connsiteX1" fmla="*/ 21600 w 21600"/>
              <a:gd name="connsiteY1" fmla="*/ 0 h 19811"/>
              <a:gd name="connsiteX2" fmla="*/ 21524 w 21600"/>
              <a:gd name="connsiteY2" fmla="*/ 18736 h 19811"/>
              <a:gd name="connsiteX3" fmla="*/ 15726 w 21600"/>
              <a:gd name="connsiteY3" fmla="*/ 14147 h 19811"/>
              <a:gd name="connsiteX4" fmla="*/ 5545 w 21600"/>
              <a:gd name="connsiteY4" fmla="*/ 19805 h 19811"/>
              <a:gd name="connsiteX5" fmla="*/ 25 w 21600"/>
              <a:gd name="connsiteY5" fmla="*/ 17343 h 19811"/>
              <a:gd name="connsiteX6" fmla="*/ 0 w 21600"/>
              <a:gd name="connsiteY6" fmla="*/ 0 h 19811"/>
              <a:gd name="connsiteX0" fmla="*/ 0 w 21600"/>
              <a:gd name="connsiteY0" fmla="*/ 0 h 19811"/>
              <a:gd name="connsiteX1" fmla="*/ 21600 w 21600"/>
              <a:gd name="connsiteY1" fmla="*/ 0 h 19811"/>
              <a:gd name="connsiteX2" fmla="*/ 21524 w 21600"/>
              <a:gd name="connsiteY2" fmla="*/ 18736 h 19811"/>
              <a:gd name="connsiteX3" fmla="*/ 15726 w 21600"/>
              <a:gd name="connsiteY3" fmla="*/ 14147 h 19811"/>
              <a:gd name="connsiteX4" fmla="*/ 5545 w 21600"/>
              <a:gd name="connsiteY4" fmla="*/ 19805 h 19811"/>
              <a:gd name="connsiteX5" fmla="*/ 25 w 21600"/>
              <a:gd name="connsiteY5" fmla="*/ 17343 h 19811"/>
              <a:gd name="connsiteX6" fmla="*/ 0 w 21600"/>
              <a:gd name="connsiteY6" fmla="*/ 0 h 19811"/>
              <a:gd name="connsiteX0" fmla="*/ 0 w 21600"/>
              <a:gd name="connsiteY0" fmla="*/ 0 h 20417"/>
              <a:gd name="connsiteX1" fmla="*/ 21600 w 21600"/>
              <a:gd name="connsiteY1" fmla="*/ 0 h 20417"/>
              <a:gd name="connsiteX2" fmla="*/ 21524 w 21600"/>
              <a:gd name="connsiteY2" fmla="*/ 18736 h 20417"/>
              <a:gd name="connsiteX3" fmla="*/ 15726 w 21600"/>
              <a:gd name="connsiteY3" fmla="*/ 14147 h 20417"/>
              <a:gd name="connsiteX4" fmla="*/ 8393 w 21600"/>
              <a:gd name="connsiteY4" fmla="*/ 20411 h 20417"/>
              <a:gd name="connsiteX5" fmla="*/ 25 w 21600"/>
              <a:gd name="connsiteY5" fmla="*/ 17343 h 20417"/>
              <a:gd name="connsiteX6" fmla="*/ 0 w 21600"/>
              <a:gd name="connsiteY6" fmla="*/ 0 h 20417"/>
              <a:gd name="connsiteX0" fmla="*/ 0 w 21600"/>
              <a:gd name="connsiteY0" fmla="*/ 0 h 20605"/>
              <a:gd name="connsiteX1" fmla="*/ 21600 w 21600"/>
              <a:gd name="connsiteY1" fmla="*/ 0 h 20605"/>
              <a:gd name="connsiteX2" fmla="*/ 21524 w 21600"/>
              <a:gd name="connsiteY2" fmla="*/ 18736 h 20605"/>
              <a:gd name="connsiteX3" fmla="*/ 15726 w 21600"/>
              <a:gd name="connsiteY3" fmla="*/ 14147 h 20605"/>
              <a:gd name="connsiteX4" fmla="*/ 8393 w 21600"/>
              <a:gd name="connsiteY4" fmla="*/ 20411 h 20605"/>
              <a:gd name="connsiteX5" fmla="*/ 25 w 21600"/>
              <a:gd name="connsiteY5" fmla="*/ 17343 h 20605"/>
              <a:gd name="connsiteX6" fmla="*/ 0 w 21600"/>
              <a:gd name="connsiteY6" fmla="*/ 0 h 20605"/>
              <a:gd name="connsiteX0" fmla="*/ 0 w 21600"/>
              <a:gd name="connsiteY0" fmla="*/ 0 h 20658"/>
              <a:gd name="connsiteX1" fmla="*/ 21600 w 21600"/>
              <a:gd name="connsiteY1" fmla="*/ 0 h 20658"/>
              <a:gd name="connsiteX2" fmla="*/ 21524 w 21600"/>
              <a:gd name="connsiteY2" fmla="*/ 18736 h 20658"/>
              <a:gd name="connsiteX3" fmla="*/ 15726 w 21600"/>
              <a:gd name="connsiteY3" fmla="*/ 14147 h 20658"/>
              <a:gd name="connsiteX4" fmla="*/ 8393 w 21600"/>
              <a:gd name="connsiteY4" fmla="*/ 20411 h 20658"/>
              <a:gd name="connsiteX5" fmla="*/ 101 w 21600"/>
              <a:gd name="connsiteY5" fmla="*/ 18151 h 20658"/>
              <a:gd name="connsiteX6" fmla="*/ 0 w 21600"/>
              <a:gd name="connsiteY6" fmla="*/ 0 h 20658"/>
              <a:gd name="connsiteX0" fmla="*/ 0 w 21600"/>
              <a:gd name="connsiteY0" fmla="*/ 0 h 20618"/>
              <a:gd name="connsiteX1" fmla="*/ 21600 w 21600"/>
              <a:gd name="connsiteY1" fmla="*/ 0 h 20618"/>
              <a:gd name="connsiteX2" fmla="*/ 21524 w 21600"/>
              <a:gd name="connsiteY2" fmla="*/ 18736 h 20618"/>
              <a:gd name="connsiteX3" fmla="*/ 15726 w 21600"/>
              <a:gd name="connsiteY3" fmla="*/ 14147 h 20618"/>
              <a:gd name="connsiteX4" fmla="*/ 8393 w 21600"/>
              <a:gd name="connsiteY4" fmla="*/ 20411 h 20618"/>
              <a:gd name="connsiteX5" fmla="*/ 101 w 21600"/>
              <a:gd name="connsiteY5" fmla="*/ 18151 h 20618"/>
              <a:gd name="connsiteX6" fmla="*/ 0 w 21600"/>
              <a:gd name="connsiteY6" fmla="*/ 0 h 20618"/>
              <a:gd name="connsiteX0" fmla="*/ 76 w 21676"/>
              <a:gd name="connsiteY0" fmla="*/ 0 h 20662"/>
              <a:gd name="connsiteX1" fmla="*/ 21676 w 21676"/>
              <a:gd name="connsiteY1" fmla="*/ 0 h 20662"/>
              <a:gd name="connsiteX2" fmla="*/ 21600 w 21676"/>
              <a:gd name="connsiteY2" fmla="*/ 18736 h 20662"/>
              <a:gd name="connsiteX3" fmla="*/ 15802 w 21676"/>
              <a:gd name="connsiteY3" fmla="*/ 14147 h 20662"/>
              <a:gd name="connsiteX4" fmla="*/ 8469 w 21676"/>
              <a:gd name="connsiteY4" fmla="*/ 20411 h 20662"/>
              <a:gd name="connsiteX5" fmla="*/ 1 w 21676"/>
              <a:gd name="connsiteY5" fmla="*/ 18757 h 20662"/>
              <a:gd name="connsiteX6" fmla="*/ 76 w 21676"/>
              <a:gd name="connsiteY6" fmla="*/ 0 h 20662"/>
              <a:gd name="connsiteX0" fmla="*/ 76 w 21676"/>
              <a:gd name="connsiteY0" fmla="*/ 0 h 23168"/>
              <a:gd name="connsiteX1" fmla="*/ 21676 w 21676"/>
              <a:gd name="connsiteY1" fmla="*/ 0 h 23168"/>
              <a:gd name="connsiteX2" fmla="*/ 21600 w 21676"/>
              <a:gd name="connsiteY2" fmla="*/ 18736 h 23168"/>
              <a:gd name="connsiteX3" fmla="*/ 15802 w 21676"/>
              <a:gd name="connsiteY3" fmla="*/ 14147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18736 h 23168"/>
              <a:gd name="connsiteX3" fmla="*/ 15802 w 21676"/>
              <a:gd name="connsiteY3" fmla="*/ 15764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18736 h 23168"/>
              <a:gd name="connsiteX3" fmla="*/ 15802 w 21676"/>
              <a:gd name="connsiteY3" fmla="*/ 15764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18736 h 23168"/>
              <a:gd name="connsiteX3" fmla="*/ 15802 w 21676"/>
              <a:gd name="connsiteY3" fmla="*/ 15764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18736 h 23168"/>
              <a:gd name="connsiteX3" fmla="*/ 17163 w 21676"/>
              <a:gd name="connsiteY3" fmla="*/ 16168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18736 h 23168"/>
              <a:gd name="connsiteX3" fmla="*/ 17793 w 21676"/>
              <a:gd name="connsiteY3" fmla="*/ 17785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20353 h 23168"/>
              <a:gd name="connsiteX3" fmla="*/ 17793 w 21676"/>
              <a:gd name="connsiteY3" fmla="*/ 17785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20353 h 23168"/>
              <a:gd name="connsiteX3" fmla="*/ 17793 w 21676"/>
              <a:gd name="connsiteY3" fmla="*/ 17785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20353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20353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20353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25 w 21676"/>
              <a:gd name="connsiteY2" fmla="*/ 20757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50 w 21676"/>
              <a:gd name="connsiteY2" fmla="*/ 17928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50 w 21676"/>
              <a:gd name="connsiteY2" fmla="*/ 17928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50 w 21676"/>
              <a:gd name="connsiteY2" fmla="*/ 17928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25 w 21676"/>
              <a:gd name="connsiteY2" fmla="*/ 18938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25 w 21676"/>
              <a:gd name="connsiteY2" fmla="*/ 18938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1676" h="23168">
                <a:moveTo>
                  <a:pt x="76" y="0"/>
                </a:moveTo>
                <a:lnTo>
                  <a:pt x="21676" y="0"/>
                </a:lnTo>
                <a:cubicBezTo>
                  <a:pt x="21642" y="5302"/>
                  <a:pt x="21659" y="13636"/>
                  <a:pt x="21625" y="18938"/>
                </a:cubicBezTo>
                <a:cubicBezTo>
                  <a:pt x="19315" y="18936"/>
                  <a:pt x="19771" y="19028"/>
                  <a:pt x="17591" y="19806"/>
                </a:cubicBezTo>
                <a:cubicBezTo>
                  <a:pt x="14874" y="20859"/>
                  <a:pt x="11082" y="23280"/>
                  <a:pt x="8469" y="23038"/>
                </a:cubicBezTo>
                <a:cubicBezTo>
                  <a:pt x="5856" y="24009"/>
                  <a:pt x="1035" y="19262"/>
                  <a:pt x="1" y="18757"/>
                </a:cubicBezTo>
                <a:cubicBezTo>
                  <a:pt x="-16" y="14256"/>
                  <a:pt x="93" y="4501"/>
                  <a:pt x="76" y="0"/>
                </a:cubicBezTo>
                <a:close/>
              </a:path>
            </a:pathLst>
          </a:cu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lIns="91330" tIns="45666" rIns="91330" bIns="45666" rtlCol="0" anchor="ctr"/>
          <a:lstStyle/>
          <a:p>
            <a:pPr algn="ctr"/>
            <a:endParaRPr lang="en-US"/>
          </a:p>
        </p:txBody>
      </p:sp>
      <p:grpSp>
        <p:nvGrpSpPr>
          <p:cNvPr id="2" name="Group 1"/>
          <p:cNvGrpSpPr/>
          <p:nvPr/>
        </p:nvGrpSpPr>
        <p:grpSpPr>
          <a:xfrm>
            <a:off x="1465487" y="2323945"/>
            <a:ext cx="6025191" cy="975143"/>
            <a:chOff x="9566064" y="964372"/>
            <a:chExt cx="5446164" cy="698253"/>
          </a:xfrm>
        </p:grpSpPr>
        <p:sp>
          <p:nvSpPr>
            <p:cNvPr id="13" name="Rectangle 10"/>
            <p:cNvSpPr/>
            <p:nvPr/>
          </p:nvSpPr>
          <p:spPr>
            <a:xfrm rot="416356">
              <a:off x="13066912" y="966823"/>
              <a:ext cx="1945316" cy="695802"/>
            </a:xfrm>
            <a:custGeom>
              <a:avLst/>
              <a:gdLst>
                <a:gd name="connsiteX0" fmla="*/ 0 w 5334000"/>
                <a:gd name="connsiteY0" fmla="*/ 0 h 724766"/>
                <a:gd name="connsiteX1" fmla="*/ 5334000 w 5334000"/>
                <a:gd name="connsiteY1" fmla="*/ 0 h 724766"/>
                <a:gd name="connsiteX2" fmla="*/ 5334000 w 5334000"/>
                <a:gd name="connsiteY2" fmla="*/ 724766 h 724766"/>
                <a:gd name="connsiteX3" fmla="*/ 0 w 5334000"/>
                <a:gd name="connsiteY3" fmla="*/ 724766 h 724766"/>
                <a:gd name="connsiteX4" fmla="*/ 0 w 5334000"/>
                <a:gd name="connsiteY4" fmla="*/ 0 h 724766"/>
                <a:gd name="connsiteX0" fmla="*/ 0 w 5334002"/>
                <a:gd name="connsiteY0" fmla="*/ 0 h 724766"/>
                <a:gd name="connsiteX1" fmla="*/ 5334000 w 5334002"/>
                <a:gd name="connsiteY1" fmla="*/ 0 h 724766"/>
                <a:gd name="connsiteX2" fmla="*/ 4869873 w 5334002"/>
                <a:gd name="connsiteY2" fmla="*/ 506124 h 724766"/>
                <a:gd name="connsiteX3" fmla="*/ 5334000 w 5334002"/>
                <a:gd name="connsiteY3" fmla="*/ 724766 h 724766"/>
                <a:gd name="connsiteX4" fmla="*/ 0 w 5334002"/>
                <a:gd name="connsiteY4" fmla="*/ 724766 h 724766"/>
                <a:gd name="connsiteX5" fmla="*/ 0 w 5334002"/>
                <a:gd name="connsiteY5" fmla="*/ 0 h 724766"/>
                <a:gd name="connsiteX0" fmla="*/ 0 w 5334002"/>
                <a:gd name="connsiteY0" fmla="*/ 0 h 724766"/>
                <a:gd name="connsiteX1" fmla="*/ 5334000 w 5334002"/>
                <a:gd name="connsiteY1" fmla="*/ 0 h 724766"/>
                <a:gd name="connsiteX2" fmla="*/ 4849092 w 5334002"/>
                <a:gd name="connsiteY2" fmla="*/ 454170 h 724766"/>
                <a:gd name="connsiteX3" fmla="*/ 5334000 w 5334002"/>
                <a:gd name="connsiteY3" fmla="*/ 724766 h 724766"/>
                <a:gd name="connsiteX4" fmla="*/ 0 w 5334002"/>
                <a:gd name="connsiteY4" fmla="*/ 724766 h 724766"/>
                <a:gd name="connsiteX5" fmla="*/ 0 w 5334002"/>
                <a:gd name="connsiteY5" fmla="*/ 0 h 724766"/>
                <a:gd name="connsiteX0" fmla="*/ 0 w 5333999"/>
                <a:gd name="connsiteY0" fmla="*/ 0 h 724766"/>
                <a:gd name="connsiteX1" fmla="*/ 5334000 w 5333999"/>
                <a:gd name="connsiteY1" fmla="*/ 0 h 724766"/>
                <a:gd name="connsiteX2" fmla="*/ 3970191 w 5333999"/>
                <a:gd name="connsiteY2" fmla="*/ 513468 h 724766"/>
                <a:gd name="connsiteX3" fmla="*/ 5334000 w 5333999"/>
                <a:gd name="connsiteY3" fmla="*/ 724766 h 724766"/>
                <a:gd name="connsiteX4" fmla="*/ 0 w 5333999"/>
                <a:gd name="connsiteY4" fmla="*/ 724766 h 724766"/>
                <a:gd name="connsiteX5" fmla="*/ 0 w 5333999"/>
                <a:gd name="connsiteY5" fmla="*/ 0 h 724766"/>
                <a:gd name="connsiteX0" fmla="*/ 0 w 5334002"/>
                <a:gd name="connsiteY0" fmla="*/ 0 h 724766"/>
                <a:gd name="connsiteX1" fmla="*/ 5334000 w 5334002"/>
                <a:gd name="connsiteY1" fmla="*/ 0 h 724766"/>
                <a:gd name="connsiteX2" fmla="*/ 4572681 w 5334002"/>
                <a:gd name="connsiteY2" fmla="*/ 409907 h 724766"/>
                <a:gd name="connsiteX3" fmla="*/ 5334000 w 5334002"/>
                <a:gd name="connsiteY3" fmla="*/ 724766 h 724766"/>
                <a:gd name="connsiteX4" fmla="*/ 0 w 5334002"/>
                <a:gd name="connsiteY4" fmla="*/ 724766 h 724766"/>
                <a:gd name="connsiteX5" fmla="*/ 0 w 5334002"/>
                <a:gd name="connsiteY5" fmla="*/ 0 h 724766"/>
                <a:gd name="connsiteX0" fmla="*/ 0 w 5649495"/>
                <a:gd name="connsiteY0" fmla="*/ 0 h 724766"/>
                <a:gd name="connsiteX1" fmla="*/ 5649496 w 5649495"/>
                <a:gd name="connsiteY1" fmla="*/ 27302 h 724766"/>
                <a:gd name="connsiteX2" fmla="*/ 4572681 w 5649495"/>
                <a:gd name="connsiteY2" fmla="*/ 409907 h 724766"/>
                <a:gd name="connsiteX3" fmla="*/ 5334000 w 5649495"/>
                <a:gd name="connsiteY3" fmla="*/ 724766 h 724766"/>
                <a:gd name="connsiteX4" fmla="*/ 0 w 5649495"/>
                <a:gd name="connsiteY4" fmla="*/ 724766 h 724766"/>
                <a:gd name="connsiteX5" fmla="*/ 0 w 5649495"/>
                <a:gd name="connsiteY5" fmla="*/ 0 h 724766"/>
                <a:gd name="connsiteX0" fmla="*/ -1 w 5673840"/>
                <a:gd name="connsiteY0" fmla="*/ 152873 h 697464"/>
                <a:gd name="connsiteX1" fmla="*/ 5673841 w 5673840"/>
                <a:gd name="connsiteY1" fmla="*/ 0 h 697464"/>
                <a:gd name="connsiteX2" fmla="*/ 4597026 w 5673840"/>
                <a:gd name="connsiteY2" fmla="*/ 382605 h 697464"/>
                <a:gd name="connsiteX3" fmla="*/ 5358345 w 5673840"/>
                <a:gd name="connsiteY3" fmla="*/ 697464 h 697464"/>
                <a:gd name="connsiteX4" fmla="*/ 24345 w 5673840"/>
                <a:gd name="connsiteY4" fmla="*/ 697464 h 697464"/>
                <a:gd name="connsiteX5" fmla="*/ -1 w 5673840"/>
                <a:gd name="connsiteY5" fmla="*/ 152873 h 697464"/>
                <a:gd name="connsiteX0" fmla="*/ -1 w 5673840"/>
                <a:gd name="connsiteY0" fmla="*/ 152873 h 697464"/>
                <a:gd name="connsiteX1" fmla="*/ 5673841 w 5673840"/>
                <a:gd name="connsiteY1" fmla="*/ 0 h 697464"/>
                <a:gd name="connsiteX2" fmla="*/ 4597026 w 5673840"/>
                <a:gd name="connsiteY2" fmla="*/ 382605 h 697464"/>
                <a:gd name="connsiteX3" fmla="*/ 5358345 w 5673840"/>
                <a:gd name="connsiteY3" fmla="*/ 697464 h 697464"/>
                <a:gd name="connsiteX4" fmla="*/ 6831 w 5673840"/>
                <a:gd name="connsiteY4" fmla="*/ 568730 h 697464"/>
                <a:gd name="connsiteX5" fmla="*/ -1 w 5673840"/>
                <a:gd name="connsiteY5" fmla="*/ 152873 h 697464"/>
                <a:gd name="connsiteX0" fmla="*/ -1 w 5673840"/>
                <a:gd name="connsiteY0" fmla="*/ 152873 h 661803"/>
                <a:gd name="connsiteX1" fmla="*/ 5673841 w 5673840"/>
                <a:gd name="connsiteY1" fmla="*/ 0 h 661803"/>
                <a:gd name="connsiteX2" fmla="*/ 4597026 w 5673840"/>
                <a:gd name="connsiteY2" fmla="*/ 382605 h 661803"/>
                <a:gd name="connsiteX3" fmla="*/ 5253439 w 5673840"/>
                <a:gd name="connsiteY3" fmla="*/ 661803 h 661803"/>
                <a:gd name="connsiteX4" fmla="*/ 6831 w 5673840"/>
                <a:gd name="connsiteY4" fmla="*/ 568730 h 661803"/>
                <a:gd name="connsiteX5" fmla="*/ -1 w 5673840"/>
                <a:gd name="connsiteY5" fmla="*/ 152873 h 6618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673840" h="661803">
                  <a:moveTo>
                    <a:pt x="-1" y="152873"/>
                  </a:moveTo>
                  <a:lnTo>
                    <a:pt x="5673841" y="0"/>
                  </a:lnTo>
                  <a:cubicBezTo>
                    <a:pt x="5674995" y="102899"/>
                    <a:pt x="4595872" y="279706"/>
                    <a:pt x="4597026" y="382605"/>
                  </a:cubicBezTo>
                  <a:lnTo>
                    <a:pt x="5253439" y="661803"/>
                  </a:lnTo>
                  <a:lnTo>
                    <a:pt x="6831" y="568730"/>
                  </a:lnTo>
                  <a:lnTo>
                    <a:pt x="-1" y="152873"/>
                  </a:lnTo>
                  <a:close/>
                </a:path>
              </a:pathLst>
            </a:cu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lIns="91428" tIns="45714" rIns="91428" bIns="45714" spcCol="0" rtlCol="0" anchor="ctr"/>
            <a:lstStyle/>
            <a:p>
              <a:pPr algn="ctr"/>
              <a:endParaRPr lang="en-US"/>
            </a:p>
          </p:txBody>
        </p:sp>
        <p:sp>
          <p:nvSpPr>
            <p:cNvPr id="11" name="Rectangle 10"/>
            <p:cNvSpPr/>
            <p:nvPr/>
          </p:nvSpPr>
          <p:spPr>
            <a:xfrm>
              <a:off x="9566064" y="964372"/>
              <a:ext cx="5334002" cy="646524"/>
            </a:xfrm>
            <a:custGeom>
              <a:avLst/>
              <a:gdLst>
                <a:gd name="connsiteX0" fmla="*/ 0 w 5334000"/>
                <a:gd name="connsiteY0" fmla="*/ 0 h 724766"/>
                <a:gd name="connsiteX1" fmla="*/ 5334000 w 5334000"/>
                <a:gd name="connsiteY1" fmla="*/ 0 h 724766"/>
                <a:gd name="connsiteX2" fmla="*/ 5334000 w 5334000"/>
                <a:gd name="connsiteY2" fmla="*/ 724766 h 724766"/>
                <a:gd name="connsiteX3" fmla="*/ 0 w 5334000"/>
                <a:gd name="connsiteY3" fmla="*/ 724766 h 724766"/>
                <a:gd name="connsiteX4" fmla="*/ 0 w 5334000"/>
                <a:gd name="connsiteY4" fmla="*/ 0 h 724766"/>
                <a:gd name="connsiteX0" fmla="*/ 0 w 5334002"/>
                <a:gd name="connsiteY0" fmla="*/ 0 h 724766"/>
                <a:gd name="connsiteX1" fmla="*/ 5334000 w 5334002"/>
                <a:gd name="connsiteY1" fmla="*/ 0 h 724766"/>
                <a:gd name="connsiteX2" fmla="*/ 4869873 w 5334002"/>
                <a:gd name="connsiteY2" fmla="*/ 506124 h 724766"/>
                <a:gd name="connsiteX3" fmla="*/ 5334000 w 5334002"/>
                <a:gd name="connsiteY3" fmla="*/ 724766 h 724766"/>
                <a:gd name="connsiteX4" fmla="*/ 0 w 5334002"/>
                <a:gd name="connsiteY4" fmla="*/ 724766 h 724766"/>
                <a:gd name="connsiteX5" fmla="*/ 0 w 5334002"/>
                <a:gd name="connsiteY5" fmla="*/ 0 h 724766"/>
                <a:gd name="connsiteX0" fmla="*/ 0 w 5334002"/>
                <a:gd name="connsiteY0" fmla="*/ 0 h 724766"/>
                <a:gd name="connsiteX1" fmla="*/ 5334000 w 5334002"/>
                <a:gd name="connsiteY1" fmla="*/ 0 h 724766"/>
                <a:gd name="connsiteX2" fmla="*/ 4849092 w 5334002"/>
                <a:gd name="connsiteY2" fmla="*/ 454170 h 724766"/>
                <a:gd name="connsiteX3" fmla="*/ 5334000 w 5334002"/>
                <a:gd name="connsiteY3" fmla="*/ 724766 h 724766"/>
                <a:gd name="connsiteX4" fmla="*/ 0 w 5334002"/>
                <a:gd name="connsiteY4" fmla="*/ 724766 h 724766"/>
                <a:gd name="connsiteX5" fmla="*/ 0 w 5334002"/>
                <a:gd name="connsiteY5" fmla="*/ 0 h 7247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334002" h="724766">
                  <a:moveTo>
                    <a:pt x="0" y="0"/>
                  </a:moveTo>
                  <a:lnTo>
                    <a:pt x="5334000" y="0"/>
                  </a:lnTo>
                  <a:cubicBezTo>
                    <a:pt x="5335154" y="102899"/>
                    <a:pt x="4847938" y="351271"/>
                    <a:pt x="4849092" y="454170"/>
                  </a:cubicBezTo>
                  <a:lnTo>
                    <a:pt x="5334000" y="724766"/>
                  </a:lnTo>
                  <a:lnTo>
                    <a:pt x="0" y="724766"/>
                  </a:lnTo>
                  <a:lnTo>
                    <a:pt x="0" y="0"/>
                  </a:lnTo>
                  <a:close/>
                </a:path>
              </a:pathLst>
            </a:custGeom>
            <a:solidFill>
              <a:srgbClr val="FFFF01"/>
            </a:solidFill>
            <a:ln>
              <a:noFill/>
            </a:ln>
          </p:spPr>
          <p:style>
            <a:lnRef idx="2">
              <a:schemeClr val="accent1">
                <a:shade val="50000"/>
              </a:schemeClr>
            </a:lnRef>
            <a:fillRef idx="1">
              <a:schemeClr val="accent1"/>
            </a:fillRef>
            <a:effectRef idx="0">
              <a:schemeClr val="accent1"/>
            </a:effectRef>
            <a:fontRef idx="minor">
              <a:schemeClr val="lt1"/>
            </a:fontRef>
          </p:style>
          <p:txBody>
            <a:bodyPr lIns="91428" tIns="45714" rIns="91428" bIns="45714" spcCol="0" rtlCol="0" anchor="ctr"/>
            <a:lstStyle/>
            <a:p>
              <a:pPr algn="ctr"/>
              <a:endParaRPr lang="en-US"/>
            </a:p>
          </p:txBody>
        </p:sp>
        <p:sp>
          <p:nvSpPr>
            <p:cNvPr id="12" name="Rectangle 10"/>
            <p:cNvSpPr/>
            <p:nvPr/>
          </p:nvSpPr>
          <p:spPr>
            <a:xfrm>
              <a:off x="9616287" y="1021956"/>
              <a:ext cx="5049983" cy="543791"/>
            </a:xfrm>
            <a:custGeom>
              <a:avLst/>
              <a:gdLst>
                <a:gd name="connsiteX0" fmla="*/ 0 w 5334000"/>
                <a:gd name="connsiteY0" fmla="*/ 0 h 724766"/>
                <a:gd name="connsiteX1" fmla="*/ 5334000 w 5334000"/>
                <a:gd name="connsiteY1" fmla="*/ 0 h 724766"/>
                <a:gd name="connsiteX2" fmla="*/ 5334000 w 5334000"/>
                <a:gd name="connsiteY2" fmla="*/ 724766 h 724766"/>
                <a:gd name="connsiteX3" fmla="*/ 0 w 5334000"/>
                <a:gd name="connsiteY3" fmla="*/ 724766 h 724766"/>
                <a:gd name="connsiteX4" fmla="*/ 0 w 5334000"/>
                <a:gd name="connsiteY4" fmla="*/ 0 h 724766"/>
                <a:gd name="connsiteX0" fmla="*/ 0 w 5334002"/>
                <a:gd name="connsiteY0" fmla="*/ 0 h 724766"/>
                <a:gd name="connsiteX1" fmla="*/ 5334000 w 5334002"/>
                <a:gd name="connsiteY1" fmla="*/ 0 h 724766"/>
                <a:gd name="connsiteX2" fmla="*/ 4869873 w 5334002"/>
                <a:gd name="connsiteY2" fmla="*/ 506124 h 724766"/>
                <a:gd name="connsiteX3" fmla="*/ 5334000 w 5334002"/>
                <a:gd name="connsiteY3" fmla="*/ 724766 h 724766"/>
                <a:gd name="connsiteX4" fmla="*/ 0 w 5334002"/>
                <a:gd name="connsiteY4" fmla="*/ 724766 h 724766"/>
                <a:gd name="connsiteX5" fmla="*/ 0 w 5334002"/>
                <a:gd name="connsiteY5" fmla="*/ 0 h 724766"/>
                <a:gd name="connsiteX0" fmla="*/ 0 w 5334002"/>
                <a:gd name="connsiteY0" fmla="*/ 0 h 724766"/>
                <a:gd name="connsiteX1" fmla="*/ 5334000 w 5334002"/>
                <a:gd name="connsiteY1" fmla="*/ 0 h 724766"/>
                <a:gd name="connsiteX2" fmla="*/ 4849092 w 5334002"/>
                <a:gd name="connsiteY2" fmla="*/ 454170 h 724766"/>
                <a:gd name="connsiteX3" fmla="*/ 5334000 w 5334002"/>
                <a:gd name="connsiteY3" fmla="*/ 724766 h 724766"/>
                <a:gd name="connsiteX4" fmla="*/ 0 w 5334002"/>
                <a:gd name="connsiteY4" fmla="*/ 724766 h 724766"/>
                <a:gd name="connsiteX5" fmla="*/ 0 w 5334002"/>
                <a:gd name="connsiteY5" fmla="*/ 0 h 7247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334002" h="724766">
                  <a:moveTo>
                    <a:pt x="0" y="0"/>
                  </a:moveTo>
                  <a:lnTo>
                    <a:pt x="5334000" y="0"/>
                  </a:lnTo>
                  <a:cubicBezTo>
                    <a:pt x="5335154" y="102899"/>
                    <a:pt x="4847938" y="351271"/>
                    <a:pt x="4849092" y="454170"/>
                  </a:cubicBezTo>
                  <a:lnTo>
                    <a:pt x="5334000" y="724766"/>
                  </a:lnTo>
                  <a:lnTo>
                    <a:pt x="0" y="724766"/>
                  </a:lnTo>
                  <a:lnTo>
                    <a:pt x="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28" tIns="45714" rIns="91428" bIns="45714" spcCol="0" rtlCol="0" anchor="ctr"/>
            <a:lstStyle/>
            <a:p>
              <a:pPr algn="ctr"/>
              <a:endParaRPr lang="en-US"/>
            </a:p>
          </p:txBody>
        </p:sp>
      </p:grpSp>
      <p:grpSp>
        <p:nvGrpSpPr>
          <p:cNvPr id="21" name="Group 20"/>
          <p:cNvGrpSpPr/>
          <p:nvPr/>
        </p:nvGrpSpPr>
        <p:grpSpPr>
          <a:xfrm>
            <a:off x="-659633" y="-848744"/>
            <a:ext cx="2469633" cy="2296731"/>
            <a:chOff x="-2957976" y="-1125796"/>
            <a:chExt cx="2469633" cy="2296731"/>
          </a:xfrm>
        </p:grpSpPr>
        <p:sp>
          <p:nvSpPr>
            <p:cNvPr id="26" name="Oval 25"/>
            <p:cNvSpPr/>
            <p:nvPr/>
          </p:nvSpPr>
          <p:spPr>
            <a:xfrm rot="9814622">
              <a:off x="-2957976" y="-1125796"/>
              <a:ext cx="2469633" cy="2296731"/>
            </a:xfrm>
            <a:prstGeom prst="ellipse">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p:cNvSpPr/>
            <p:nvPr/>
          </p:nvSpPr>
          <p:spPr>
            <a:xfrm rot="968493">
              <a:off x="-2721155" y="-827037"/>
              <a:ext cx="2069022" cy="1931010"/>
            </a:xfrm>
            <a:prstGeom prst="ellipse">
              <a:avLst/>
            </a:prstGeom>
            <a:solidFill>
              <a:srgbClr val="FFFF3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p:cNvSpPr/>
            <p:nvPr/>
          </p:nvSpPr>
          <p:spPr>
            <a:xfrm rot="2150288">
              <a:off x="-2540893" y="-528917"/>
              <a:ext cx="1825297" cy="158373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0" name="TextBox 19"/>
          <p:cNvSpPr txBox="1"/>
          <p:nvPr/>
        </p:nvSpPr>
        <p:spPr>
          <a:xfrm>
            <a:off x="948780" y="5756017"/>
            <a:ext cx="1341530" cy="1107874"/>
          </a:xfrm>
          <a:prstGeom prst="rect">
            <a:avLst/>
          </a:prstGeom>
          <a:noFill/>
        </p:spPr>
        <p:txBody>
          <a:bodyPr wrap="square" lIns="91317" tIns="45660" rIns="91317" bIns="45660" rtlCol="0">
            <a:spAutoFit/>
          </a:bodyPr>
          <a:lstStyle/>
          <a:p>
            <a:pPr algn="ctr"/>
            <a:r>
              <a:rPr lang="en-US" sz="6600" b="1" smtClean="0">
                <a:solidFill>
                  <a:srgbClr val="0070C0"/>
                </a:solidFill>
                <a:latin typeface="Arial Rounded MT Bold" pitchFamily="34" charset="0"/>
                <a:ea typeface="Arial-Rounded" pitchFamily="34" charset="0"/>
                <a:cs typeface="Times New Roman" pitchFamily="18" charset="0"/>
              </a:rPr>
              <a:t>4</a:t>
            </a:r>
            <a:endParaRPr lang="en-US" sz="6600" b="1">
              <a:solidFill>
                <a:srgbClr val="0070C0"/>
              </a:solidFill>
              <a:latin typeface="Arial Rounded MT Bold" pitchFamily="34" charset="0"/>
              <a:ea typeface="Arial-Rounded" pitchFamily="34" charset="0"/>
              <a:cs typeface="Times New Roman" pitchFamily="18"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902" y="-187920"/>
            <a:ext cx="1524000" cy="1774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2" name="TextBox 21"/>
          <p:cNvSpPr txBox="1"/>
          <p:nvPr/>
        </p:nvSpPr>
        <p:spPr>
          <a:xfrm>
            <a:off x="2706130" y="5848350"/>
            <a:ext cx="5751041" cy="923209"/>
          </a:xfrm>
          <a:prstGeom prst="rect">
            <a:avLst/>
          </a:prstGeom>
          <a:noFill/>
        </p:spPr>
        <p:txBody>
          <a:bodyPr wrap="square" lIns="91317" tIns="45660" rIns="91317" bIns="45660" rtlCol="0">
            <a:spAutoFit/>
          </a:bodyPr>
          <a:lstStyle/>
          <a:p>
            <a:pPr algn="ctr"/>
            <a:r>
              <a:rPr lang="en-US" sz="5400" b="1" smtClean="0">
                <a:ln w="3175">
                  <a:solidFill>
                    <a:schemeClr val="bg1"/>
                  </a:solidFill>
                </a:ln>
                <a:solidFill>
                  <a:srgbClr val="00B0F0"/>
                </a:solidFill>
                <a:latin typeface="Arial-Rounded" pitchFamily="34" charset="0"/>
                <a:ea typeface="Arial-Rounded" pitchFamily="34" charset="0"/>
                <a:cs typeface="Arial-Rounded" pitchFamily="34" charset="0"/>
              </a:rPr>
              <a:t>ÔN TẬP</a:t>
            </a:r>
            <a:endParaRPr lang="en-US" sz="5400" b="1">
              <a:ln w="3175">
                <a:solidFill>
                  <a:schemeClr val="bg1"/>
                </a:solidFill>
              </a:ln>
              <a:solidFill>
                <a:srgbClr val="00B0F0"/>
              </a:solidFill>
              <a:latin typeface="Arial-Rounded" pitchFamily="34" charset="0"/>
              <a:ea typeface="Arial-Rounded" pitchFamily="34" charset="0"/>
              <a:cs typeface="Arial-Rounded" pitchFamily="34" charset="0"/>
            </a:endParaRPr>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68425" y="162116"/>
            <a:ext cx="7089775" cy="1457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7" name="TextBox 26"/>
          <p:cNvSpPr txBox="1"/>
          <p:nvPr/>
        </p:nvSpPr>
        <p:spPr>
          <a:xfrm>
            <a:off x="8457171" y="5627226"/>
            <a:ext cx="990600" cy="953986"/>
          </a:xfrm>
          <a:prstGeom prst="rect">
            <a:avLst/>
          </a:prstGeom>
          <a:noFill/>
        </p:spPr>
        <p:txBody>
          <a:bodyPr wrap="square" lIns="91317" tIns="45660" rIns="91317" bIns="45660" rtlCol="0">
            <a:spAutoFit/>
          </a:bodyPr>
          <a:lstStyle/>
          <a:p>
            <a:pPr algn="ctr"/>
            <a:r>
              <a:rPr lang="en-US" sz="2400" b="1">
                <a:solidFill>
                  <a:schemeClr val="bg1"/>
                </a:solidFill>
                <a:latin typeface="Arial-Rounded" pitchFamily="34" charset="0"/>
                <a:ea typeface="Arial-Rounded" pitchFamily="34" charset="0"/>
                <a:cs typeface="Arial-Rounded" pitchFamily="34" charset="0"/>
              </a:rPr>
              <a:t>Bài</a:t>
            </a:r>
          </a:p>
          <a:p>
            <a:pPr algn="ctr"/>
            <a:r>
              <a:rPr lang="en-US" sz="3200" b="1" smtClean="0">
                <a:solidFill>
                  <a:schemeClr val="bg1"/>
                </a:solidFill>
                <a:latin typeface="Arial Rounded MT Bold" pitchFamily="34" charset="0"/>
                <a:ea typeface="Arial-Rounded" pitchFamily="34" charset="0"/>
                <a:cs typeface="Times New Roman" pitchFamily="18" charset="0"/>
              </a:rPr>
              <a:t>5</a:t>
            </a:r>
            <a:endParaRPr lang="en-US" sz="3200" b="1">
              <a:solidFill>
                <a:schemeClr val="bg1"/>
              </a:solidFill>
              <a:latin typeface="Arial Rounded MT Bold" pitchFamily="34" charset="0"/>
              <a:ea typeface="Arial-Rounded" pitchFamily="34" charset="0"/>
              <a:cs typeface="Times New Roman" pitchFamily="18" charset="0"/>
            </a:endParaRPr>
          </a:p>
        </p:txBody>
      </p:sp>
      <p:pic>
        <p:nvPicPr>
          <p:cNvPr id="3"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38263" y="2181225"/>
            <a:ext cx="5748337" cy="1457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3"/>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rot="1295984">
            <a:off x="566187" y="1564079"/>
            <a:ext cx="1544150" cy="19307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3030521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80030" y="451598"/>
            <a:ext cx="8451270" cy="461544"/>
          </a:xfrm>
          <a:prstGeom prst="rect">
            <a:avLst/>
          </a:prstGeom>
          <a:noFill/>
        </p:spPr>
        <p:txBody>
          <a:bodyPr wrap="square" lIns="91317" tIns="45660" rIns="91317" bIns="45660" rtlCol="0">
            <a:spAutoFit/>
          </a:bodyPr>
          <a:lstStyle/>
          <a:p>
            <a:pPr algn="just"/>
            <a:r>
              <a:rPr lang="en-US" sz="2400" b="1" smtClean="0">
                <a:latin typeface="Arial" pitchFamily="34" charset="0"/>
                <a:ea typeface="Arial-Rounded" pitchFamily="34" charset="0"/>
                <a:cs typeface="Arial" pitchFamily="34" charset="0"/>
              </a:rPr>
              <a:t>Viết một câu về điều em nên làm hoặc không nên làm </a:t>
            </a:r>
            <a:endParaRPr lang="en-US" sz="2400" b="1">
              <a:latin typeface="Arial" pitchFamily="34" charset="0"/>
              <a:ea typeface="Arial-Rounded" pitchFamily="34" charset="0"/>
              <a:cs typeface="Arial" pitchFamily="34" charset="0"/>
            </a:endParaRPr>
          </a:p>
        </p:txBody>
      </p:sp>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380" y="297738"/>
            <a:ext cx="628650" cy="749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TextBox 7"/>
          <p:cNvSpPr txBox="1"/>
          <p:nvPr/>
        </p:nvSpPr>
        <p:spPr>
          <a:xfrm>
            <a:off x="685800" y="1352550"/>
            <a:ext cx="6984521" cy="523099"/>
          </a:xfrm>
          <a:prstGeom prst="rect">
            <a:avLst/>
          </a:prstGeom>
          <a:noFill/>
        </p:spPr>
        <p:txBody>
          <a:bodyPr wrap="square" lIns="91317" tIns="45660" rIns="91317" bIns="45660" rtlCol="0">
            <a:spAutoFit/>
          </a:bodyPr>
          <a:lstStyle/>
          <a:p>
            <a:pPr algn="just"/>
            <a:r>
              <a:rPr lang="en-US" sz="2800" smtClean="0">
                <a:latin typeface="Arial" pitchFamily="34" charset="0"/>
                <a:ea typeface="Arial-Rounded" pitchFamily="34" charset="0"/>
                <a:cs typeface="Arial" pitchFamily="34" charset="0"/>
              </a:rPr>
              <a:t>Em nên rửa tay bằng xà phòng.</a:t>
            </a:r>
            <a:endParaRPr lang="en-US" sz="2800">
              <a:latin typeface="Arial" pitchFamily="34" charset="0"/>
              <a:ea typeface="Arial-Rounded" pitchFamily="34" charset="0"/>
              <a:cs typeface="Arial" pitchFamily="34" charset="0"/>
            </a:endParaRPr>
          </a:p>
        </p:txBody>
      </p:sp>
      <p:sp>
        <p:nvSpPr>
          <p:cNvPr id="9" name="TextBox 8"/>
          <p:cNvSpPr txBox="1"/>
          <p:nvPr/>
        </p:nvSpPr>
        <p:spPr>
          <a:xfrm>
            <a:off x="685800" y="1917141"/>
            <a:ext cx="6984521" cy="523099"/>
          </a:xfrm>
          <a:prstGeom prst="rect">
            <a:avLst/>
          </a:prstGeom>
          <a:noFill/>
        </p:spPr>
        <p:txBody>
          <a:bodyPr wrap="square" lIns="91317" tIns="45660" rIns="91317" bIns="45660" rtlCol="0">
            <a:spAutoFit/>
          </a:bodyPr>
          <a:lstStyle/>
          <a:p>
            <a:pPr algn="just"/>
            <a:r>
              <a:rPr lang="en-US" sz="2800" smtClean="0">
                <a:latin typeface="Arial" pitchFamily="34" charset="0"/>
                <a:ea typeface="Arial-Rounded" pitchFamily="34" charset="0"/>
                <a:cs typeface="Arial" pitchFamily="34" charset="0"/>
              </a:rPr>
              <a:t>Em nên đi bộ trên vỉa hè.</a:t>
            </a:r>
            <a:endParaRPr lang="en-US" sz="2800">
              <a:latin typeface="Arial" pitchFamily="34" charset="0"/>
              <a:ea typeface="Arial-Rounded" pitchFamily="34" charset="0"/>
              <a:cs typeface="Arial" pitchFamily="34" charset="0"/>
            </a:endParaRPr>
          </a:p>
        </p:txBody>
      </p:sp>
      <p:sp>
        <p:nvSpPr>
          <p:cNvPr id="10" name="TextBox 9"/>
          <p:cNvSpPr txBox="1"/>
          <p:nvPr/>
        </p:nvSpPr>
        <p:spPr>
          <a:xfrm>
            <a:off x="711798" y="2564034"/>
            <a:ext cx="6984521" cy="523099"/>
          </a:xfrm>
          <a:prstGeom prst="rect">
            <a:avLst/>
          </a:prstGeom>
          <a:noFill/>
        </p:spPr>
        <p:txBody>
          <a:bodyPr wrap="square" lIns="91317" tIns="45660" rIns="91317" bIns="45660" rtlCol="0">
            <a:spAutoFit/>
          </a:bodyPr>
          <a:lstStyle/>
          <a:p>
            <a:pPr algn="just"/>
            <a:r>
              <a:rPr lang="en-US" sz="2800" smtClean="0">
                <a:latin typeface="Arial" pitchFamily="34" charset="0"/>
                <a:ea typeface="Arial-Rounded" pitchFamily="34" charset="0"/>
                <a:cs typeface="Arial" pitchFamily="34" charset="0"/>
              </a:rPr>
              <a:t>Em không nên tự ý đi ra khỏi lớp.</a:t>
            </a:r>
            <a:endParaRPr lang="en-US" sz="2800">
              <a:latin typeface="Arial" pitchFamily="34" charset="0"/>
              <a:ea typeface="Arial-Rounded" pitchFamily="34" charset="0"/>
              <a:cs typeface="Arial" pitchFamily="34" charset="0"/>
            </a:endParaRPr>
          </a:p>
        </p:txBody>
      </p:sp>
      <p:sp>
        <p:nvSpPr>
          <p:cNvPr id="11" name="TextBox 10"/>
          <p:cNvSpPr txBox="1"/>
          <p:nvPr/>
        </p:nvSpPr>
        <p:spPr>
          <a:xfrm>
            <a:off x="737796" y="3210927"/>
            <a:ext cx="6984521" cy="523099"/>
          </a:xfrm>
          <a:prstGeom prst="rect">
            <a:avLst/>
          </a:prstGeom>
          <a:noFill/>
        </p:spPr>
        <p:txBody>
          <a:bodyPr wrap="square" lIns="91317" tIns="45660" rIns="91317" bIns="45660" rtlCol="0">
            <a:spAutoFit/>
          </a:bodyPr>
          <a:lstStyle/>
          <a:p>
            <a:pPr algn="just"/>
            <a:r>
              <a:rPr lang="en-US" sz="2800" smtClean="0">
                <a:latin typeface="Arial" pitchFamily="34" charset="0"/>
                <a:ea typeface="Arial-Rounded" pitchFamily="34" charset="0"/>
                <a:cs typeface="Arial" pitchFamily="34" charset="0"/>
              </a:rPr>
              <a:t>Em không nên nói dối.</a:t>
            </a:r>
            <a:endParaRPr lang="en-US" sz="2800">
              <a:latin typeface="Arial" pitchFamily="34" charset="0"/>
              <a:ea typeface="Arial-Rounded" pitchFamily="34" charset="0"/>
              <a:cs typeface="Arial" pitchFamily="34" charset="0"/>
            </a:endParaRPr>
          </a:p>
        </p:txBody>
      </p:sp>
    </p:spTree>
    <p:extLst>
      <p:ext uri="{BB962C8B-B14F-4D97-AF65-F5344CB8AC3E}">
        <p14:creationId xmlns:p14="http://schemas.microsoft.com/office/powerpoint/2010/main" val="31601419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fade">
                                      <p:cBhvr>
                                        <p:cTn id="2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P spid="11"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0030" y="451598"/>
            <a:ext cx="8451270" cy="461544"/>
          </a:xfrm>
          <a:prstGeom prst="rect">
            <a:avLst/>
          </a:prstGeom>
          <a:noFill/>
        </p:spPr>
        <p:txBody>
          <a:bodyPr wrap="square" lIns="91317" tIns="45660" rIns="91317" bIns="45660" rtlCol="0">
            <a:spAutoFit/>
          </a:bodyPr>
          <a:lstStyle/>
          <a:p>
            <a:pPr algn="just"/>
            <a:r>
              <a:rPr lang="en-US" sz="2400" b="1" smtClean="0">
                <a:latin typeface="Arial" pitchFamily="34" charset="0"/>
                <a:ea typeface="Arial-Rounded" pitchFamily="34" charset="0"/>
                <a:cs typeface="Arial" pitchFamily="34" charset="0"/>
              </a:rPr>
              <a:t>Đọc mở rộng</a:t>
            </a:r>
            <a:endParaRPr lang="en-US" sz="2400" b="1">
              <a:latin typeface="Arial" pitchFamily="34" charset="0"/>
              <a:ea typeface="Arial-Rounded" pitchFamily="34" charset="0"/>
              <a:cs typeface="Arial" pitchFamily="34" charset="0"/>
            </a:endParaRPr>
          </a:p>
        </p:txBody>
      </p:sp>
      <p:sp>
        <p:nvSpPr>
          <p:cNvPr id="4" name="Oval 3"/>
          <p:cNvSpPr/>
          <p:nvPr/>
        </p:nvSpPr>
        <p:spPr>
          <a:xfrm>
            <a:off x="1066800" y="5314950"/>
            <a:ext cx="609600" cy="609600"/>
          </a:xfrm>
          <a:prstGeom prst="ellipse">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lIns="91330" tIns="45666" rIns="91330" bIns="45666" rtlCol="0" anchor="ctr"/>
          <a:lstStyle/>
          <a:p>
            <a:pPr algn="ctr"/>
            <a:r>
              <a:rPr lang="en-US" sz="2800" b="1" smtClean="0">
                <a:solidFill>
                  <a:schemeClr val="bg1"/>
                </a:solidFill>
                <a:latin typeface="Arial" pitchFamily="34" charset="0"/>
                <a:cs typeface="Arial" pitchFamily="34" charset="0"/>
              </a:rPr>
              <a:t>6</a:t>
            </a:r>
            <a:endParaRPr lang="en-US" sz="2800" b="1">
              <a:solidFill>
                <a:schemeClr val="bg1"/>
              </a:solidFill>
              <a:latin typeface="Arial" pitchFamily="34" charset="0"/>
              <a:cs typeface="Arial" pitchFamily="34" charset="0"/>
            </a:endParaRPr>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07720"/>
            <a:ext cx="628650" cy="749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5"/>
          <p:cNvSpPr txBox="1"/>
          <p:nvPr/>
        </p:nvSpPr>
        <p:spPr>
          <a:xfrm>
            <a:off x="76200" y="1249804"/>
            <a:ext cx="4178300" cy="1384873"/>
          </a:xfrm>
          <a:prstGeom prst="rect">
            <a:avLst/>
          </a:prstGeom>
          <a:noFill/>
        </p:spPr>
        <p:txBody>
          <a:bodyPr wrap="square" lIns="91317" tIns="45660" rIns="91317" bIns="45660" rtlCol="0">
            <a:spAutoFit/>
          </a:bodyPr>
          <a:lstStyle/>
          <a:p>
            <a:pPr algn="just"/>
            <a:r>
              <a:rPr lang="en-US" sz="2800" smtClean="0">
                <a:latin typeface="Arial" pitchFamily="34" charset="0"/>
                <a:ea typeface="Arial-Rounded" pitchFamily="34" charset="0"/>
                <a:cs typeface="Arial" pitchFamily="34" charset="0"/>
              </a:rPr>
              <a:t>a. Tìm một cuốn sách viết về những điều em cần biết trong cuộc sống.</a:t>
            </a:r>
            <a:endParaRPr lang="en-US" sz="2800">
              <a:latin typeface="Arial" pitchFamily="34" charset="0"/>
              <a:ea typeface="Arial-Rounded" pitchFamily="34" charset="0"/>
              <a:cs typeface="Arial" pitchFamily="34" charset="0"/>
            </a:endParaRPr>
          </a:p>
        </p:txBody>
      </p:sp>
      <p:sp>
        <p:nvSpPr>
          <p:cNvPr id="7" name="TextBox 6"/>
          <p:cNvSpPr txBox="1"/>
          <p:nvPr/>
        </p:nvSpPr>
        <p:spPr>
          <a:xfrm>
            <a:off x="76200" y="2939477"/>
            <a:ext cx="4178300" cy="1384873"/>
          </a:xfrm>
          <a:prstGeom prst="rect">
            <a:avLst/>
          </a:prstGeom>
          <a:noFill/>
        </p:spPr>
        <p:txBody>
          <a:bodyPr wrap="square" lIns="91317" tIns="45660" rIns="91317" bIns="45660" rtlCol="0">
            <a:spAutoFit/>
          </a:bodyPr>
          <a:lstStyle/>
          <a:p>
            <a:pPr algn="just"/>
            <a:r>
              <a:rPr lang="en-US" sz="2800" smtClean="0">
                <a:latin typeface="Arial" pitchFamily="34" charset="0"/>
                <a:ea typeface="Arial-Rounded" pitchFamily="34" charset="0"/>
                <a:cs typeface="Arial" pitchFamily="34" charset="0"/>
              </a:rPr>
              <a:t>b. Nói với bạn về điều em học được từ những nội dung đã đọc.</a:t>
            </a:r>
            <a:endParaRPr lang="en-US" sz="2800">
              <a:latin typeface="Arial" pitchFamily="34" charset="0"/>
              <a:ea typeface="Arial-Rounded" pitchFamily="34" charset="0"/>
              <a:cs typeface="Arial" pitchFamily="34" charset="0"/>
            </a:endParaRPr>
          </a:p>
        </p:txBody>
      </p:sp>
      <p:pic>
        <p:nvPicPr>
          <p:cNvPr id="3076" name="Picture 4" descr="https://cdn0.fahasa.com/media/catalog/product/cache/1/image/9df78eab33525d08d6e5fb8d27136e95/8/9/8936109870782.jpg"/>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l="16667" t="4778" r="14889" b="8333"/>
          <a:stretch/>
        </p:blipFill>
        <p:spPr bwMode="auto">
          <a:xfrm>
            <a:off x="5219700" y="145528"/>
            <a:ext cx="1409700" cy="1789587"/>
          </a:xfrm>
          <a:prstGeom prst="rect">
            <a:avLst/>
          </a:prstGeom>
          <a:noFill/>
          <a:extLst>
            <a:ext uri="{909E8E84-426E-40DD-AFC4-6F175D3DCCD1}">
              <a14:hiddenFill xmlns:a14="http://schemas.microsoft.com/office/drawing/2010/main">
                <a:solidFill>
                  <a:srgbClr val="FFFFFF"/>
                </a:solidFill>
              </a14:hiddenFill>
            </a:ext>
          </a:extLst>
        </p:spPr>
      </p:pic>
      <p:pic>
        <p:nvPicPr>
          <p:cNvPr id="3078" name="Picture 6" descr="Tủ sách bé rèn kĩ năng sống cho trẻ Mầm non (Bộ 8cuốn) NXB Giáo dục | Sản  phẩm | mechipxinh.com"/>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495800" y="1910490"/>
            <a:ext cx="4267200" cy="3166263"/>
          </a:xfrm>
          <a:prstGeom prst="rect">
            <a:avLst/>
          </a:prstGeom>
          <a:noFill/>
          <a:extLst>
            <a:ext uri="{909E8E84-426E-40DD-AFC4-6F175D3DCCD1}">
              <a14:hiddenFill xmlns:a14="http://schemas.microsoft.com/office/drawing/2010/main">
                <a:solidFill>
                  <a:srgbClr val="FFFFFF"/>
                </a:solidFill>
              </a14:hiddenFill>
            </a:ext>
          </a:extLst>
        </p:spPr>
      </p:pic>
      <p:pic>
        <p:nvPicPr>
          <p:cNvPr id="3080" name="Picture 8" descr="Rèn luyện kỹ năng sống cho Học sinh - Kỹ năng giao tiếp – MINH LONG BOOK"/>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6934200" y="208566"/>
            <a:ext cx="1276350" cy="166350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5470079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loud 5"/>
          <p:cNvSpPr/>
          <p:nvPr/>
        </p:nvSpPr>
        <p:spPr>
          <a:xfrm>
            <a:off x="304800" y="285750"/>
            <a:ext cx="8662416" cy="4419600"/>
          </a:xfrm>
          <a:prstGeom prst="cloud">
            <a:avLst/>
          </a:prstGeom>
          <a:solidFill>
            <a:srgbClr val="B9ED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smtClean="0">
                <a:solidFill>
                  <a:schemeClr val="tx1"/>
                </a:solidFill>
                <a:latin typeface="Arial" pitchFamily="34" charset="0"/>
                <a:cs typeface="Arial" pitchFamily="34" charset="0"/>
              </a:rPr>
              <a:t>Dặn dò:</a:t>
            </a:r>
          </a:p>
          <a:p>
            <a:pPr marL="457200" indent="-457200" algn="just">
              <a:buFontTx/>
              <a:buChar char="-"/>
            </a:pPr>
            <a:r>
              <a:rPr lang="en-US" sz="3200" smtClean="0">
                <a:solidFill>
                  <a:schemeClr val="tx1"/>
                </a:solidFill>
                <a:latin typeface="Arial" pitchFamily="34" charset="0"/>
                <a:cs typeface="Arial" pitchFamily="34" charset="0"/>
              </a:rPr>
              <a:t>Xem </a:t>
            </a:r>
            <a:r>
              <a:rPr lang="en-US" sz="3200" smtClean="0">
                <a:solidFill>
                  <a:schemeClr val="tx1"/>
                </a:solidFill>
                <a:latin typeface="Arial" pitchFamily="34" charset="0"/>
                <a:cs typeface="Arial" pitchFamily="34" charset="0"/>
              </a:rPr>
              <a:t>lại </a:t>
            </a:r>
            <a:r>
              <a:rPr lang="en-US" sz="3200" smtClean="0">
                <a:solidFill>
                  <a:schemeClr val="tx1"/>
                </a:solidFill>
                <a:latin typeface="Arial" pitchFamily="34" charset="0"/>
                <a:cs typeface="Arial" pitchFamily="34" charset="0"/>
              </a:rPr>
              <a:t>bài từ trang 64 đến trang 83.</a:t>
            </a:r>
            <a:endParaRPr lang="en-US" sz="3200" smtClean="0">
              <a:solidFill>
                <a:schemeClr val="tx1"/>
              </a:solidFill>
              <a:latin typeface="Arial" pitchFamily="34" charset="0"/>
              <a:cs typeface="Arial" pitchFamily="34" charset="0"/>
            </a:endParaRPr>
          </a:p>
          <a:p>
            <a:pPr marL="457200" indent="-457200" algn="just">
              <a:buFontTx/>
              <a:buChar char="-"/>
            </a:pPr>
            <a:r>
              <a:rPr lang="en-US" sz="3200" smtClean="0">
                <a:solidFill>
                  <a:schemeClr val="tx1"/>
                </a:solidFill>
                <a:latin typeface="Arial" pitchFamily="34" charset="0"/>
                <a:cs typeface="Arial" pitchFamily="34" charset="0"/>
              </a:rPr>
              <a:t>Hoàn thành vở bài tập.</a:t>
            </a:r>
          </a:p>
          <a:p>
            <a:pPr marL="457200" indent="-457200" algn="just">
              <a:buFontTx/>
              <a:buChar char="-"/>
            </a:pPr>
            <a:r>
              <a:rPr lang="en-US" sz="3200" smtClean="0">
                <a:solidFill>
                  <a:schemeClr val="tx1"/>
                </a:solidFill>
                <a:latin typeface="Arial" pitchFamily="34" charset="0"/>
                <a:cs typeface="Arial" pitchFamily="34" charset="0"/>
              </a:rPr>
              <a:t>Chuẩn bị bài </a:t>
            </a:r>
            <a:r>
              <a:rPr lang="en-US" sz="3200" smtClean="0">
                <a:solidFill>
                  <a:schemeClr val="tx1"/>
                </a:solidFill>
                <a:latin typeface="Arial" pitchFamily="34" charset="0"/>
                <a:cs typeface="Arial" pitchFamily="34" charset="0"/>
              </a:rPr>
              <a:t>mới: Kiến và chim bồ câu (trang 84, 85).</a:t>
            </a:r>
            <a:endParaRPr lang="en-US" sz="3200">
              <a:solidFill>
                <a:schemeClr val="tx1"/>
              </a:solidFill>
              <a:latin typeface="Arial" pitchFamily="34" charset="0"/>
              <a:cs typeface="Arial" pitchFamily="34" charset="0"/>
            </a:endParaRPr>
          </a:p>
        </p:txBody>
      </p:sp>
    </p:spTree>
    <p:extLst>
      <p:ext uri="{BB962C8B-B14F-4D97-AF65-F5344CB8AC3E}">
        <p14:creationId xmlns:p14="http://schemas.microsoft.com/office/powerpoint/2010/main" val="338851143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876300" y="260747"/>
            <a:ext cx="7391400" cy="461544"/>
          </a:xfrm>
          <a:prstGeom prst="rect">
            <a:avLst/>
          </a:prstGeom>
          <a:noFill/>
        </p:spPr>
        <p:txBody>
          <a:bodyPr wrap="square" lIns="91317" tIns="45660" rIns="91317" bIns="45660" rtlCol="0">
            <a:spAutoFit/>
          </a:bodyPr>
          <a:lstStyle/>
          <a:p>
            <a:pPr algn="just"/>
            <a:r>
              <a:rPr lang="en-US" sz="2400" b="1" smtClean="0">
                <a:latin typeface="Arial" pitchFamily="34" charset="0"/>
                <a:ea typeface="Arial-Rounded" pitchFamily="34" charset="0"/>
                <a:cs typeface="Arial" pitchFamily="34" charset="0"/>
              </a:rPr>
              <a:t>Tìm từ ngữ có tiếng chứa vần </a:t>
            </a:r>
            <a:r>
              <a:rPr lang="en-US" sz="2400" b="1" i="1" smtClean="0">
                <a:latin typeface="Arial" pitchFamily="34" charset="0"/>
                <a:ea typeface="Arial-Rounded" pitchFamily="34" charset="0"/>
                <a:cs typeface="Arial" pitchFamily="34" charset="0"/>
              </a:rPr>
              <a:t>oanh, uyt, iêu, iêm</a:t>
            </a:r>
            <a:endParaRPr lang="en-US" sz="2400" b="1">
              <a:latin typeface="Arial" pitchFamily="34" charset="0"/>
              <a:ea typeface="Arial-Rounded" pitchFamily="34" charset="0"/>
              <a:cs typeface="Arial" pitchFamily="34" charset="0"/>
            </a:endParaRPr>
          </a:p>
        </p:txBody>
      </p:sp>
      <p:sp>
        <p:nvSpPr>
          <p:cNvPr id="8" name="Rectangle 7"/>
          <p:cNvSpPr/>
          <p:nvPr/>
        </p:nvSpPr>
        <p:spPr>
          <a:xfrm>
            <a:off x="0" y="5010150"/>
            <a:ext cx="9144000" cy="13335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lIns="91317" tIns="45660" rIns="91317" bIns="45660" spcCol="0" rtlCol="0" anchor="ctr"/>
          <a:lstStyle/>
          <a:p>
            <a:pPr algn="ctr"/>
            <a:endParaRPr lang="en-US"/>
          </a:p>
        </p:txBody>
      </p:sp>
      <p:sp>
        <p:nvSpPr>
          <p:cNvPr id="9" name="Rectangle 8"/>
          <p:cNvSpPr/>
          <p:nvPr/>
        </p:nvSpPr>
        <p:spPr>
          <a:xfrm>
            <a:off x="0" y="0"/>
            <a:ext cx="9144000" cy="13335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lIns="91317" tIns="45660" rIns="91317" bIns="45660" spcCol="0" rtlCol="0" anchor="ctr"/>
          <a:lstStyle/>
          <a:p>
            <a:pPr algn="ctr"/>
            <a:endParaRPr lang="en-US"/>
          </a:p>
        </p:txBody>
      </p:sp>
      <p:sp>
        <p:nvSpPr>
          <p:cNvPr id="10" name="Oval 9"/>
          <p:cNvSpPr/>
          <p:nvPr/>
        </p:nvSpPr>
        <p:spPr>
          <a:xfrm>
            <a:off x="4419600" y="5391150"/>
            <a:ext cx="609600" cy="609600"/>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lIns="91330" tIns="45666" rIns="91330" bIns="45666" rtlCol="0" anchor="ctr"/>
          <a:lstStyle/>
          <a:p>
            <a:pPr algn="ctr"/>
            <a:r>
              <a:rPr lang="en-US" sz="2800" b="1">
                <a:solidFill>
                  <a:schemeClr val="bg1"/>
                </a:solidFill>
                <a:latin typeface="Arial Rounded MT Bold" pitchFamily="34" charset="0"/>
                <a:cs typeface="Times New Roman" pitchFamily="18" charset="0"/>
              </a:rPr>
              <a:t>1</a:t>
            </a: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3507" y="190897"/>
            <a:ext cx="646113" cy="749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12" name="Group 11"/>
          <p:cNvGrpSpPr/>
          <p:nvPr/>
        </p:nvGrpSpPr>
        <p:grpSpPr>
          <a:xfrm>
            <a:off x="960087" y="1319369"/>
            <a:ext cx="1752600" cy="1498968"/>
            <a:chOff x="960087" y="1319369"/>
            <a:chExt cx="1752600" cy="1498968"/>
          </a:xfrm>
        </p:grpSpPr>
        <p:pic>
          <p:nvPicPr>
            <p:cNvPr id="13" name="Picture 4"/>
            <p:cNvPicPr>
              <a:picLocks noChangeAspect="1" noChangeArrowheads="1"/>
            </p:cNvPicPr>
            <p:nvPr/>
          </p:nvPicPr>
          <p:blipFill>
            <a:blip r:embed="rId3">
              <a:extLst>
                <a:ext uri="{BEBA8EAE-BF5A-486C-A8C5-ECC9F3942E4B}">
                  <a14:imgProps xmlns:a14="http://schemas.microsoft.com/office/drawing/2010/main">
                    <a14:imgLayer r:embed="rId4">
                      <a14:imgEffect>
                        <a14:backgroundRemoval t="9740" b="89610" l="0" r="90000">
                          <a14:backgroundMark x1="37778" y1="62987" x2="76111" y2="57143"/>
                        </a14:backgroundRemoval>
                      </a14:imgEffect>
                    </a14:imgLayer>
                  </a14:imgProps>
                </a:ext>
                <a:ext uri="{28A0092B-C50C-407E-A947-70E740481C1C}">
                  <a14:useLocalDpi xmlns:a14="http://schemas.microsoft.com/office/drawing/2010/main" val="0"/>
                </a:ext>
              </a:extLst>
            </a:blip>
            <a:srcRect/>
            <a:stretch>
              <a:fillRect/>
            </a:stretch>
          </p:blipFill>
          <p:spPr bwMode="auto">
            <a:xfrm>
              <a:off x="960087" y="1319369"/>
              <a:ext cx="1752600" cy="14989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4" name="TextBox 13"/>
            <p:cNvSpPr txBox="1"/>
            <p:nvPr/>
          </p:nvSpPr>
          <p:spPr>
            <a:xfrm>
              <a:off x="1341087" y="1895743"/>
              <a:ext cx="990600" cy="523208"/>
            </a:xfrm>
            <a:prstGeom prst="rect">
              <a:avLst/>
            </a:prstGeom>
            <a:noFill/>
          </p:spPr>
          <p:txBody>
            <a:bodyPr wrap="square" lIns="91428" tIns="45714" rIns="91428" bIns="45714" rtlCol="0">
              <a:spAutoFit/>
            </a:bodyPr>
            <a:lstStyle/>
            <a:p>
              <a:pPr algn="just"/>
              <a:r>
                <a:rPr lang="en-US" sz="2800" b="1" smtClean="0">
                  <a:solidFill>
                    <a:srgbClr val="0070C0"/>
                  </a:solidFill>
                  <a:latin typeface="Arial-Rounded" pitchFamily="34" charset="0"/>
                  <a:ea typeface="Arial-Rounded" pitchFamily="34" charset="0"/>
                  <a:cs typeface="Arial-Rounded" pitchFamily="34" charset="0"/>
                </a:rPr>
                <a:t>iêu</a:t>
              </a:r>
              <a:endParaRPr lang="en-US" sz="2800" b="1" i="1">
                <a:solidFill>
                  <a:srgbClr val="0070C0"/>
                </a:solidFill>
                <a:latin typeface="Arial-Rounded" pitchFamily="34" charset="0"/>
                <a:ea typeface="Arial-Rounded" pitchFamily="34" charset="0"/>
                <a:cs typeface="Arial-Rounded" pitchFamily="34" charset="0"/>
              </a:endParaRPr>
            </a:p>
          </p:txBody>
        </p:sp>
      </p:grpSp>
      <p:grpSp>
        <p:nvGrpSpPr>
          <p:cNvPr id="15" name="Group 14"/>
          <p:cNvGrpSpPr/>
          <p:nvPr/>
        </p:nvGrpSpPr>
        <p:grpSpPr>
          <a:xfrm>
            <a:off x="4777609" y="1319369"/>
            <a:ext cx="1905000" cy="1414634"/>
            <a:chOff x="6540500" y="1403703"/>
            <a:chExt cx="1905000" cy="1414634"/>
          </a:xfrm>
        </p:grpSpPr>
        <p:pic>
          <p:nvPicPr>
            <p:cNvPr id="16" name="Picture 6"/>
            <p:cNvPicPr>
              <a:picLocks noChangeAspect="1" noChangeArrowheads="1"/>
            </p:cNvPicPr>
            <p:nvPr/>
          </p:nvPicPr>
          <p:blipFill>
            <a:blip r:embed="rId5">
              <a:extLst>
                <a:ext uri="{BEBA8EAE-BF5A-486C-A8C5-ECC9F3942E4B}">
                  <a14:imgProps xmlns:a14="http://schemas.microsoft.com/office/drawing/2010/main">
                    <a14:imgLayer r:embed="rId6">
                      <a14:imgEffect>
                        <a14:backgroundRemoval t="0" b="91129" l="0" r="100000">
                          <a14:backgroundMark x1="28144" y1="48387" x2="73054" y2="45968"/>
                        </a14:backgroundRemoval>
                      </a14:imgEffect>
                    </a14:imgLayer>
                  </a14:imgProps>
                </a:ext>
                <a:ext uri="{28A0092B-C50C-407E-A947-70E740481C1C}">
                  <a14:useLocalDpi xmlns:a14="http://schemas.microsoft.com/office/drawing/2010/main" val="0"/>
                </a:ext>
              </a:extLst>
            </a:blip>
            <a:srcRect/>
            <a:stretch>
              <a:fillRect/>
            </a:stretch>
          </p:blipFill>
          <p:spPr bwMode="auto">
            <a:xfrm>
              <a:off x="6540500" y="1403703"/>
              <a:ext cx="1905000" cy="14146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7" name="TextBox 16"/>
            <p:cNvSpPr txBox="1"/>
            <p:nvPr/>
          </p:nvSpPr>
          <p:spPr>
            <a:xfrm>
              <a:off x="7086600" y="1798398"/>
              <a:ext cx="990600" cy="523208"/>
            </a:xfrm>
            <a:prstGeom prst="rect">
              <a:avLst/>
            </a:prstGeom>
            <a:noFill/>
          </p:spPr>
          <p:txBody>
            <a:bodyPr wrap="square" lIns="91428" tIns="45714" rIns="91428" bIns="45714" rtlCol="0">
              <a:spAutoFit/>
            </a:bodyPr>
            <a:lstStyle/>
            <a:p>
              <a:pPr algn="just"/>
              <a:r>
                <a:rPr lang="en-US" sz="2800" b="1" smtClean="0">
                  <a:solidFill>
                    <a:srgbClr val="0070C0"/>
                  </a:solidFill>
                  <a:latin typeface="Arial-Rounded" pitchFamily="34" charset="0"/>
                  <a:ea typeface="Arial-Rounded" pitchFamily="34" charset="0"/>
                  <a:cs typeface="Arial-Rounded" pitchFamily="34" charset="0"/>
                </a:rPr>
                <a:t>uyt</a:t>
              </a:r>
              <a:endParaRPr lang="en-US" sz="2800" b="1" i="1">
                <a:solidFill>
                  <a:srgbClr val="0070C0"/>
                </a:solidFill>
                <a:latin typeface="Arial-Rounded" pitchFamily="34" charset="0"/>
                <a:ea typeface="Arial-Rounded" pitchFamily="34" charset="0"/>
                <a:cs typeface="Arial-Rounded" pitchFamily="34" charset="0"/>
              </a:endParaRPr>
            </a:p>
          </p:txBody>
        </p:sp>
      </p:grpSp>
      <p:grpSp>
        <p:nvGrpSpPr>
          <p:cNvPr id="2" name="Group 1"/>
          <p:cNvGrpSpPr/>
          <p:nvPr/>
        </p:nvGrpSpPr>
        <p:grpSpPr>
          <a:xfrm>
            <a:off x="5730109" y="3016214"/>
            <a:ext cx="2321691" cy="1460500"/>
            <a:chOff x="4631247" y="2994634"/>
            <a:chExt cx="2321691" cy="1460500"/>
          </a:xfrm>
        </p:grpSpPr>
        <p:pic>
          <p:nvPicPr>
            <p:cNvPr id="11" name="Picture 7"/>
            <p:cNvPicPr>
              <a:picLocks noChangeAspect="1" noChangeArrowheads="1"/>
            </p:cNvPicPr>
            <p:nvPr/>
          </p:nvPicPr>
          <p:blipFill rotWithShape="1">
            <a:blip r:embed="rId7">
              <a:extLst>
                <a:ext uri="{BEBA8EAE-BF5A-486C-A8C5-ECC9F3942E4B}">
                  <a14:imgProps xmlns:a14="http://schemas.microsoft.com/office/drawing/2010/main">
                    <a14:imgLayer r:embed="rId8">
                      <a14:imgEffect>
                        <a14:backgroundRemoval t="9934" b="96689" l="8364" r="100000">
                          <a14:backgroundMark x1="50545" y1="44371" x2="68727" y2="44371"/>
                          <a14:backgroundMark x1="36727" y1="65563" x2="73455" y2="58278"/>
                        </a14:backgroundRemoval>
                      </a14:imgEffect>
                    </a14:imgLayer>
                  </a14:imgProps>
                </a:ext>
                <a:ext uri="{28A0092B-C50C-407E-A947-70E740481C1C}">
                  <a14:useLocalDpi xmlns:a14="http://schemas.microsoft.com/office/drawing/2010/main" val="0"/>
                </a:ext>
              </a:extLst>
            </a:blip>
            <a:srcRect r="12689"/>
            <a:stretch/>
          </p:blipFill>
          <p:spPr bwMode="auto">
            <a:xfrm>
              <a:off x="4631247" y="2994634"/>
              <a:ext cx="2321691" cy="146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8" name="TextBox 17"/>
            <p:cNvSpPr txBox="1"/>
            <p:nvPr/>
          </p:nvSpPr>
          <p:spPr>
            <a:xfrm>
              <a:off x="5511800" y="3463280"/>
              <a:ext cx="990600" cy="523208"/>
            </a:xfrm>
            <a:prstGeom prst="rect">
              <a:avLst/>
            </a:prstGeom>
            <a:noFill/>
          </p:spPr>
          <p:txBody>
            <a:bodyPr wrap="square" lIns="91428" tIns="45714" rIns="91428" bIns="45714" rtlCol="0">
              <a:spAutoFit/>
            </a:bodyPr>
            <a:lstStyle/>
            <a:p>
              <a:pPr algn="just"/>
              <a:r>
                <a:rPr lang="en-US" sz="2800" b="1" smtClean="0">
                  <a:solidFill>
                    <a:srgbClr val="0070C0"/>
                  </a:solidFill>
                  <a:latin typeface="Arial-Rounded" pitchFamily="34" charset="0"/>
                  <a:ea typeface="Arial-Rounded" pitchFamily="34" charset="0"/>
                  <a:cs typeface="Arial-Rounded" pitchFamily="34" charset="0"/>
                </a:rPr>
                <a:t>oanh</a:t>
              </a:r>
              <a:endParaRPr lang="en-US" sz="2800" b="1" i="1">
                <a:solidFill>
                  <a:srgbClr val="0070C0"/>
                </a:solidFill>
                <a:latin typeface="Arial-Rounded" pitchFamily="34" charset="0"/>
                <a:ea typeface="Arial-Rounded" pitchFamily="34" charset="0"/>
                <a:cs typeface="Arial-Rounded" pitchFamily="34" charset="0"/>
              </a:endParaRPr>
            </a:p>
          </p:txBody>
        </p:sp>
      </p:grpSp>
      <p:grpSp>
        <p:nvGrpSpPr>
          <p:cNvPr id="19" name="Group 18"/>
          <p:cNvGrpSpPr/>
          <p:nvPr/>
        </p:nvGrpSpPr>
        <p:grpSpPr>
          <a:xfrm>
            <a:off x="3002018" y="3081094"/>
            <a:ext cx="1905000" cy="1414634"/>
            <a:chOff x="6540500" y="1403703"/>
            <a:chExt cx="1905000" cy="1414634"/>
          </a:xfrm>
        </p:grpSpPr>
        <p:pic>
          <p:nvPicPr>
            <p:cNvPr id="20" name="Picture 6"/>
            <p:cNvPicPr>
              <a:picLocks noChangeAspect="1" noChangeArrowheads="1"/>
            </p:cNvPicPr>
            <p:nvPr/>
          </p:nvPicPr>
          <p:blipFill>
            <a:blip r:embed="rId5">
              <a:extLst>
                <a:ext uri="{BEBA8EAE-BF5A-486C-A8C5-ECC9F3942E4B}">
                  <a14:imgProps xmlns:a14="http://schemas.microsoft.com/office/drawing/2010/main">
                    <a14:imgLayer r:embed="rId6">
                      <a14:imgEffect>
                        <a14:backgroundRemoval t="0" b="91129" l="0" r="100000">
                          <a14:backgroundMark x1="28144" y1="48387" x2="73054" y2="45968"/>
                        </a14:backgroundRemoval>
                      </a14:imgEffect>
                    </a14:imgLayer>
                  </a14:imgProps>
                </a:ext>
                <a:ext uri="{28A0092B-C50C-407E-A947-70E740481C1C}">
                  <a14:useLocalDpi xmlns:a14="http://schemas.microsoft.com/office/drawing/2010/main" val="0"/>
                </a:ext>
              </a:extLst>
            </a:blip>
            <a:srcRect/>
            <a:stretch>
              <a:fillRect/>
            </a:stretch>
          </p:blipFill>
          <p:spPr bwMode="auto">
            <a:xfrm>
              <a:off x="6540500" y="1403703"/>
              <a:ext cx="1905000" cy="14146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1" name="TextBox 20"/>
            <p:cNvSpPr txBox="1"/>
            <p:nvPr/>
          </p:nvSpPr>
          <p:spPr>
            <a:xfrm>
              <a:off x="7086600" y="1798398"/>
              <a:ext cx="990600" cy="523208"/>
            </a:xfrm>
            <a:prstGeom prst="rect">
              <a:avLst/>
            </a:prstGeom>
            <a:noFill/>
          </p:spPr>
          <p:txBody>
            <a:bodyPr wrap="square" lIns="91428" tIns="45714" rIns="91428" bIns="45714" rtlCol="0">
              <a:spAutoFit/>
            </a:bodyPr>
            <a:lstStyle/>
            <a:p>
              <a:pPr algn="just"/>
              <a:r>
                <a:rPr lang="en-US" sz="2800" b="1" smtClean="0">
                  <a:solidFill>
                    <a:srgbClr val="0070C0"/>
                  </a:solidFill>
                  <a:latin typeface="Arial-Rounded" pitchFamily="34" charset="0"/>
                  <a:ea typeface="Arial-Rounded" pitchFamily="34" charset="0"/>
                  <a:cs typeface="Arial-Rounded" pitchFamily="34" charset="0"/>
                </a:rPr>
                <a:t>iêm</a:t>
              </a:r>
              <a:endParaRPr lang="en-US" sz="2800" b="1" i="1">
                <a:solidFill>
                  <a:srgbClr val="0070C0"/>
                </a:solidFill>
                <a:latin typeface="Arial-Rounded" pitchFamily="34" charset="0"/>
                <a:ea typeface="Arial-Rounded" pitchFamily="34" charset="0"/>
                <a:cs typeface="Arial-Rounded" pitchFamily="34" charset="0"/>
              </a:endParaRPr>
            </a:p>
          </p:txBody>
        </p:sp>
      </p:grpSp>
    </p:spTree>
    <p:extLst>
      <p:ext uri="{BB962C8B-B14F-4D97-AF65-F5344CB8AC3E}">
        <p14:creationId xmlns:p14="http://schemas.microsoft.com/office/powerpoint/2010/main" val="198211536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329182" y="2855965"/>
            <a:ext cx="1752600" cy="1498968"/>
            <a:chOff x="960087" y="1319369"/>
            <a:chExt cx="1752600" cy="1498968"/>
          </a:xfrm>
        </p:grpSpPr>
        <p:pic>
          <p:nvPicPr>
            <p:cNvPr id="5" name="Picture 4"/>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9740" b="89610" l="0" r="90000">
                          <a14:backgroundMark x1="37778" y1="62987" x2="76111" y2="57143"/>
                        </a14:backgroundRemoval>
                      </a14:imgEffect>
                    </a14:imgLayer>
                  </a14:imgProps>
                </a:ext>
                <a:ext uri="{28A0092B-C50C-407E-A947-70E740481C1C}">
                  <a14:useLocalDpi xmlns:a14="http://schemas.microsoft.com/office/drawing/2010/main" val="0"/>
                </a:ext>
              </a:extLst>
            </a:blip>
            <a:srcRect/>
            <a:stretch>
              <a:fillRect/>
            </a:stretch>
          </p:blipFill>
          <p:spPr bwMode="auto">
            <a:xfrm>
              <a:off x="960087" y="1319369"/>
              <a:ext cx="1752600" cy="14989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5"/>
            <p:cNvSpPr txBox="1"/>
            <p:nvPr/>
          </p:nvSpPr>
          <p:spPr>
            <a:xfrm>
              <a:off x="1249918" y="1866850"/>
              <a:ext cx="1191531" cy="646319"/>
            </a:xfrm>
            <a:prstGeom prst="rect">
              <a:avLst/>
            </a:prstGeom>
            <a:noFill/>
          </p:spPr>
          <p:txBody>
            <a:bodyPr wrap="square" lIns="91428" tIns="45714" rIns="91428" bIns="45714" rtlCol="0">
              <a:spAutoFit/>
            </a:bodyPr>
            <a:lstStyle/>
            <a:p>
              <a:pPr algn="just"/>
              <a:r>
                <a:rPr lang="en-US" sz="3600" b="1" smtClean="0">
                  <a:solidFill>
                    <a:srgbClr val="0070C0"/>
                  </a:solidFill>
                  <a:latin typeface="Arial-Rounded" pitchFamily="34" charset="0"/>
                  <a:ea typeface="Arial-Rounded" pitchFamily="34" charset="0"/>
                  <a:cs typeface="Arial-Rounded" pitchFamily="34" charset="0"/>
                </a:rPr>
                <a:t>diều</a:t>
              </a:r>
              <a:endParaRPr lang="en-US" sz="3600" b="1" i="1">
                <a:solidFill>
                  <a:srgbClr val="0070C0"/>
                </a:solidFill>
                <a:latin typeface="Arial-Rounded" pitchFamily="34" charset="0"/>
                <a:ea typeface="Arial-Rounded" pitchFamily="34" charset="0"/>
                <a:cs typeface="Arial-Rounded" pitchFamily="34" charset="0"/>
              </a:endParaRPr>
            </a:p>
          </p:txBody>
        </p:sp>
      </p:grpSp>
      <p:pic>
        <p:nvPicPr>
          <p:cNvPr id="205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85634" y="-400050"/>
            <a:ext cx="3276600" cy="27996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8" name="Group 7"/>
          <p:cNvGrpSpPr/>
          <p:nvPr/>
        </p:nvGrpSpPr>
        <p:grpSpPr>
          <a:xfrm>
            <a:off x="4038600" y="2609896"/>
            <a:ext cx="2514600" cy="2400484"/>
            <a:chOff x="960087" y="417853"/>
            <a:chExt cx="2514600" cy="2400484"/>
          </a:xfrm>
        </p:grpSpPr>
        <p:pic>
          <p:nvPicPr>
            <p:cNvPr id="9" name="Picture 8"/>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9740" b="89610" l="0" r="90000">
                          <a14:backgroundMark x1="37778" y1="62987" x2="76111" y2="57143"/>
                        </a14:backgroundRemoval>
                      </a14:imgEffect>
                    </a14:imgLayer>
                  </a14:imgProps>
                </a:ext>
                <a:ext uri="{28A0092B-C50C-407E-A947-70E740481C1C}">
                  <a14:useLocalDpi xmlns:a14="http://schemas.microsoft.com/office/drawing/2010/main" val="0"/>
                </a:ext>
              </a:extLst>
            </a:blip>
            <a:srcRect/>
            <a:stretch>
              <a:fillRect/>
            </a:stretch>
          </p:blipFill>
          <p:spPr bwMode="auto">
            <a:xfrm>
              <a:off x="960087" y="417853"/>
              <a:ext cx="2514600" cy="24004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TextBox 9"/>
            <p:cNvSpPr txBox="1"/>
            <p:nvPr/>
          </p:nvSpPr>
          <p:spPr>
            <a:xfrm>
              <a:off x="1621621" y="1165092"/>
              <a:ext cx="1191531" cy="1200316"/>
            </a:xfrm>
            <a:prstGeom prst="rect">
              <a:avLst/>
            </a:prstGeom>
            <a:noFill/>
          </p:spPr>
          <p:txBody>
            <a:bodyPr wrap="square" lIns="91428" tIns="45714" rIns="91428" bIns="45714" rtlCol="0">
              <a:spAutoFit/>
            </a:bodyPr>
            <a:lstStyle/>
            <a:p>
              <a:pPr algn="just"/>
              <a:r>
                <a:rPr lang="en-US" sz="3600" b="1" smtClean="0">
                  <a:solidFill>
                    <a:srgbClr val="0070C0"/>
                  </a:solidFill>
                  <a:latin typeface="Arial-Rounded" pitchFamily="34" charset="0"/>
                  <a:ea typeface="Arial-Rounded" pitchFamily="34" charset="0"/>
                  <a:cs typeface="Arial-Rounded" pitchFamily="34" charset="0"/>
                </a:rPr>
                <a:t>hạt điều</a:t>
              </a:r>
              <a:endParaRPr lang="en-US" sz="3600" b="1" i="1">
                <a:solidFill>
                  <a:srgbClr val="0070C0"/>
                </a:solidFill>
                <a:latin typeface="Arial-Rounded" pitchFamily="34" charset="0"/>
                <a:ea typeface="Arial-Rounded" pitchFamily="34" charset="0"/>
                <a:cs typeface="Arial-Rounded" pitchFamily="34" charset="0"/>
              </a:endParaRPr>
            </a:p>
          </p:txBody>
        </p:sp>
      </p:grpSp>
      <p:grpSp>
        <p:nvGrpSpPr>
          <p:cNvPr id="11" name="Group 10"/>
          <p:cNvGrpSpPr/>
          <p:nvPr/>
        </p:nvGrpSpPr>
        <p:grpSpPr>
          <a:xfrm>
            <a:off x="6375400" y="1185739"/>
            <a:ext cx="2743200" cy="1944803"/>
            <a:chOff x="960087" y="1319369"/>
            <a:chExt cx="1752600" cy="1498968"/>
          </a:xfrm>
        </p:grpSpPr>
        <p:pic>
          <p:nvPicPr>
            <p:cNvPr id="12" name="Picture 11"/>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9740" b="89610" l="0" r="90000">
                          <a14:backgroundMark x1="37778" y1="62987" x2="76111" y2="57143"/>
                        </a14:backgroundRemoval>
                      </a14:imgEffect>
                    </a14:imgLayer>
                  </a14:imgProps>
                </a:ext>
                <a:ext uri="{28A0092B-C50C-407E-A947-70E740481C1C}">
                  <a14:useLocalDpi xmlns:a14="http://schemas.microsoft.com/office/drawing/2010/main" val="0"/>
                </a:ext>
              </a:extLst>
            </a:blip>
            <a:srcRect/>
            <a:stretch>
              <a:fillRect/>
            </a:stretch>
          </p:blipFill>
          <p:spPr bwMode="auto">
            <a:xfrm>
              <a:off x="960087" y="1319369"/>
              <a:ext cx="1752600" cy="14989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3" name="TextBox 12"/>
            <p:cNvSpPr txBox="1"/>
            <p:nvPr/>
          </p:nvSpPr>
          <p:spPr>
            <a:xfrm>
              <a:off x="1161799" y="1965281"/>
              <a:ext cx="1316719" cy="646319"/>
            </a:xfrm>
            <a:prstGeom prst="rect">
              <a:avLst/>
            </a:prstGeom>
            <a:noFill/>
          </p:spPr>
          <p:txBody>
            <a:bodyPr wrap="square" lIns="91428" tIns="45714" rIns="91428" bIns="45714" rtlCol="0">
              <a:spAutoFit/>
            </a:bodyPr>
            <a:lstStyle/>
            <a:p>
              <a:pPr algn="just"/>
              <a:r>
                <a:rPr lang="en-US" sz="3600" b="1">
                  <a:solidFill>
                    <a:srgbClr val="0070C0"/>
                  </a:solidFill>
                  <a:latin typeface="Arial-Rounded" pitchFamily="34" charset="0"/>
                  <a:ea typeface="Arial-Rounded" pitchFamily="34" charset="0"/>
                  <a:cs typeface="Arial-Rounded" pitchFamily="34" charset="0"/>
                </a:rPr>
                <a:t>h</a:t>
              </a:r>
              <a:r>
                <a:rPr lang="en-US" sz="3600" b="1" smtClean="0">
                  <a:solidFill>
                    <a:srgbClr val="0070C0"/>
                  </a:solidFill>
                  <a:latin typeface="Arial-Rounded" pitchFamily="34" charset="0"/>
                  <a:ea typeface="Arial-Rounded" pitchFamily="34" charset="0"/>
                  <a:cs typeface="Arial-Rounded" pitchFamily="34" charset="0"/>
                </a:rPr>
                <a:t>iếu thảo</a:t>
              </a:r>
              <a:endParaRPr lang="en-US" sz="3600" b="1" i="1">
                <a:solidFill>
                  <a:srgbClr val="0070C0"/>
                </a:solidFill>
                <a:latin typeface="Arial-Rounded" pitchFamily="34" charset="0"/>
                <a:ea typeface="Arial-Rounded" pitchFamily="34" charset="0"/>
                <a:cs typeface="Arial-Rounded" pitchFamily="34" charset="0"/>
              </a:endParaRPr>
            </a:p>
          </p:txBody>
        </p:sp>
      </p:grpSp>
      <p:grpSp>
        <p:nvGrpSpPr>
          <p:cNvPr id="14" name="Group 13"/>
          <p:cNvGrpSpPr/>
          <p:nvPr/>
        </p:nvGrpSpPr>
        <p:grpSpPr>
          <a:xfrm>
            <a:off x="452882" y="1274279"/>
            <a:ext cx="1752600" cy="1498968"/>
            <a:chOff x="960087" y="1319369"/>
            <a:chExt cx="1752600" cy="1498968"/>
          </a:xfrm>
        </p:grpSpPr>
        <p:pic>
          <p:nvPicPr>
            <p:cNvPr id="15" name="Picture 14"/>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9740" b="89610" l="0" r="90000">
                          <a14:backgroundMark x1="37778" y1="62987" x2="76111" y2="57143"/>
                        </a14:backgroundRemoval>
                      </a14:imgEffect>
                    </a14:imgLayer>
                  </a14:imgProps>
                </a:ext>
                <a:ext uri="{28A0092B-C50C-407E-A947-70E740481C1C}">
                  <a14:useLocalDpi xmlns:a14="http://schemas.microsoft.com/office/drawing/2010/main" val="0"/>
                </a:ext>
              </a:extLst>
            </a:blip>
            <a:srcRect/>
            <a:stretch>
              <a:fillRect/>
            </a:stretch>
          </p:blipFill>
          <p:spPr bwMode="auto">
            <a:xfrm>
              <a:off x="960087" y="1319369"/>
              <a:ext cx="1752600" cy="14989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6" name="TextBox 15"/>
            <p:cNvSpPr txBox="1"/>
            <p:nvPr/>
          </p:nvSpPr>
          <p:spPr>
            <a:xfrm>
              <a:off x="1249918" y="1866850"/>
              <a:ext cx="1191531" cy="646319"/>
            </a:xfrm>
            <a:prstGeom prst="rect">
              <a:avLst/>
            </a:prstGeom>
            <a:noFill/>
          </p:spPr>
          <p:txBody>
            <a:bodyPr wrap="square" lIns="91428" tIns="45714" rIns="91428" bIns="45714" rtlCol="0">
              <a:spAutoFit/>
            </a:bodyPr>
            <a:lstStyle/>
            <a:p>
              <a:pPr algn="just"/>
              <a:r>
                <a:rPr lang="en-US" sz="3600" b="1" smtClean="0">
                  <a:solidFill>
                    <a:srgbClr val="0070C0"/>
                  </a:solidFill>
                  <a:latin typeface="Arial-Rounded" pitchFamily="34" charset="0"/>
                  <a:ea typeface="Arial-Rounded" pitchFamily="34" charset="0"/>
                  <a:cs typeface="Arial-Rounded" pitchFamily="34" charset="0"/>
                </a:rPr>
                <a:t>biếu</a:t>
              </a:r>
              <a:endParaRPr lang="en-US" sz="3600" b="1" i="1">
                <a:solidFill>
                  <a:srgbClr val="0070C0"/>
                </a:solidFill>
                <a:latin typeface="Arial-Rounded" pitchFamily="34" charset="0"/>
                <a:ea typeface="Arial-Rounded" pitchFamily="34" charset="0"/>
                <a:cs typeface="Arial-Rounded" pitchFamily="34" charset="0"/>
              </a:endParaRPr>
            </a:p>
          </p:txBody>
        </p:sp>
      </p:grpSp>
    </p:spTree>
    <p:extLst>
      <p:ext uri="{BB962C8B-B14F-4D97-AF65-F5344CB8AC3E}">
        <p14:creationId xmlns:p14="http://schemas.microsoft.com/office/powerpoint/2010/main" val="9532686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5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fade">
                                      <p:cBhvr>
                                        <p:cTn id="2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487980" y="2112577"/>
            <a:ext cx="2286000" cy="1414634"/>
            <a:chOff x="6540500" y="1403703"/>
            <a:chExt cx="1983828" cy="1414634"/>
          </a:xfrm>
        </p:grpSpPr>
        <p:pic>
          <p:nvPicPr>
            <p:cNvPr id="5" name="Picture 6"/>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91129" l="0" r="100000">
                          <a14:backgroundMark x1="28144" y1="48387" x2="73054" y2="45968"/>
                        </a14:backgroundRemoval>
                      </a14:imgEffect>
                    </a14:imgLayer>
                  </a14:imgProps>
                </a:ext>
                <a:ext uri="{28A0092B-C50C-407E-A947-70E740481C1C}">
                  <a14:useLocalDpi xmlns:a14="http://schemas.microsoft.com/office/drawing/2010/main" val="0"/>
                </a:ext>
              </a:extLst>
            </a:blip>
            <a:srcRect/>
            <a:stretch>
              <a:fillRect/>
            </a:stretch>
          </p:blipFill>
          <p:spPr bwMode="auto">
            <a:xfrm>
              <a:off x="6540500" y="1403703"/>
              <a:ext cx="1905000" cy="14146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5"/>
            <p:cNvSpPr txBox="1"/>
            <p:nvPr/>
          </p:nvSpPr>
          <p:spPr>
            <a:xfrm>
              <a:off x="6860628" y="1811098"/>
              <a:ext cx="1663700" cy="523208"/>
            </a:xfrm>
            <a:prstGeom prst="rect">
              <a:avLst/>
            </a:prstGeom>
            <a:noFill/>
          </p:spPr>
          <p:txBody>
            <a:bodyPr wrap="square" lIns="91428" tIns="45714" rIns="91428" bIns="45714" rtlCol="0">
              <a:spAutoFit/>
            </a:bodyPr>
            <a:lstStyle/>
            <a:p>
              <a:pPr algn="just"/>
              <a:r>
                <a:rPr lang="en-US" sz="2800" b="1" smtClean="0">
                  <a:solidFill>
                    <a:srgbClr val="0070C0"/>
                  </a:solidFill>
                  <a:latin typeface="Arial-Rounded" pitchFamily="34" charset="0"/>
                  <a:ea typeface="Arial-Rounded" pitchFamily="34" charset="0"/>
                  <a:cs typeface="Arial-Rounded" pitchFamily="34" charset="0"/>
                </a:rPr>
                <a:t>tuýt còi</a:t>
              </a:r>
              <a:endParaRPr lang="en-US" sz="2800" b="1">
                <a:solidFill>
                  <a:srgbClr val="0070C0"/>
                </a:solidFill>
                <a:latin typeface="Arial-Rounded" pitchFamily="34" charset="0"/>
                <a:ea typeface="Arial-Rounded" pitchFamily="34" charset="0"/>
                <a:cs typeface="Arial-Rounded" pitchFamily="34" charset="0"/>
              </a:endParaRPr>
            </a:p>
          </p:txBody>
        </p:sp>
      </p:grpSp>
      <p:pic>
        <p:nvPicPr>
          <p:cNvPr id="3074"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40088" y="209128"/>
            <a:ext cx="3200400" cy="23802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8" name="Group 7"/>
          <p:cNvGrpSpPr/>
          <p:nvPr/>
        </p:nvGrpSpPr>
        <p:grpSpPr>
          <a:xfrm>
            <a:off x="3048000" y="3175574"/>
            <a:ext cx="2286000" cy="1414634"/>
            <a:chOff x="6540500" y="1403703"/>
            <a:chExt cx="1917700" cy="1414634"/>
          </a:xfrm>
        </p:grpSpPr>
        <p:pic>
          <p:nvPicPr>
            <p:cNvPr id="9" name="Picture 6"/>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91129" l="0" r="100000">
                          <a14:backgroundMark x1="28144" y1="48387" x2="73054" y2="45968"/>
                        </a14:backgroundRemoval>
                      </a14:imgEffect>
                    </a14:imgLayer>
                  </a14:imgProps>
                </a:ext>
                <a:ext uri="{28A0092B-C50C-407E-A947-70E740481C1C}">
                  <a14:useLocalDpi xmlns:a14="http://schemas.microsoft.com/office/drawing/2010/main" val="0"/>
                </a:ext>
              </a:extLst>
            </a:blip>
            <a:srcRect/>
            <a:stretch>
              <a:fillRect/>
            </a:stretch>
          </p:blipFill>
          <p:spPr bwMode="auto">
            <a:xfrm>
              <a:off x="6540500" y="1403703"/>
              <a:ext cx="1905000" cy="14146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TextBox 9"/>
            <p:cNvSpPr txBox="1"/>
            <p:nvPr/>
          </p:nvSpPr>
          <p:spPr>
            <a:xfrm>
              <a:off x="6794500" y="1811098"/>
              <a:ext cx="1663700" cy="523208"/>
            </a:xfrm>
            <a:prstGeom prst="rect">
              <a:avLst/>
            </a:prstGeom>
            <a:noFill/>
          </p:spPr>
          <p:txBody>
            <a:bodyPr wrap="square" lIns="91428" tIns="45714" rIns="91428" bIns="45714" rtlCol="0">
              <a:spAutoFit/>
            </a:bodyPr>
            <a:lstStyle/>
            <a:p>
              <a:pPr algn="just"/>
              <a:r>
                <a:rPr lang="en-US" sz="2800" b="1" smtClean="0">
                  <a:solidFill>
                    <a:srgbClr val="0070C0"/>
                  </a:solidFill>
                  <a:latin typeface="Arial-Rounded" pitchFamily="34" charset="0"/>
                  <a:ea typeface="Arial-Rounded" pitchFamily="34" charset="0"/>
                  <a:cs typeface="Arial-Rounded" pitchFamily="34" charset="0"/>
                </a:rPr>
                <a:t>huýt sáo</a:t>
              </a:r>
              <a:endParaRPr lang="en-US" sz="2800" b="1">
                <a:solidFill>
                  <a:srgbClr val="0070C0"/>
                </a:solidFill>
                <a:latin typeface="Arial-Rounded" pitchFamily="34" charset="0"/>
                <a:ea typeface="Arial-Rounded" pitchFamily="34" charset="0"/>
                <a:cs typeface="Arial-Rounded" pitchFamily="34" charset="0"/>
              </a:endParaRPr>
            </a:p>
          </p:txBody>
        </p:sp>
      </p:grpSp>
      <p:grpSp>
        <p:nvGrpSpPr>
          <p:cNvPr id="11" name="Group 10"/>
          <p:cNvGrpSpPr/>
          <p:nvPr/>
        </p:nvGrpSpPr>
        <p:grpSpPr>
          <a:xfrm>
            <a:off x="5638800" y="2429939"/>
            <a:ext cx="2666998" cy="1414634"/>
            <a:chOff x="6540500" y="1403703"/>
            <a:chExt cx="2237315" cy="1414634"/>
          </a:xfrm>
        </p:grpSpPr>
        <p:pic>
          <p:nvPicPr>
            <p:cNvPr id="12" name="Picture 6"/>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91129" l="0" r="100000">
                          <a14:backgroundMark x1="28144" y1="48387" x2="73054" y2="45968"/>
                        </a14:backgroundRemoval>
                      </a14:imgEffect>
                    </a14:imgLayer>
                  </a14:imgProps>
                </a:ext>
                <a:ext uri="{28A0092B-C50C-407E-A947-70E740481C1C}">
                  <a14:useLocalDpi xmlns:a14="http://schemas.microsoft.com/office/drawing/2010/main" val="0"/>
                </a:ext>
              </a:extLst>
            </a:blip>
            <a:srcRect/>
            <a:stretch>
              <a:fillRect/>
            </a:stretch>
          </p:blipFill>
          <p:spPr bwMode="auto">
            <a:xfrm>
              <a:off x="6540500" y="1403703"/>
              <a:ext cx="1905000" cy="14146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3" name="TextBox 12"/>
            <p:cNvSpPr txBox="1"/>
            <p:nvPr/>
          </p:nvSpPr>
          <p:spPr>
            <a:xfrm>
              <a:off x="7114115" y="1811098"/>
              <a:ext cx="1663700" cy="523208"/>
            </a:xfrm>
            <a:prstGeom prst="rect">
              <a:avLst/>
            </a:prstGeom>
            <a:noFill/>
          </p:spPr>
          <p:txBody>
            <a:bodyPr wrap="square" lIns="91428" tIns="45714" rIns="91428" bIns="45714" rtlCol="0">
              <a:spAutoFit/>
            </a:bodyPr>
            <a:lstStyle/>
            <a:p>
              <a:pPr algn="just"/>
              <a:r>
                <a:rPr lang="en-US" sz="2800" b="1" smtClean="0">
                  <a:solidFill>
                    <a:srgbClr val="0070C0"/>
                  </a:solidFill>
                  <a:latin typeface="Arial-Rounded" pitchFamily="34" charset="0"/>
                  <a:ea typeface="Arial-Rounded" pitchFamily="34" charset="0"/>
                  <a:cs typeface="Arial-Rounded" pitchFamily="34" charset="0"/>
                </a:rPr>
                <a:t>xuỵt</a:t>
              </a:r>
              <a:endParaRPr lang="en-US" sz="2800" b="1">
                <a:solidFill>
                  <a:srgbClr val="0070C0"/>
                </a:solidFill>
                <a:latin typeface="Arial-Rounded" pitchFamily="34" charset="0"/>
                <a:ea typeface="Arial-Rounded" pitchFamily="34" charset="0"/>
                <a:cs typeface="Arial-Rounded" pitchFamily="34" charset="0"/>
              </a:endParaRPr>
            </a:p>
          </p:txBody>
        </p:sp>
      </p:grpSp>
    </p:spTree>
    <p:extLst>
      <p:ext uri="{BB962C8B-B14F-4D97-AF65-F5344CB8AC3E}">
        <p14:creationId xmlns:p14="http://schemas.microsoft.com/office/powerpoint/2010/main" val="29441603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fade">
                                      <p:cBhvr>
                                        <p:cTn id="1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279400" y="1970216"/>
            <a:ext cx="1905000" cy="1414634"/>
            <a:chOff x="6540500" y="1403703"/>
            <a:chExt cx="1905000" cy="1414634"/>
          </a:xfrm>
        </p:grpSpPr>
        <p:pic>
          <p:nvPicPr>
            <p:cNvPr id="5" name="Picture 6"/>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91129" l="0" r="100000">
                          <a14:backgroundMark x1="28144" y1="48387" x2="73054" y2="45968"/>
                        </a14:backgroundRemoval>
                      </a14:imgEffect>
                    </a14:imgLayer>
                  </a14:imgProps>
                </a:ext>
                <a:ext uri="{28A0092B-C50C-407E-A947-70E740481C1C}">
                  <a14:useLocalDpi xmlns:a14="http://schemas.microsoft.com/office/drawing/2010/main" val="0"/>
                </a:ext>
              </a:extLst>
            </a:blip>
            <a:srcRect/>
            <a:stretch>
              <a:fillRect/>
            </a:stretch>
          </p:blipFill>
          <p:spPr bwMode="auto">
            <a:xfrm>
              <a:off x="6540500" y="1403703"/>
              <a:ext cx="1905000" cy="14146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5"/>
            <p:cNvSpPr txBox="1"/>
            <p:nvPr/>
          </p:nvSpPr>
          <p:spPr>
            <a:xfrm>
              <a:off x="6997700" y="1798398"/>
              <a:ext cx="990600" cy="523208"/>
            </a:xfrm>
            <a:prstGeom prst="rect">
              <a:avLst/>
            </a:prstGeom>
            <a:noFill/>
          </p:spPr>
          <p:txBody>
            <a:bodyPr wrap="square" lIns="91428" tIns="45714" rIns="91428" bIns="45714" rtlCol="0">
              <a:spAutoFit/>
            </a:bodyPr>
            <a:lstStyle/>
            <a:p>
              <a:pPr algn="just"/>
              <a:r>
                <a:rPr lang="en-US" sz="2800" b="1" smtClean="0">
                  <a:solidFill>
                    <a:srgbClr val="0070C0"/>
                  </a:solidFill>
                  <a:latin typeface="Arial-Rounded" pitchFamily="34" charset="0"/>
                  <a:ea typeface="Arial-Rounded" pitchFamily="34" charset="0"/>
                  <a:cs typeface="Arial-Rounded" pitchFamily="34" charset="0"/>
                </a:rPr>
                <a:t>diêm</a:t>
              </a:r>
              <a:endParaRPr lang="en-US" sz="2800" b="1" i="1">
                <a:solidFill>
                  <a:srgbClr val="0070C0"/>
                </a:solidFill>
                <a:latin typeface="Arial-Rounded" pitchFamily="34" charset="0"/>
                <a:ea typeface="Arial-Rounded" pitchFamily="34" charset="0"/>
                <a:cs typeface="Arial-Rounded" pitchFamily="34" charset="0"/>
              </a:endParaRPr>
            </a:p>
          </p:txBody>
        </p:sp>
      </p:grpSp>
      <p:pic>
        <p:nvPicPr>
          <p:cNvPr id="409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52800" y="133350"/>
            <a:ext cx="2859087" cy="21193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8" name="Group 7"/>
          <p:cNvGrpSpPr/>
          <p:nvPr/>
        </p:nvGrpSpPr>
        <p:grpSpPr>
          <a:xfrm>
            <a:off x="2839243" y="3187223"/>
            <a:ext cx="1905000" cy="1414634"/>
            <a:chOff x="6540500" y="1403703"/>
            <a:chExt cx="1905000" cy="1414634"/>
          </a:xfrm>
        </p:grpSpPr>
        <p:pic>
          <p:nvPicPr>
            <p:cNvPr id="9" name="Picture 6"/>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91129" l="0" r="100000">
                          <a14:backgroundMark x1="28144" y1="48387" x2="73054" y2="45968"/>
                        </a14:backgroundRemoval>
                      </a14:imgEffect>
                    </a14:imgLayer>
                  </a14:imgProps>
                </a:ext>
                <a:ext uri="{28A0092B-C50C-407E-A947-70E740481C1C}">
                  <a14:useLocalDpi xmlns:a14="http://schemas.microsoft.com/office/drawing/2010/main" val="0"/>
                </a:ext>
              </a:extLst>
            </a:blip>
            <a:srcRect/>
            <a:stretch>
              <a:fillRect/>
            </a:stretch>
          </p:blipFill>
          <p:spPr bwMode="auto">
            <a:xfrm>
              <a:off x="6540500" y="1403703"/>
              <a:ext cx="1905000" cy="14146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TextBox 9"/>
            <p:cNvSpPr txBox="1"/>
            <p:nvPr/>
          </p:nvSpPr>
          <p:spPr>
            <a:xfrm>
              <a:off x="7073900" y="1798398"/>
              <a:ext cx="990600" cy="523208"/>
            </a:xfrm>
            <a:prstGeom prst="rect">
              <a:avLst/>
            </a:prstGeom>
            <a:noFill/>
          </p:spPr>
          <p:txBody>
            <a:bodyPr wrap="square" lIns="91428" tIns="45714" rIns="91428" bIns="45714" rtlCol="0">
              <a:spAutoFit/>
            </a:bodyPr>
            <a:lstStyle/>
            <a:p>
              <a:pPr algn="just"/>
              <a:r>
                <a:rPr lang="en-US" sz="2800" b="1" smtClean="0">
                  <a:solidFill>
                    <a:srgbClr val="0070C0"/>
                  </a:solidFill>
                  <a:latin typeface="Arial-Rounded" pitchFamily="34" charset="0"/>
                  <a:ea typeface="Arial-Rounded" pitchFamily="34" charset="0"/>
                  <a:cs typeface="Arial-Rounded" pitchFamily="34" charset="0"/>
                </a:rPr>
                <a:t>tiêm</a:t>
              </a:r>
              <a:endParaRPr lang="en-US" sz="2800" b="1" i="1">
                <a:solidFill>
                  <a:srgbClr val="0070C0"/>
                </a:solidFill>
                <a:latin typeface="Arial-Rounded" pitchFamily="34" charset="0"/>
                <a:ea typeface="Arial-Rounded" pitchFamily="34" charset="0"/>
                <a:cs typeface="Arial-Rounded" pitchFamily="34" charset="0"/>
              </a:endParaRPr>
            </a:p>
          </p:txBody>
        </p:sp>
      </p:grpSp>
      <p:grpSp>
        <p:nvGrpSpPr>
          <p:cNvPr id="11" name="Group 10"/>
          <p:cNvGrpSpPr/>
          <p:nvPr/>
        </p:nvGrpSpPr>
        <p:grpSpPr>
          <a:xfrm>
            <a:off x="6466840" y="2252690"/>
            <a:ext cx="2286000" cy="1763971"/>
            <a:chOff x="6540500" y="1403703"/>
            <a:chExt cx="1905000" cy="1414634"/>
          </a:xfrm>
        </p:grpSpPr>
        <p:pic>
          <p:nvPicPr>
            <p:cNvPr id="12" name="Picture 6"/>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91129" l="0" r="100000">
                          <a14:backgroundMark x1="28144" y1="48387" x2="73054" y2="45968"/>
                        </a14:backgroundRemoval>
                      </a14:imgEffect>
                    </a14:imgLayer>
                  </a14:imgProps>
                </a:ext>
                <a:ext uri="{28A0092B-C50C-407E-A947-70E740481C1C}">
                  <a14:useLocalDpi xmlns:a14="http://schemas.microsoft.com/office/drawing/2010/main" val="0"/>
                </a:ext>
              </a:extLst>
            </a:blip>
            <a:srcRect/>
            <a:stretch>
              <a:fillRect/>
            </a:stretch>
          </p:blipFill>
          <p:spPr bwMode="auto">
            <a:xfrm>
              <a:off x="6540500" y="1403703"/>
              <a:ext cx="1905000" cy="14146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3" name="TextBox 12"/>
            <p:cNvSpPr txBox="1"/>
            <p:nvPr/>
          </p:nvSpPr>
          <p:spPr>
            <a:xfrm>
              <a:off x="7052733" y="1659576"/>
              <a:ext cx="990600" cy="954095"/>
            </a:xfrm>
            <a:prstGeom prst="rect">
              <a:avLst/>
            </a:prstGeom>
            <a:noFill/>
          </p:spPr>
          <p:txBody>
            <a:bodyPr wrap="square" lIns="91428" tIns="45714" rIns="91428" bIns="45714" rtlCol="0">
              <a:spAutoFit/>
            </a:bodyPr>
            <a:lstStyle/>
            <a:p>
              <a:pPr algn="just"/>
              <a:r>
                <a:rPr lang="en-US" sz="2800" b="1" smtClean="0">
                  <a:solidFill>
                    <a:srgbClr val="0070C0"/>
                  </a:solidFill>
                  <a:latin typeface="Arial-Rounded" pitchFamily="34" charset="0"/>
                  <a:ea typeface="Arial-Rounded" pitchFamily="34" charset="0"/>
                  <a:cs typeface="Arial-Rounded" pitchFamily="34" charset="0"/>
                </a:rPr>
                <a:t>viêm họng</a:t>
              </a:r>
              <a:endParaRPr lang="en-US" sz="2800" b="1" i="1">
                <a:solidFill>
                  <a:srgbClr val="0070C0"/>
                </a:solidFill>
                <a:latin typeface="Arial-Rounded" pitchFamily="34" charset="0"/>
                <a:ea typeface="Arial-Rounded" pitchFamily="34" charset="0"/>
                <a:cs typeface="Arial-Rounded" pitchFamily="34" charset="0"/>
              </a:endParaRPr>
            </a:p>
          </p:txBody>
        </p:sp>
      </p:grpSp>
    </p:spTree>
    <p:extLst>
      <p:ext uri="{BB962C8B-B14F-4D97-AF65-F5344CB8AC3E}">
        <p14:creationId xmlns:p14="http://schemas.microsoft.com/office/powerpoint/2010/main" val="29344428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fade">
                                      <p:cBhvr>
                                        <p:cTn id="1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1257017" y="2419350"/>
            <a:ext cx="2357947" cy="1808163"/>
            <a:chOff x="4631247" y="2646971"/>
            <a:chExt cx="2357947" cy="1808163"/>
          </a:xfrm>
        </p:grpSpPr>
        <p:pic>
          <p:nvPicPr>
            <p:cNvPr id="3" name="Picture 7"/>
            <p:cNvPicPr>
              <a:picLocks noChangeAspect="1" noChangeArrowheads="1"/>
            </p:cNvPicPr>
            <p:nvPr/>
          </p:nvPicPr>
          <p:blipFill rotWithShape="1">
            <a:blip r:embed="rId2">
              <a:extLst>
                <a:ext uri="{BEBA8EAE-BF5A-486C-A8C5-ECC9F3942E4B}">
                  <a14:imgProps xmlns:a14="http://schemas.microsoft.com/office/drawing/2010/main">
                    <a14:imgLayer r:embed="rId3">
                      <a14:imgEffect>
                        <a14:backgroundRemoval t="9934" b="96689" l="8364" r="100000">
                          <a14:backgroundMark x1="50545" y1="44371" x2="68727" y2="44371"/>
                          <a14:backgroundMark x1="36727" y1="65563" x2="73455" y2="58278"/>
                        </a14:backgroundRemoval>
                      </a14:imgEffect>
                    </a14:imgLayer>
                  </a14:imgProps>
                </a:ext>
                <a:ext uri="{28A0092B-C50C-407E-A947-70E740481C1C}">
                  <a14:useLocalDpi xmlns:a14="http://schemas.microsoft.com/office/drawing/2010/main" val="0"/>
                </a:ext>
              </a:extLst>
            </a:blip>
            <a:srcRect r="12689"/>
            <a:stretch/>
          </p:blipFill>
          <p:spPr bwMode="auto">
            <a:xfrm>
              <a:off x="4631247" y="2646971"/>
              <a:ext cx="2321691" cy="18081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5431347" y="3074004"/>
              <a:ext cx="1557847" cy="954095"/>
            </a:xfrm>
            <a:prstGeom prst="rect">
              <a:avLst/>
            </a:prstGeom>
            <a:noFill/>
          </p:spPr>
          <p:txBody>
            <a:bodyPr wrap="square" lIns="91428" tIns="45714" rIns="91428" bIns="45714" rtlCol="0">
              <a:spAutoFit/>
            </a:bodyPr>
            <a:lstStyle/>
            <a:p>
              <a:pPr algn="just"/>
              <a:r>
                <a:rPr lang="en-US" sz="2800" b="1" smtClean="0">
                  <a:solidFill>
                    <a:srgbClr val="0070C0"/>
                  </a:solidFill>
                  <a:latin typeface="Arial-Rounded" pitchFamily="34" charset="0"/>
                  <a:ea typeface="Arial-Rounded" pitchFamily="34" charset="0"/>
                  <a:cs typeface="Arial-Rounded" pitchFamily="34" charset="0"/>
                </a:rPr>
                <a:t>hoàng oanh</a:t>
              </a:r>
              <a:endParaRPr lang="en-US" sz="2800" b="1" i="1">
                <a:solidFill>
                  <a:srgbClr val="0070C0"/>
                </a:solidFill>
                <a:latin typeface="Arial-Rounded" pitchFamily="34" charset="0"/>
                <a:ea typeface="Arial-Rounded" pitchFamily="34" charset="0"/>
                <a:cs typeface="Arial-Rounded" pitchFamily="34" charset="0"/>
              </a:endParaRPr>
            </a:p>
          </p:txBody>
        </p:sp>
      </p:grpSp>
      <p:pic>
        <p:nvPicPr>
          <p:cNvPr id="5122"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35991" y="-95250"/>
            <a:ext cx="4318659" cy="27098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6" name="Group 5"/>
          <p:cNvGrpSpPr/>
          <p:nvPr/>
        </p:nvGrpSpPr>
        <p:grpSpPr>
          <a:xfrm>
            <a:off x="4950873" y="2614612"/>
            <a:ext cx="2357947" cy="1808163"/>
            <a:chOff x="4631247" y="2646971"/>
            <a:chExt cx="2357947" cy="1808163"/>
          </a:xfrm>
        </p:grpSpPr>
        <p:pic>
          <p:nvPicPr>
            <p:cNvPr id="7" name="Picture 7"/>
            <p:cNvPicPr>
              <a:picLocks noChangeAspect="1" noChangeArrowheads="1"/>
            </p:cNvPicPr>
            <p:nvPr/>
          </p:nvPicPr>
          <p:blipFill rotWithShape="1">
            <a:blip r:embed="rId2">
              <a:extLst>
                <a:ext uri="{BEBA8EAE-BF5A-486C-A8C5-ECC9F3942E4B}">
                  <a14:imgProps xmlns:a14="http://schemas.microsoft.com/office/drawing/2010/main">
                    <a14:imgLayer r:embed="rId3">
                      <a14:imgEffect>
                        <a14:backgroundRemoval t="9934" b="96689" l="8364" r="100000">
                          <a14:backgroundMark x1="50545" y1="44371" x2="68727" y2="44371"/>
                          <a14:backgroundMark x1="36727" y1="65563" x2="73455" y2="58278"/>
                        </a14:backgroundRemoval>
                      </a14:imgEffect>
                    </a14:imgLayer>
                  </a14:imgProps>
                </a:ext>
                <a:ext uri="{28A0092B-C50C-407E-A947-70E740481C1C}">
                  <a14:useLocalDpi xmlns:a14="http://schemas.microsoft.com/office/drawing/2010/main" val="0"/>
                </a:ext>
              </a:extLst>
            </a:blip>
            <a:srcRect r="12689"/>
            <a:stretch/>
          </p:blipFill>
          <p:spPr bwMode="auto">
            <a:xfrm>
              <a:off x="4631247" y="2646971"/>
              <a:ext cx="2321691" cy="18081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TextBox 7"/>
            <p:cNvSpPr txBox="1"/>
            <p:nvPr/>
          </p:nvSpPr>
          <p:spPr>
            <a:xfrm>
              <a:off x="5431347" y="3074004"/>
              <a:ext cx="1557847" cy="954095"/>
            </a:xfrm>
            <a:prstGeom prst="rect">
              <a:avLst/>
            </a:prstGeom>
            <a:noFill/>
          </p:spPr>
          <p:txBody>
            <a:bodyPr wrap="square" lIns="91428" tIns="45714" rIns="91428" bIns="45714" rtlCol="0">
              <a:spAutoFit/>
            </a:bodyPr>
            <a:lstStyle/>
            <a:p>
              <a:pPr algn="just"/>
              <a:r>
                <a:rPr lang="en-US" sz="2800" b="1" smtClean="0">
                  <a:solidFill>
                    <a:srgbClr val="0070C0"/>
                  </a:solidFill>
                  <a:latin typeface="Arial-Rounded" pitchFamily="34" charset="0"/>
                  <a:ea typeface="Arial-Rounded" pitchFamily="34" charset="0"/>
                  <a:cs typeface="Arial-Rounded" pitchFamily="34" charset="0"/>
                </a:rPr>
                <a:t>loanh quanh</a:t>
              </a:r>
              <a:endParaRPr lang="en-US" sz="2800" b="1" i="1">
                <a:solidFill>
                  <a:srgbClr val="0070C0"/>
                </a:solidFill>
                <a:latin typeface="Arial-Rounded" pitchFamily="34" charset="0"/>
                <a:ea typeface="Arial-Rounded" pitchFamily="34" charset="0"/>
                <a:cs typeface="Arial-Rounded" pitchFamily="34" charset="0"/>
              </a:endParaRPr>
            </a:p>
          </p:txBody>
        </p:sp>
      </p:grpSp>
    </p:spTree>
    <p:extLst>
      <p:ext uri="{BB962C8B-B14F-4D97-AF65-F5344CB8AC3E}">
        <p14:creationId xmlns:p14="http://schemas.microsoft.com/office/powerpoint/2010/main" val="29083054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5" name="Straight Connector 24"/>
          <p:cNvCxnSpPr>
            <a:stCxn id="11" idx="3"/>
            <a:endCxn id="16" idx="1"/>
          </p:cNvCxnSpPr>
          <p:nvPr/>
        </p:nvCxnSpPr>
        <p:spPr>
          <a:xfrm flipV="1">
            <a:off x="3191231" y="3862532"/>
            <a:ext cx="1336852" cy="908627"/>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a:endCxn id="13" idx="1"/>
          </p:cNvCxnSpPr>
          <p:nvPr/>
        </p:nvCxnSpPr>
        <p:spPr>
          <a:xfrm flipV="1">
            <a:off x="3178531" y="1631951"/>
            <a:ext cx="1331985" cy="1585479"/>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3178531" y="2391352"/>
            <a:ext cx="1344685" cy="826078"/>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3178531" y="1631950"/>
            <a:ext cx="1344685" cy="826078"/>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457200" y="82550"/>
            <a:ext cx="8744030" cy="523099"/>
          </a:xfrm>
          <a:prstGeom prst="rect">
            <a:avLst/>
          </a:prstGeom>
          <a:noFill/>
        </p:spPr>
        <p:txBody>
          <a:bodyPr wrap="square" lIns="91317" tIns="45660" rIns="91317" bIns="45660" rtlCol="0">
            <a:spAutoFit/>
          </a:bodyPr>
          <a:lstStyle/>
          <a:p>
            <a:pPr algn="just"/>
            <a:r>
              <a:rPr lang="en-US" sz="2800" b="1" smtClean="0">
                <a:latin typeface="Arial" pitchFamily="34" charset="0"/>
                <a:ea typeface="Arial-Rounded" pitchFamily="34" charset="0"/>
                <a:cs typeface="Arial" pitchFamily="34" charset="0"/>
              </a:rPr>
              <a:t>Tìm lời khuyên phù hợp với mỗi bài mà em đã học </a:t>
            </a:r>
            <a:endParaRPr lang="en-US" sz="2800" b="1">
              <a:latin typeface="Arial" pitchFamily="34" charset="0"/>
              <a:ea typeface="Arial-Rounded" pitchFamily="34" charset="0"/>
              <a:cs typeface="Arial" pitchFamily="34" charset="0"/>
            </a:endParaRPr>
          </a:p>
        </p:txBody>
      </p:sp>
      <p:sp>
        <p:nvSpPr>
          <p:cNvPr id="4" name="TextBox 3"/>
          <p:cNvSpPr txBox="1"/>
          <p:nvPr/>
        </p:nvSpPr>
        <p:spPr>
          <a:xfrm>
            <a:off x="280112" y="590551"/>
            <a:ext cx="2730500" cy="523099"/>
          </a:xfrm>
          <a:prstGeom prst="rect">
            <a:avLst/>
          </a:prstGeom>
          <a:solidFill>
            <a:srgbClr val="75DBFF"/>
          </a:solidFill>
        </p:spPr>
        <p:txBody>
          <a:bodyPr wrap="square" lIns="91317" tIns="45660" rIns="91317" bIns="45660" rtlCol="0">
            <a:spAutoFit/>
          </a:bodyPr>
          <a:lstStyle/>
          <a:p>
            <a:pPr algn="ctr"/>
            <a:r>
              <a:rPr lang="en-US" sz="2800" b="1" smtClean="0">
                <a:solidFill>
                  <a:schemeClr val="bg1"/>
                </a:solidFill>
                <a:latin typeface="Arial" pitchFamily="34" charset="0"/>
                <a:ea typeface="Arial-Rounded" pitchFamily="34" charset="0"/>
                <a:cs typeface="Arial" pitchFamily="34" charset="0"/>
              </a:rPr>
              <a:t>Tên bài đọc</a:t>
            </a:r>
            <a:endParaRPr lang="en-US" sz="2800" b="1">
              <a:solidFill>
                <a:schemeClr val="bg1"/>
              </a:solidFill>
              <a:latin typeface="Arial" pitchFamily="34" charset="0"/>
              <a:ea typeface="Arial-Rounded" pitchFamily="34" charset="0"/>
              <a:cs typeface="Arial" pitchFamily="34" charset="0"/>
            </a:endParaRPr>
          </a:p>
        </p:txBody>
      </p:sp>
      <p:sp>
        <p:nvSpPr>
          <p:cNvPr id="7" name="Oval 6"/>
          <p:cNvSpPr/>
          <p:nvPr/>
        </p:nvSpPr>
        <p:spPr>
          <a:xfrm>
            <a:off x="4255983" y="5314950"/>
            <a:ext cx="609600" cy="609600"/>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lIns="91330" tIns="45666" rIns="91330" bIns="45666" rtlCol="0" anchor="ctr"/>
          <a:lstStyle/>
          <a:p>
            <a:pPr algn="ctr"/>
            <a:r>
              <a:rPr lang="en-US" sz="2800" b="1">
                <a:solidFill>
                  <a:schemeClr val="bg1"/>
                </a:solidFill>
                <a:latin typeface="Arial Rounded MT Bold" pitchFamily="34" charset="0"/>
                <a:cs typeface="Times New Roman" pitchFamily="18" charset="0"/>
              </a:rPr>
              <a:t>2</a:t>
            </a:r>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544" y="-5151"/>
            <a:ext cx="646113" cy="749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ounded Rectangle 1"/>
          <p:cNvSpPr/>
          <p:nvPr/>
        </p:nvSpPr>
        <p:spPr>
          <a:xfrm>
            <a:off x="143231" y="1354859"/>
            <a:ext cx="3048000" cy="554182"/>
          </a:xfrm>
          <a:prstGeom prst="roundRect">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i="1" smtClean="0">
                <a:solidFill>
                  <a:schemeClr val="tx1"/>
                </a:solidFill>
                <a:latin typeface="Arial" pitchFamily="34" charset="0"/>
                <a:cs typeface="Arial" pitchFamily="34" charset="0"/>
              </a:rPr>
              <a:t>Rửa tay trước khi ăn</a:t>
            </a:r>
            <a:endParaRPr lang="en-US" sz="2000" i="1">
              <a:solidFill>
                <a:schemeClr val="tx1"/>
              </a:solidFill>
              <a:latin typeface="Arial" pitchFamily="34" charset="0"/>
              <a:cs typeface="Arial" pitchFamily="34" charset="0"/>
            </a:endParaRPr>
          </a:p>
        </p:txBody>
      </p:sp>
      <p:sp>
        <p:nvSpPr>
          <p:cNvPr id="9" name="Rounded Rectangle 8"/>
          <p:cNvSpPr/>
          <p:nvPr/>
        </p:nvSpPr>
        <p:spPr>
          <a:xfrm>
            <a:off x="143231" y="2134177"/>
            <a:ext cx="3048000" cy="554182"/>
          </a:xfrm>
          <a:prstGeom prst="roundRect">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i="1" smtClean="0">
                <a:solidFill>
                  <a:schemeClr val="tx1"/>
                </a:solidFill>
                <a:latin typeface="Arial" pitchFamily="34" charset="0"/>
                <a:cs typeface="Arial" pitchFamily="34" charset="0"/>
              </a:rPr>
              <a:t>Lời chào</a:t>
            </a:r>
            <a:endParaRPr lang="en-US" sz="2000" i="1">
              <a:solidFill>
                <a:schemeClr val="tx1"/>
              </a:solidFill>
              <a:latin typeface="Arial" pitchFamily="34" charset="0"/>
              <a:cs typeface="Arial" pitchFamily="34" charset="0"/>
            </a:endParaRPr>
          </a:p>
        </p:txBody>
      </p:sp>
      <p:sp>
        <p:nvSpPr>
          <p:cNvPr id="10" name="Rounded Rectangle 9"/>
          <p:cNvSpPr/>
          <p:nvPr/>
        </p:nvSpPr>
        <p:spPr>
          <a:xfrm>
            <a:off x="143231" y="2929659"/>
            <a:ext cx="3048000" cy="554182"/>
          </a:xfrm>
          <a:prstGeom prst="roundRect">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i="1" smtClean="0">
                <a:solidFill>
                  <a:schemeClr val="tx1"/>
                </a:solidFill>
                <a:latin typeface="Arial" pitchFamily="34" charset="0"/>
                <a:cs typeface="Arial" pitchFamily="34" charset="0"/>
              </a:rPr>
              <a:t>Khi mẹ vắng nhà</a:t>
            </a:r>
            <a:endParaRPr lang="en-US" sz="2000" i="1">
              <a:solidFill>
                <a:schemeClr val="tx1"/>
              </a:solidFill>
              <a:latin typeface="Arial" pitchFamily="34" charset="0"/>
              <a:cs typeface="Arial" pitchFamily="34" charset="0"/>
            </a:endParaRPr>
          </a:p>
        </p:txBody>
      </p:sp>
      <p:sp>
        <p:nvSpPr>
          <p:cNvPr id="11" name="Rounded Rectangle 10"/>
          <p:cNvSpPr/>
          <p:nvPr/>
        </p:nvSpPr>
        <p:spPr>
          <a:xfrm>
            <a:off x="143231" y="4494068"/>
            <a:ext cx="3048000" cy="554182"/>
          </a:xfrm>
          <a:prstGeom prst="roundRect">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i="1" smtClean="0">
                <a:solidFill>
                  <a:schemeClr val="tx1"/>
                </a:solidFill>
                <a:latin typeface="Arial" pitchFamily="34" charset="0"/>
                <a:cs typeface="Arial" pitchFamily="34" charset="0"/>
              </a:rPr>
              <a:t>Đèn giao thông</a:t>
            </a:r>
            <a:endParaRPr lang="en-US" sz="2000" i="1">
              <a:solidFill>
                <a:schemeClr val="tx1"/>
              </a:solidFill>
              <a:latin typeface="Arial" pitchFamily="34" charset="0"/>
              <a:cs typeface="Arial" pitchFamily="34" charset="0"/>
            </a:endParaRPr>
          </a:p>
        </p:txBody>
      </p:sp>
      <p:sp>
        <p:nvSpPr>
          <p:cNvPr id="12" name="TextBox 11"/>
          <p:cNvSpPr txBox="1"/>
          <p:nvPr/>
        </p:nvSpPr>
        <p:spPr>
          <a:xfrm>
            <a:off x="5360674" y="590550"/>
            <a:ext cx="2730500" cy="523099"/>
          </a:xfrm>
          <a:prstGeom prst="rect">
            <a:avLst/>
          </a:prstGeom>
          <a:solidFill>
            <a:srgbClr val="FFC000"/>
          </a:solidFill>
        </p:spPr>
        <p:txBody>
          <a:bodyPr wrap="square" lIns="91317" tIns="45660" rIns="91317" bIns="45660" rtlCol="0">
            <a:spAutoFit/>
          </a:bodyPr>
          <a:lstStyle/>
          <a:p>
            <a:pPr algn="ctr"/>
            <a:r>
              <a:rPr lang="en-US" sz="2800" b="1" smtClean="0">
                <a:solidFill>
                  <a:schemeClr val="bg1"/>
                </a:solidFill>
                <a:latin typeface="Arial" pitchFamily="34" charset="0"/>
                <a:ea typeface="Arial-Rounded" pitchFamily="34" charset="0"/>
                <a:cs typeface="Arial" pitchFamily="34" charset="0"/>
              </a:rPr>
              <a:t>Lời khuyên</a:t>
            </a:r>
            <a:endParaRPr lang="en-US" sz="2800" b="1">
              <a:solidFill>
                <a:schemeClr val="bg1"/>
              </a:solidFill>
              <a:latin typeface="Arial" pitchFamily="34" charset="0"/>
              <a:ea typeface="Arial-Rounded" pitchFamily="34" charset="0"/>
              <a:cs typeface="Arial" pitchFamily="34" charset="0"/>
            </a:endParaRPr>
          </a:p>
        </p:txBody>
      </p:sp>
      <p:sp>
        <p:nvSpPr>
          <p:cNvPr id="13" name="Rounded Rectangle 12"/>
          <p:cNvSpPr/>
          <p:nvPr/>
        </p:nvSpPr>
        <p:spPr>
          <a:xfrm>
            <a:off x="4510516" y="1285587"/>
            <a:ext cx="4430816" cy="692727"/>
          </a:xfrm>
          <a:prstGeom prst="roundRect">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smtClean="0">
                <a:solidFill>
                  <a:schemeClr val="tx1"/>
                </a:solidFill>
                <a:latin typeface="Arial" pitchFamily="34" charset="0"/>
                <a:cs typeface="Arial" pitchFamily="34" charset="0"/>
              </a:rPr>
              <a:t>Không mở cửa cho người lạ khi ở nhà một mình.</a:t>
            </a:r>
            <a:endParaRPr lang="en-US" sz="2000">
              <a:solidFill>
                <a:schemeClr val="tx1"/>
              </a:solidFill>
              <a:latin typeface="Arial" pitchFamily="34" charset="0"/>
              <a:cs typeface="Arial" pitchFamily="34" charset="0"/>
            </a:endParaRPr>
          </a:p>
        </p:txBody>
      </p:sp>
      <p:sp>
        <p:nvSpPr>
          <p:cNvPr id="14" name="Rounded Rectangle 13"/>
          <p:cNvSpPr/>
          <p:nvPr/>
        </p:nvSpPr>
        <p:spPr>
          <a:xfrm>
            <a:off x="4510516" y="2111664"/>
            <a:ext cx="4430816" cy="692727"/>
          </a:xfrm>
          <a:prstGeom prst="roundRect">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smtClean="0">
                <a:solidFill>
                  <a:schemeClr val="tx1"/>
                </a:solidFill>
                <a:latin typeface="Arial" pitchFamily="34" charset="0"/>
                <a:cs typeface="Arial" pitchFamily="34" charset="0"/>
              </a:rPr>
              <a:t>Cần phải rửa tay sạch trước khi ăn để phòng bệnh.</a:t>
            </a:r>
            <a:endParaRPr lang="en-US" sz="2000">
              <a:solidFill>
                <a:schemeClr val="tx1"/>
              </a:solidFill>
              <a:latin typeface="Arial" pitchFamily="34" charset="0"/>
              <a:cs typeface="Arial" pitchFamily="34" charset="0"/>
            </a:endParaRPr>
          </a:p>
        </p:txBody>
      </p:sp>
      <p:sp>
        <p:nvSpPr>
          <p:cNvPr id="15" name="Rounded Rectangle 14"/>
          <p:cNvSpPr/>
          <p:nvPr/>
        </p:nvSpPr>
        <p:spPr>
          <a:xfrm>
            <a:off x="4510516" y="2934499"/>
            <a:ext cx="4430816" cy="473142"/>
          </a:xfrm>
          <a:prstGeom prst="roundRect">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smtClean="0">
                <a:solidFill>
                  <a:schemeClr val="tx1"/>
                </a:solidFill>
                <a:latin typeface="Arial" pitchFamily="34" charset="0"/>
                <a:cs typeface="Arial" pitchFamily="34" charset="0"/>
              </a:rPr>
              <a:t>Nhớ chào hỏi khi gặp gỡ.</a:t>
            </a:r>
            <a:endParaRPr lang="en-US" sz="2000">
              <a:solidFill>
                <a:schemeClr val="tx1"/>
              </a:solidFill>
              <a:latin typeface="Arial" pitchFamily="34" charset="0"/>
              <a:cs typeface="Arial" pitchFamily="34" charset="0"/>
            </a:endParaRPr>
          </a:p>
        </p:txBody>
      </p:sp>
      <p:sp>
        <p:nvSpPr>
          <p:cNvPr id="16" name="Rounded Rectangle 15"/>
          <p:cNvSpPr/>
          <p:nvPr/>
        </p:nvSpPr>
        <p:spPr>
          <a:xfrm>
            <a:off x="4528083" y="3516168"/>
            <a:ext cx="4395683" cy="692727"/>
          </a:xfrm>
          <a:prstGeom prst="roundRect">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smtClean="0">
                <a:solidFill>
                  <a:schemeClr val="tx1"/>
                </a:solidFill>
                <a:latin typeface="Arial" pitchFamily="34" charset="0"/>
                <a:cs typeface="Arial" pitchFamily="34" charset="0"/>
              </a:rPr>
              <a:t>Khi đi đường, cần phải tuân thủ sự điều khiển của đèn giao thông.</a:t>
            </a:r>
            <a:endParaRPr lang="en-US" sz="2000">
              <a:solidFill>
                <a:schemeClr val="tx1"/>
              </a:solidFill>
              <a:latin typeface="Arial" pitchFamily="34" charset="0"/>
              <a:cs typeface="Arial" pitchFamily="34" charset="0"/>
            </a:endParaRPr>
          </a:p>
        </p:txBody>
      </p:sp>
      <p:sp>
        <p:nvSpPr>
          <p:cNvPr id="17" name="Rounded Rectangle 16"/>
          <p:cNvSpPr/>
          <p:nvPr/>
        </p:nvSpPr>
        <p:spPr>
          <a:xfrm>
            <a:off x="143231" y="3712441"/>
            <a:ext cx="3048000" cy="554182"/>
          </a:xfrm>
          <a:prstGeom prst="roundRect">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i="1" smtClean="0">
                <a:solidFill>
                  <a:schemeClr val="tx1"/>
                </a:solidFill>
                <a:latin typeface="Arial" pitchFamily="34" charset="0"/>
                <a:cs typeface="Arial" pitchFamily="34" charset="0"/>
              </a:rPr>
              <a:t>Nếu không may bị lạc</a:t>
            </a:r>
            <a:endParaRPr lang="en-US" sz="2000" i="1">
              <a:solidFill>
                <a:schemeClr val="tx1"/>
              </a:solidFill>
              <a:latin typeface="Arial" pitchFamily="34" charset="0"/>
              <a:cs typeface="Arial" pitchFamily="34" charset="0"/>
            </a:endParaRPr>
          </a:p>
        </p:txBody>
      </p:sp>
      <p:sp>
        <p:nvSpPr>
          <p:cNvPr id="18" name="Rounded Rectangle 17"/>
          <p:cNvSpPr/>
          <p:nvPr/>
        </p:nvSpPr>
        <p:spPr>
          <a:xfrm>
            <a:off x="4528083" y="4361610"/>
            <a:ext cx="4395683" cy="629752"/>
          </a:xfrm>
          <a:prstGeom prst="roundRect">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smtClean="0">
                <a:solidFill>
                  <a:schemeClr val="tx1"/>
                </a:solidFill>
                <a:latin typeface="Arial" pitchFamily="34" charset="0"/>
                <a:cs typeface="Arial" pitchFamily="34" charset="0"/>
              </a:rPr>
              <a:t>Khi đi chơi chỗ đông người, phải chú ý đề phòng bị lạc.</a:t>
            </a:r>
            <a:endParaRPr lang="en-US" sz="2000">
              <a:solidFill>
                <a:schemeClr val="tx1"/>
              </a:solidFill>
              <a:latin typeface="Arial" pitchFamily="34" charset="0"/>
              <a:cs typeface="Arial" pitchFamily="34" charset="0"/>
            </a:endParaRPr>
          </a:p>
        </p:txBody>
      </p:sp>
      <p:cxnSp>
        <p:nvCxnSpPr>
          <p:cNvPr id="23" name="Straight Connector 22"/>
          <p:cNvCxnSpPr/>
          <p:nvPr/>
        </p:nvCxnSpPr>
        <p:spPr>
          <a:xfrm>
            <a:off x="3193471" y="3989532"/>
            <a:ext cx="1321912" cy="686954"/>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44457928"/>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2"/>
                    </p:tgtEl>
                  </p:cond>
                </p:stCondLst>
                <p:endSync evt="end" delay="0">
                  <p:rtn val="all"/>
                </p:endSync>
                <p:childTnLst>
                  <p:par>
                    <p:cTn id="3" fill="hold">
                      <p:stCondLst>
                        <p:cond delay="0"/>
                      </p:stCondLst>
                      <p:childTnLst>
                        <p:par>
                          <p:cTn id="4" fill="hold">
                            <p:stCondLst>
                              <p:cond delay="0"/>
                            </p:stCondLst>
                            <p:childTnLst>
                              <p:par>
                                <p:cTn id="5" presetID="26" presetClass="emph" presetSubtype="0" fill="hold" grpId="0" nodeType="clickEffect">
                                  <p:stCondLst>
                                    <p:cond delay="0"/>
                                  </p:stCondLst>
                                  <p:childTnLst>
                                    <p:animEffect transition="out" filter="fade">
                                      <p:cBhvr>
                                        <p:cTn id="6" dur="500" tmFilter="0, 0; .2, .5; .8, .5; 1, 0"/>
                                        <p:tgtEl>
                                          <p:spTgt spid="2"/>
                                        </p:tgtEl>
                                      </p:cBhvr>
                                    </p:animEffect>
                                    <p:animScale>
                                      <p:cBhvr>
                                        <p:cTn id="7" dur="250" autoRev="1" fill="hold"/>
                                        <p:tgtEl>
                                          <p:spTgt spid="2"/>
                                        </p:tgtEl>
                                      </p:cBhvr>
                                      <p:by x="105000" y="105000"/>
                                    </p:animScale>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fade">
                                      <p:cBhvr>
                                        <p:cTn id="11" dur="500"/>
                                        <p:tgtEl>
                                          <p:spTgt spid="6"/>
                                        </p:tgtEl>
                                      </p:cBhvr>
                                    </p:animEffect>
                                  </p:childTnLst>
                                </p:cTn>
                              </p:par>
                            </p:childTnLst>
                          </p:cTn>
                        </p:par>
                      </p:childTnLst>
                    </p:cTn>
                  </p:par>
                </p:childTnLst>
              </p:cTn>
              <p:nextCondLst>
                <p:cond evt="onClick" delay="0">
                  <p:tgtEl>
                    <p:spTgt spid="2"/>
                  </p:tgtEl>
                </p:cond>
              </p:nextCondLst>
            </p:seq>
            <p:seq concurrent="1" nextAc="seek">
              <p:cTn id="12" restart="whenNotActive" fill="hold" evtFilter="cancelBubble" nodeType="interactiveSeq">
                <p:stCondLst>
                  <p:cond evt="onClick" delay="0">
                    <p:tgtEl>
                      <p:spTgt spid="9"/>
                    </p:tgtEl>
                  </p:cond>
                </p:stCondLst>
                <p:endSync evt="end" delay="0">
                  <p:rtn val="all"/>
                </p:endSync>
                <p:childTnLst>
                  <p:par>
                    <p:cTn id="13" fill="hold">
                      <p:stCondLst>
                        <p:cond delay="0"/>
                      </p:stCondLst>
                      <p:childTnLst>
                        <p:par>
                          <p:cTn id="14" fill="hold">
                            <p:stCondLst>
                              <p:cond delay="0"/>
                            </p:stCondLst>
                            <p:childTnLst>
                              <p:par>
                                <p:cTn id="15" presetID="26" presetClass="emph" presetSubtype="0" fill="hold" grpId="0" nodeType="clickEffect">
                                  <p:stCondLst>
                                    <p:cond delay="0"/>
                                  </p:stCondLst>
                                  <p:childTnLst>
                                    <p:animEffect transition="out" filter="fade">
                                      <p:cBhvr>
                                        <p:cTn id="16" dur="500" tmFilter="0, 0; .2, .5; .8, .5; 1, 0"/>
                                        <p:tgtEl>
                                          <p:spTgt spid="9"/>
                                        </p:tgtEl>
                                      </p:cBhvr>
                                    </p:animEffect>
                                    <p:animScale>
                                      <p:cBhvr>
                                        <p:cTn id="17" dur="250" autoRev="1" fill="hold"/>
                                        <p:tgtEl>
                                          <p:spTgt spid="9"/>
                                        </p:tgtEl>
                                      </p:cBhvr>
                                      <p:by x="105000" y="105000"/>
                                    </p:animScale>
                                  </p:childTnLst>
                                </p:cTn>
                              </p:par>
                            </p:childTnLst>
                          </p:cTn>
                        </p:par>
                        <p:par>
                          <p:cTn id="18" fill="hold">
                            <p:stCondLst>
                              <p:cond delay="500"/>
                            </p:stCondLst>
                            <p:childTnLst>
                              <p:par>
                                <p:cTn id="19" presetID="10" presetClass="entr" presetSubtype="0" fill="hold" nodeType="afterEffect">
                                  <p:stCondLst>
                                    <p:cond delay="0"/>
                                  </p:stCondLst>
                                  <p:childTnLst>
                                    <p:set>
                                      <p:cBhvr>
                                        <p:cTn id="20" dur="1" fill="hold">
                                          <p:stCondLst>
                                            <p:cond delay="0"/>
                                          </p:stCondLst>
                                        </p:cTn>
                                        <p:tgtEl>
                                          <p:spTgt spid="20"/>
                                        </p:tgtEl>
                                        <p:attrNameLst>
                                          <p:attrName>style.visibility</p:attrName>
                                        </p:attrNameLst>
                                      </p:cBhvr>
                                      <p:to>
                                        <p:strVal val="visible"/>
                                      </p:to>
                                    </p:set>
                                    <p:animEffect transition="in" filter="fade">
                                      <p:cBhvr>
                                        <p:cTn id="21" dur="500"/>
                                        <p:tgtEl>
                                          <p:spTgt spid="20"/>
                                        </p:tgtEl>
                                      </p:cBhvr>
                                    </p:animEffect>
                                  </p:childTnLst>
                                </p:cTn>
                              </p:par>
                            </p:childTnLst>
                          </p:cTn>
                        </p:par>
                      </p:childTnLst>
                    </p:cTn>
                  </p:par>
                </p:childTnLst>
              </p:cTn>
              <p:nextCondLst>
                <p:cond evt="onClick" delay="0">
                  <p:tgtEl>
                    <p:spTgt spid="9"/>
                  </p:tgtEl>
                </p:cond>
              </p:nextCondLst>
            </p:seq>
            <p:seq concurrent="1" nextAc="seek">
              <p:cTn id="22" restart="whenNotActive" fill="hold" evtFilter="cancelBubble" nodeType="interactiveSeq">
                <p:stCondLst>
                  <p:cond evt="onClick" delay="0">
                    <p:tgtEl>
                      <p:spTgt spid="10"/>
                    </p:tgtEl>
                  </p:cond>
                </p:stCondLst>
                <p:endSync evt="end" delay="0">
                  <p:rtn val="all"/>
                </p:endSync>
                <p:childTnLst>
                  <p:par>
                    <p:cTn id="23" fill="hold">
                      <p:stCondLst>
                        <p:cond delay="0"/>
                      </p:stCondLst>
                      <p:childTnLst>
                        <p:par>
                          <p:cTn id="24" fill="hold">
                            <p:stCondLst>
                              <p:cond delay="0"/>
                            </p:stCondLst>
                            <p:childTnLst>
                              <p:par>
                                <p:cTn id="25" presetID="26" presetClass="emph" presetSubtype="0" fill="hold" grpId="0" nodeType="clickEffect">
                                  <p:stCondLst>
                                    <p:cond delay="0"/>
                                  </p:stCondLst>
                                  <p:childTnLst>
                                    <p:animEffect transition="out" filter="fade">
                                      <p:cBhvr>
                                        <p:cTn id="26" dur="500" tmFilter="0, 0; .2, .5; .8, .5; 1, 0"/>
                                        <p:tgtEl>
                                          <p:spTgt spid="10"/>
                                        </p:tgtEl>
                                      </p:cBhvr>
                                    </p:animEffect>
                                    <p:animScale>
                                      <p:cBhvr>
                                        <p:cTn id="27" dur="250" autoRev="1" fill="hold"/>
                                        <p:tgtEl>
                                          <p:spTgt spid="10"/>
                                        </p:tgtEl>
                                      </p:cBhvr>
                                      <p:by x="105000" y="105000"/>
                                    </p:animScale>
                                  </p:childTnLst>
                                </p:cTn>
                              </p:par>
                            </p:childTnLst>
                          </p:cTn>
                        </p:par>
                        <p:par>
                          <p:cTn id="28" fill="hold">
                            <p:stCondLst>
                              <p:cond delay="500"/>
                            </p:stCondLst>
                            <p:childTnLst>
                              <p:par>
                                <p:cTn id="29" presetID="10" presetClass="entr" presetSubtype="0" fill="hold" nodeType="afterEffect">
                                  <p:stCondLst>
                                    <p:cond delay="0"/>
                                  </p:stCondLst>
                                  <p:childTnLst>
                                    <p:set>
                                      <p:cBhvr>
                                        <p:cTn id="30" dur="1" fill="hold">
                                          <p:stCondLst>
                                            <p:cond delay="0"/>
                                          </p:stCondLst>
                                        </p:cTn>
                                        <p:tgtEl>
                                          <p:spTgt spid="21"/>
                                        </p:tgtEl>
                                        <p:attrNameLst>
                                          <p:attrName>style.visibility</p:attrName>
                                        </p:attrNameLst>
                                      </p:cBhvr>
                                      <p:to>
                                        <p:strVal val="visible"/>
                                      </p:to>
                                    </p:set>
                                    <p:animEffect transition="in" filter="fade">
                                      <p:cBhvr>
                                        <p:cTn id="31" dur="500"/>
                                        <p:tgtEl>
                                          <p:spTgt spid="21"/>
                                        </p:tgtEl>
                                      </p:cBhvr>
                                    </p:animEffect>
                                  </p:childTnLst>
                                </p:cTn>
                              </p:par>
                            </p:childTnLst>
                          </p:cTn>
                        </p:par>
                      </p:childTnLst>
                    </p:cTn>
                  </p:par>
                </p:childTnLst>
              </p:cTn>
              <p:nextCondLst>
                <p:cond evt="onClick" delay="0">
                  <p:tgtEl>
                    <p:spTgt spid="10"/>
                  </p:tgtEl>
                </p:cond>
              </p:nextCondLst>
            </p:seq>
            <p:seq concurrent="1" nextAc="seek">
              <p:cTn id="32" restart="whenNotActive" fill="hold" evtFilter="cancelBubble" nodeType="interactiveSeq">
                <p:stCondLst>
                  <p:cond evt="onClick" delay="0">
                    <p:tgtEl>
                      <p:spTgt spid="11"/>
                    </p:tgtEl>
                  </p:cond>
                </p:stCondLst>
                <p:endSync evt="end" delay="0">
                  <p:rtn val="all"/>
                </p:endSync>
                <p:childTnLst>
                  <p:par>
                    <p:cTn id="33" fill="hold">
                      <p:stCondLst>
                        <p:cond delay="0"/>
                      </p:stCondLst>
                      <p:childTnLst>
                        <p:par>
                          <p:cTn id="34" fill="hold">
                            <p:stCondLst>
                              <p:cond delay="0"/>
                            </p:stCondLst>
                            <p:childTnLst>
                              <p:par>
                                <p:cTn id="35" presetID="26" presetClass="emph" presetSubtype="0" fill="hold" grpId="0" nodeType="clickEffect">
                                  <p:stCondLst>
                                    <p:cond delay="0"/>
                                  </p:stCondLst>
                                  <p:childTnLst>
                                    <p:animEffect transition="out" filter="fade">
                                      <p:cBhvr>
                                        <p:cTn id="36" dur="500" tmFilter="0, 0; .2, .5; .8, .5; 1, 0"/>
                                        <p:tgtEl>
                                          <p:spTgt spid="11"/>
                                        </p:tgtEl>
                                      </p:cBhvr>
                                    </p:animEffect>
                                    <p:animScale>
                                      <p:cBhvr>
                                        <p:cTn id="37" dur="250" autoRev="1" fill="hold"/>
                                        <p:tgtEl>
                                          <p:spTgt spid="11"/>
                                        </p:tgtEl>
                                      </p:cBhvr>
                                      <p:by x="105000" y="105000"/>
                                    </p:animScale>
                                  </p:childTnLst>
                                </p:cTn>
                              </p:par>
                            </p:childTnLst>
                          </p:cTn>
                        </p:par>
                        <p:par>
                          <p:cTn id="38" fill="hold">
                            <p:stCondLst>
                              <p:cond delay="500"/>
                            </p:stCondLst>
                            <p:childTnLst>
                              <p:par>
                                <p:cTn id="39" presetID="10" presetClass="entr" presetSubtype="0" fill="hold" nodeType="afterEffect">
                                  <p:stCondLst>
                                    <p:cond delay="0"/>
                                  </p:stCondLst>
                                  <p:childTnLst>
                                    <p:set>
                                      <p:cBhvr>
                                        <p:cTn id="40" dur="1" fill="hold">
                                          <p:stCondLst>
                                            <p:cond delay="0"/>
                                          </p:stCondLst>
                                        </p:cTn>
                                        <p:tgtEl>
                                          <p:spTgt spid="25"/>
                                        </p:tgtEl>
                                        <p:attrNameLst>
                                          <p:attrName>style.visibility</p:attrName>
                                        </p:attrNameLst>
                                      </p:cBhvr>
                                      <p:to>
                                        <p:strVal val="visible"/>
                                      </p:to>
                                    </p:set>
                                    <p:animEffect transition="in" filter="fade">
                                      <p:cBhvr>
                                        <p:cTn id="41" dur="500"/>
                                        <p:tgtEl>
                                          <p:spTgt spid="25"/>
                                        </p:tgtEl>
                                      </p:cBhvr>
                                    </p:animEffect>
                                  </p:childTnLst>
                                </p:cTn>
                              </p:par>
                            </p:childTnLst>
                          </p:cTn>
                        </p:par>
                      </p:childTnLst>
                    </p:cTn>
                  </p:par>
                </p:childTnLst>
              </p:cTn>
              <p:nextCondLst>
                <p:cond evt="onClick" delay="0">
                  <p:tgtEl>
                    <p:spTgt spid="11"/>
                  </p:tgtEl>
                </p:cond>
              </p:nextCondLst>
            </p:seq>
            <p:seq concurrent="1" nextAc="seek">
              <p:cTn id="42" restart="whenNotActive" fill="hold" evtFilter="cancelBubble" nodeType="interactiveSeq">
                <p:stCondLst>
                  <p:cond evt="onClick" delay="0">
                    <p:tgtEl>
                      <p:spTgt spid="17"/>
                    </p:tgtEl>
                  </p:cond>
                </p:stCondLst>
                <p:endSync evt="end" delay="0">
                  <p:rtn val="all"/>
                </p:endSync>
                <p:childTnLst>
                  <p:par>
                    <p:cTn id="43" fill="hold">
                      <p:stCondLst>
                        <p:cond delay="0"/>
                      </p:stCondLst>
                      <p:childTnLst>
                        <p:par>
                          <p:cTn id="44" fill="hold">
                            <p:stCondLst>
                              <p:cond delay="0"/>
                            </p:stCondLst>
                            <p:childTnLst>
                              <p:par>
                                <p:cTn id="45" presetID="26" presetClass="emph" presetSubtype="0" fill="hold" grpId="0" nodeType="clickEffect">
                                  <p:stCondLst>
                                    <p:cond delay="0"/>
                                  </p:stCondLst>
                                  <p:childTnLst>
                                    <p:animEffect transition="out" filter="fade">
                                      <p:cBhvr>
                                        <p:cTn id="46" dur="500" tmFilter="0, 0; .2, .5; .8, .5; 1, 0"/>
                                        <p:tgtEl>
                                          <p:spTgt spid="17"/>
                                        </p:tgtEl>
                                      </p:cBhvr>
                                    </p:animEffect>
                                    <p:animScale>
                                      <p:cBhvr>
                                        <p:cTn id="47" dur="250" autoRev="1" fill="hold"/>
                                        <p:tgtEl>
                                          <p:spTgt spid="17"/>
                                        </p:tgtEl>
                                      </p:cBhvr>
                                      <p:by x="105000" y="105000"/>
                                    </p:animScale>
                                  </p:childTnLst>
                                </p:cTn>
                              </p:par>
                            </p:childTnLst>
                          </p:cTn>
                        </p:par>
                        <p:par>
                          <p:cTn id="48" fill="hold">
                            <p:stCondLst>
                              <p:cond delay="500"/>
                            </p:stCondLst>
                            <p:childTnLst>
                              <p:par>
                                <p:cTn id="49" presetID="10" presetClass="entr" presetSubtype="0" fill="hold" nodeType="afterEffect">
                                  <p:stCondLst>
                                    <p:cond delay="0"/>
                                  </p:stCondLst>
                                  <p:childTnLst>
                                    <p:set>
                                      <p:cBhvr>
                                        <p:cTn id="50" dur="1" fill="hold">
                                          <p:stCondLst>
                                            <p:cond delay="0"/>
                                          </p:stCondLst>
                                        </p:cTn>
                                        <p:tgtEl>
                                          <p:spTgt spid="23"/>
                                        </p:tgtEl>
                                        <p:attrNameLst>
                                          <p:attrName>style.visibility</p:attrName>
                                        </p:attrNameLst>
                                      </p:cBhvr>
                                      <p:to>
                                        <p:strVal val="visible"/>
                                      </p:to>
                                    </p:set>
                                    <p:animEffect transition="in" filter="fade">
                                      <p:cBhvr>
                                        <p:cTn id="51" dur="500"/>
                                        <p:tgtEl>
                                          <p:spTgt spid="23"/>
                                        </p:tgtEl>
                                      </p:cBhvr>
                                    </p:animEffect>
                                  </p:childTnLst>
                                </p:cTn>
                              </p:par>
                            </p:childTnLst>
                          </p:cTn>
                        </p:par>
                      </p:childTnLst>
                    </p:cTn>
                  </p:par>
                </p:childTnLst>
              </p:cTn>
              <p:nextCondLst>
                <p:cond evt="onClick" delay="0">
                  <p:tgtEl>
                    <p:spTgt spid="17"/>
                  </p:tgtEl>
                </p:cond>
              </p:nextCondLst>
            </p:seq>
          </p:childTnLst>
        </p:cTn>
      </p:par>
    </p:tnLst>
    <p:bldLst>
      <p:bldP spid="2" grpId="0" animBg="1"/>
      <p:bldP spid="9" grpId="0" animBg="1"/>
      <p:bldP spid="10" grpId="0" animBg="1"/>
      <p:bldP spid="11" grpId="0" animBg="1"/>
      <p:bldP spid="17"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5" name="Straight Connector 24"/>
          <p:cNvCxnSpPr>
            <a:stCxn id="11" idx="3"/>
            <a:endCxn id="16" idx="1"/>
          </p:cNvCxnSpPr>
          <p:nvPr/>
        </p:nvCxnSpPr>
        <p:spPr>
          <a:xfrm flipV="1">
            <a:off x="3581399" y="3862532"/>
            <a:ext cx="2675017" cy="863862"/>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a:endCxn id="14" idx="1"/>
          </p:cNvCxnSpPr>
          <p:nvPr/>
        </p:nvCxnSpPr>
        <p:spPr>
          <a:xfrm flipV="1">
            <a:off x="3583640" y="2458028"/>
            <a:ext cx="2664760" cy="701215"/>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a:endCxn id="13" idx="1"/>
          </p:cNvCxnSpPr>
          <p:nvPr/>
        </p:nvCxnSpPr>
        <p:spPr>
          <a:xfrm flipV="1">
            <a:off x="3571335" y="1631951"/>
            <a:ext cx="2677065" cy="75289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a:endCxn id="15" idx="1"/>
          </p:cNvCxnSpPr>
          <p:nvPr/>
        </p:nvCxnSpPr>
        <p:spPr>
          <a:xfrm>
            <a:off x="3583640" y="1598613"/>
            <a:ext cx="2664760" cy="1572457"/>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628570" y="82550"/>
            <a:ext cx="8744030" cy="523099"/>
          </a:xfrm>
          <a:prstGeom prst="rect">
            <a:avLst/>
          </a:prstGeom>
          <a:noFill/>
        </p:spPr>
        <p:txBody>
          <a:bodyPr wrap="square" lIns="91317" tIns="45660" rIns="91317" bIns="45660" rtlCol="0">
            <a:spAutoFit/>
          </a:bodyPr>
          <a:lstStyle/>
          <a:p>
            <a:pPr algn="just"/>
            <a:r>
              <a:rPr lang="en-US" sz="2800" b="1" smtClean="0">
                <a:latin typeface="Arial" pitchFamily="34" charset="0"/>
                <a:ea typeface="Arial-Rounded" pitchFamily="34" charset="0"/>
                <a:cs typeface="Arial" pitchFamily="34" charset="0"/>
              </a:rPr>
              <a:t>Chọn việc làm ở B phù hợp với tình huống ở A</a:t>
            </a:r>
            <a:endParaRPr lang="en-US" sz="2800" b="1">
              <a:latin typeface="Arial" pitchFamily="34" charset="0"/>
              <a:ea typeface="Arial-Rounded" pitchFamily="34" charset="0"/>
              <a:cs typeface="Arial" pitchFamily="34" charset="0"/>
            </a:endParaRPr>
          </a:p>
        </p:txBody>
      </p:sp>
      <p:sp>
        <p:nvSpPr>
          <p:cNvPr id="4" name="TextBox 3"/>
          <p:cNvSpPr txBox="1"/>
          <p:nvPr/>
        </p:nvSpPr>
        <p:spPr>
          <a:xfrm>
            <a:off x="6739261" y="590549"/>
            <a:ext cx="1040126" cy="523099"/>
          </a:xfrm>
          <a:prstGeom prst="rect">
            <a:avLst/>
          </a:prstGeom>
          <a:solidFill>
            <a:srgbClr val="75DBFF"/>
          </a:solidFill>
        </p:spPr>
        <p:txBody>
          <a:bodyPr wrap="square" lIns="91317" tIns="45660" rIns="91317" bIns="45660" rtlCol="0">
            <a:spAutoFit/>
          </a:bodyPr>
          <a:lstStyle/>
          <a:p>
            <a:pPr algn="ctr"/>
            <a:r>
              <a:rPr lang="en-US" sz="2800" b="1" smtClean="0">
                <a:solidFill>
                  <a:schemeClr val="bg1"/>
                </a:solidFill>
                <a:latin typeface="Arial" pitchFamily="34" charset="0"/>
                <a:ea typeface="Arial-Rounded" pitchFamily="34" charset="0"/>
                <a:cs typeface="Arial" pitchFamily="34" charset="0"/>
              </a:rPr>
              <a:t>B</a:t>
            </a:r>
            <a:endParaRPr lang="en-US" sz="2800" b="1">
              <a:solidFill>
                <a:schemeClr val="bg1"/>
              </a:solidFill>
              <a:latin typeface="Arial" pitchFamily="34" charset="0"/>
              <a:ea typeface="Arial-Rounded" pitchFamily="34" charset="0"/>
              <a:cs typeface="Arial" pitchFamily="34" charset="0"/>
            </a:endParaRPr>
          </a:p>
        </p:txBody>
      </p:sp>
      <p:sp>
        <p:nvSpPr>
          <p:cNvPr id="7" name="Oval 6"/>
          <p:cNvSpPr/>
          <p:nvPr/>
        </p:nvSpPr>
        <p:spPr>
          <a:xfrm>
            <a:off x="4255983" y="5314950"/>
            <a:ext cx="609600" cy="609600"/>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lIns="91330" tIns="45666" rIns="91330" bIns="45666" rtlCol="0" anchor="ctr"/>
          <a:lstStyle/>
          <a:p>
            <a:pPr algn="ctr"/>
            <a:r>
              <a:rPr lang="en-US" sz="2800" b="1" smtClean="0">
                <a:solidFill>
                  <a:schemeClr val="bg1"/>
                </a:solidFill>
                <a:latin typeface="Arial Rounded MT Bold" pitchFamily="34" charset="0"/>
                <a:cs typeface="Times New Roman" pitchFamily="18" charset="0"/>
              </a:rPr>
              <a:t>3</a:t>
            </a:r>
            <a:endParaRPr lang="en-US" sz="2800" b="1">
              <a:solidFill>
                <a:schemeClr val="bg1"/>
              </a:solidFill>
              <a:latin typeface="Arial Rounded MT Bold" pitchFamily="34" charset="0"/>
              <a:cs typeface="Times New Roman" pitchFamily="18" charset="0"/>
            </a:endParaRPr>
          </a:p>
        </p:txBody>
      </p:sp>
      <p:sp>
        <p:nvSpPr>
          <p:cNvPr id="2" name="Rounded Rectangle 1"/>
          <p:cNvSpPr/>
          <p:nvPr/>
        </p:nvSpPr>
        <p:spPr>
          <a:xfrm>
            <a:off x="143230" y="1310094"/>
            <a:ext cx="3438169" cy="554182"/>
          </a:xfrm>
          <a:prstGeom prst="roundRect">
            <a:avLst/>
          </a:prstGeom>
          <a:noFill/>
          <a:ln>
            <a:solidFill>
              <a:srgbClr val="FFC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smtClean="0">
                <a:solidFill>
                  <a:schemeClr val="tx1"/>
                </a:solidFill>
                <a:latin typeface="Arial" pitchFamily="34" charset="0"/>
                <a:cs typeface="Arial" pitchFamily="34" charset="0"/>
              </a:rPr>
              <a:t>Gặp gỡ ai đó lần đầu và em muốn người đó biết về em</a:t>
            </a:r>
            <a:endParaRPr lang="en-US" sz="2000">
              <a:solidFill>
                <a:schemeClr val="tx1"/>
              </a:solidFill>
              <a:latin typeface="Arial" pitchFamily="34" charset="0"/>
              <a:cs typeface="Arial" pitchFamily="34" charset="0"/>
            </a:endParaRPr>
          </a:p>
        </p:txBody>
      </p:sp>
      <p:sp>
        <p:nvSpPr>
          <p:cNvPr id="9" name="Rounded Rectangle 8"/>
          <p:cNvSpPr/>
          <p:nvPr/>
        </p:nvSpPr>
        <p:spPr>
          <a:xfrm>
            <a:off x="143230" y="2089412"/>
            <a:ext cx="3438169" cy="554182"/>
          </a:xfrm>
          <a:prstGeom prst="roundRect">
            <a:avLst/>
          </a:prstGeom>
          <a:noFill/>
          <a:ln>
            <a:solidFill>
              <a:srgbClr val="FFC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smtClean="0">
                <a:solidFill>
                  <a:schemeClr val="tx1"/>
                </a:solidFill>
                <a:latin typeface="Arial" pitchFamily="34" charset="0"/>
                <a:cs typeface="Arial" pitchFamily="34" charset="0"/>
              </a:rPr>
              <a:t>Được ai đó giúp đỡ</a:t>
            </a:r>
            <a:endParaRPr lang="en-US" sz="2000">
              <a:solidFill>
                <a:schemeClr val="tx1"/>
              </a:solidFill>
              <a:latin typeface="Arial" pitchFamily="34" charset="0"/>
              <a:cs typeface="Arial" pitchFamily="34" charset="0"/>
            </a:endParaRPr>
          </a:p>
        </p:txBody>
      </p:sp>
      <p:sp>
        <p:nvSpPr>
          <p:cNvPr id="10" name="Rounded Rectangle 9"/>
          <p:cNvSpPr/>
          <p:nvPr/>
        </p:nvSpPr>
        <p:spPr>
          <a:xfrm>
            <a:off x="143230" y="2884894"/>
            <a:ext cx="3438169" cy="554182"/>
          </a:xfrm>
          <a:prstGeom prst="roundRect">
            <a:avLst/>
          </a:prstGeom>
          <a:noFill/>
          <a:ln>
            <a:solidFill>
              <a:srgbClr val="FFC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smtClean="0">
                <a:solidFill>
                  <a:schemeClr val="tx1"/>
                </a:solidFill>
                <a:latin typeface="Arial" pitchFamily="34" charset="0"/>
                <a:cs typeface="Arial" pitchFamily="34" charset="0"/>
              </a:rPr>
              <a:t>Có lỗi với người khác</a:t>
            </a:r>
            <a:endParaRPr lang="en-US" sz="2000">
              <a:solidFill>
                <a:schemeClr val="tx1"/>
              </a:solidFill>
              <a:latin typeface="Arial" pitchFamily="34" charset="0"/>
              <a:cs typeface="Arial" pitchFamily="34" charset="0"/>
            </a:endParaRPr>
          </a:p>
        </p:txBody>
      </p:sp>
      <p:sp>
        <p:nvSpPr>
          <p:cNvPr id="11" name="Rounded Rectangle 10"/>
          <p:cNvSpPr/>
          <p:nvPr/>
        </p:nvSpPr>
        <p:spPr>
          <a:xfrm>
            <a:off x="143230" y="4449303"/>
            <a:ext cx="3438169" cy="554182"/>
          </a:xfrm>
          <a:prstGeom prst="roundRect">
            <a:avLst/>
          </a:prstGeom>
          <a:noFill/>
          <a:ln>
            <a:solidFill>
              <a:srgbClr val="FFC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smtClean="0">
                <a:solidFill>
                  <a:schemeClr val="tx1"/>
                </a:solidFill>
                <a:latin typeface="Arial" pitchFamily="34" charset="0"/>
                <a:cs typeface="Arial" pitchFamily="34" charset="0"/>
              </a:rPr>
              <a:t>Khi bạn bè hoặc người thân có niềm vui</a:t>
            </a:r>
            <a:endParaRPr lang="en-US" sz="2000">
              <a:solidFill>
                <a:schemeClr val="tx1"/>
              </a:solidFill>
              <a:latin typeface="Arial" pitchFamily="34" charset="0"/>
              <a:cs typeface="Arial" pitchFamily="34" charset="0"/>
            </a:endParaRPr>
          </a:p>
        </p:txBody>
      </p:sp>
      <p:sp>
        <p:nvSpPr>
          <p:cNvPr id="12" name="TextBox 11"/>
          <p:cNvSpPr txBox="1"/>
          <p:nvPr/>
        </p:nvSpPr>
        <p:spPr>
          <a:xfrm>
            <a:off x="1219200" y="605649"/>
            <a:ext cx="1040126" cy="523099"/>
          </a:xfrm>
          <a:prstGeom prst="rect">
            <a:avLst/>
          </a:prstGeom>
          <a:solidFill>
            <a:srgbClr val="FFC000"/>
          </a:solidFill>
        </p:spPr>
        <p:txBody>
          <a:bodyPr wrap="square" lIns="91317" tIns="45660" rIns="91317" bIns="45660" rtlCol="0">
            <a:spAutoFit/>
          </a:bodyPr>
          <a:lstStyle/>
          <a:p>
            <a:pPr algn="ctr"/>
            <a:r>
              <a:rPr lang="en-US" sz="2800" b="1" smtClean="0">
                <a:solidFill>
                  <a:schemeClr val="bg1"/>
                </a:solidFill>
                <a:latin typeface="Arial" pitchFamily="34" charset="0"/>
                <a:ea typeface="Arial-Rounded" pitchFamily="34" charset="0"/>
                <a:cs typeface="Arial" pitchFamily="34" charset="0"/>
              </a:rPr>
              <a:t>A</a:t>
            </a:r>
            <a:endParaRPr lang="en-US" sz="2800" b="1">
              <a:solidFill>
                <a:schemeClr val="bg1"/>
              </a:solidFill>
              <a:latin typeface="Arial" pitchFamily="34" charset="0"/>
              <a:ea typeface="Arial-Rounded" pitchFamily="34" charset="0"/>
              <a:cs typeface="Arial" pitchFamily="34" charset="0"/>
            </a:endParaRPr>
          </a:p>
        </p:txBody>
      </p:sp>
      <p:sp>
        <p:nvSpPr>
          <p:cNvPr id="13" name="Rounded Rectangle 12"/>
          <p:cNvSpPr/>
          <p:nvPr/>
        </p:nvSpPr>
        <p:spPr>
          <a:xfrm>
            <a:off x="6248400" y="1285587"/>
            <a:ext cx="1981200" cy="692727"/>
          </a:xfrm>
          <a:prstGeom prst="roundRect">
            <a:avLst/>
          </a:prstGeom>
          <a:noFill/>
          <a:ln>
            <a:solidFill>
              <a:srgbClr val="FFC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smtClean="0">
                <a:solidFill>
                  <a:schemeClr val="tx1"/>
                </a:solidFill>
                <a:latin typeface="Arial" pitchFamily="34" charset="0"/>
                <a:cs typeface="Arial" pitchFamily="34" charset="0"/>
              </a:rPr>
              <a:t>cảm ơn</a:t>
            </a:r>
            <a:endParaRPr lang="en-US" sz="2400">
              <a:solidFill>
                <a:schemeClr val="tx1"/>
              </a:solidFill>
              <a:latin typeface="Arial" pitchFamily="34" charset="0"/>
              <a:cs typeface="Arial" pitchFamily="34" charset="0"/>
            </a:endParaRPr>
          </a:p>
        </p:txBody>
      </p:sp>
      <p:sp>
        <p:nvSpPr>
          <p:cNvPr id="14" name="Rounded Rectangle 13"/>
          <p:cNvSpPr/>
          <p:nvPr/>
        </p:nvSpPr>
        <p:spPr>
          <a:xfrm>
            <a:off x="6248400" y="2111664"/>
            <a:ext cx="1981200" cy="692727"/>
          </a:xfrm>
          <a:prstGeom prst="roundRect">
            <a:avLst/>
          </a:prstGeom>
          <a:noFill/>
          <a:ln>
            <a:solidFill>
              <a:srgbClr val="FFC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smtClean="0">
                <a:solidFill>
                  <a:schemeClr val="tx1"/>
                </a:solidFill>
                <a:latin typeface="Arial" pitchFamily="34" charset="0"/>
                <a:cs typeface="Arial" pitchFamily="34" charset="0"/>
              </a:rPr>
              <a:t>xin lỗi</a:t>
            </a:r>
            <a:endParaRPr lang="en-US" sz="2400">
              <a:solidFill>
                <a:schemeClr val="tx1"/>
              </a:solidFill>
              <a:latin typeface="Arial" pitchFamily="34" charset="0"/>
              <a:cs typeface="Arial" pitchFamily="34" charset="0"/>
            </a:endParaRPr>
          </a:p>
        </p:txBody>
      </p:sp>
      <p:sp>
        <p:nvSpPr>
          <p:cNvPr id="15" name="Rounded Rectangle 14"/>
          <p:cNvSpPr/>
          <p:nvPr/>
        </p:nvSpPr>
        <p:spPr>
          <a:xfrm>
            <a:off x="6248400" y="2934499"/>
            <a:ext cx="1981200" cy="473142"/>
          </a:xfrm>
          <a:prstGeom prst="roundRect">
            <a:avLst/>
          </a:prstGeom>
          <a:noFill/>
          <a:ln>
            <a:solidFill>
              <a:srgbClr val="FFC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smtClean="0">
                <a:solidFill>
                  <a:schemeClr val="tx1"/>
                </a:solidFill>
                <a:latin typeface="Arial" pitchFamily="34" charset="0"/>
                <a:cs typeface="Arial" pitchFamily="34" charset="0"/>
              </a:rPr>
              <a:t>giới thiệu</a:t>
            </a:r>
            <a:endParaRPr lang="en-US" sz="2400">
              <a:solidFill>
                <a:schemeClr val="tx1"/>
              </a:solidFill>
              <a:latin typeface="Arial" pitchFamily="34" charset="0"/>
              <a:cs typeface="Arial" pitchFamily="34" charset="0"/>
            </a:endParaRPr>
          </a:p>
        </p:txBody>
      </p:sp>
      <p:sp>
        <p:nvSpPr>
          <p:cNvPr id="16" name="Rounded Rectangle 15"/>
          <p:cNvSpPr/>
          <p:nvPr/>
        </p:nvSpPr>
        <p:spPr>
          <a:xfrm>
            <a:off x="6256416" y="3516168"/>
            <a:ext cx="1965491" cy="692727"/>
          </a:xfrm>
          <a:prstGeom prst="roundRect">
            <a:avLst/>
          </a:prstGeom>
          <a:noFill/>
          <a:ln>
            <a:solidFill>
              <a:srgbClr val="FFC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smtClean="0">
                <a:solidFill>
                  <a:schemeClr val="tx1"/>
                </a:solidFill>
                <a:latin typeface="Arial" pitchFamily="34" charset="0"/>
                <a:cs typeface="Arial" pitchFamily="34" charset="0"/>
              </a:rPr>
              <a:t>chúc mừng</a:t>
            </a:r>
            <a:endParaRPr lang="en-US" sz="2400">
              <a:solidFill>
                <a:schemeClr val="tx1"/>
              </a:solidFill>
              <a:latin typeface="Arial" pitchFamily="34" charset="0"/>
              <a:cs typeface="Arial" pitchFamily="34" charset="0"/>
            </a:endParaRPr>
          </a:p>
        </p:txBody>
      </p:sp>
      <p:sp>
        <p:nvSpPr>
          <p:cNvPr id="17" name="Rounded Rectangle 16"/>
          <p:cNvSpPr/>
          <p:nvPr/>
        </p:nvSpPr>
        <p:spPr>
          <a:xfrm>
            <a:off x="143230" y="3667676"/>
            <a:ext cx="3438169" cy="554182"/>
          </a:xfrm>
          <a:prstGeom prst="roundRect">
            <a:avLst/>
          </a:prstGeom>
          <a:noFill/>
          <a:ln>
            <a:solidFill>
              <a:srgbClr val="FFC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smtClean="0">
                <a:solidFill>
                  <a:schemeClr val="tx1"/>
                </a:solidFill>
                <a:latin typeface="Arial" pitchFamily="34" charset="0"/>
                <a:cs typeface="Arial" pitchFamily="34" charset="0"/>
              </a:rPr>
              <a:t>Muốn người khác cho phép  làm gì đó</a:t>
            </a:r>
            <a:endParaRPr lang="en-US" sz="2000">
              <a:solidFill>
                <a:schemeClr val="tx1"/>
              </a:solidFill>
              <a:latin typeface="Arial" pitchFamily="34" charset="0"/>
              <a:cs typeface="Arial" pitchFamily="34" charset="0"/>
            </a:endParaRPr>
          </a:p>
        </p:txBody>
      </p:sp>
      <p:sp>
        <p:nvSpPr>
          <p:cNvPr id="18" name="Rounded Rectangle 17"/>
          <p:cNvSpPr/>
          <p:nvPr/>
        </p:nvSpPr>
        <p:spPr>
          <a:xfrm>
            <a:off x="6256416" y="4316845"/>
            <a:ext cx="1965491" cy="629752"/>
          </a:xfrm>
          <a:prstGeom prst="roundRect">
            <a:avLst/>
          </a:prstGeom>
          <a:noFill/>
          <a:ln>
            <a:solidFill>
              <a:srgbClr val="FFC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smtClean="0">
                <a:solidFill>
                  <a:schemeClr val="tx1"/>
                </a:solidFill>
                <a:latin typeface="Arial" pitchFamily="34" charset="0"/>
                <a:cs typeface="Arial" pitchFamily="34" charset="0"/>
              </a:rPr>
              <a:t>Xin phép</a:t>
            </a:r>
            <a:endParaRPr lang="en-US" sz="2400">
              <a:solidFill>
                <a:schemeClr val="tx1"/>
              </a:solidFill>
              <a:latin typeface="Arial" pitchFamily="34" charset="0"/>
              <a:cs typeface="Arial" pitchFamily="34" charset="0"/>
            </a:endParaRPr>
          </a:p>
        </p:txBody>
      </p:sp>
      <p:cxnSp>
        <p:nvCxnSpPr>
          <p:cNvPr id="23" name="Straight Connector 22"/>
          <p:cNvCxnSpPr>
            <a:endCxn id="18" idx="1"/>
          </p:cNvCxnSpPr>
          <p:nvPr/>
        </p:nvCxnSpPr>
        <p:spPr>
          <a:xfrm>
            <a:off x="3587955" y="3950986"/>
            <a:ext cx="2668461" cy="680735"/>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646113" cy="749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40166798"/>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2"/>
                    </p:tgtEl>
                  </p:cond>
                </p:stCondLst>
                <p:endSync evt="end" delay="0">
                  <p:rtn val="all"/>
                </p:endSync>
                <p:childTnLst>
                  <p:par>
                    <p:cTn id="3" fill="hold">
                      <p:stCondLst>
                        <p:cond delay="0"/>
                      </p:stCondLst>
                      <p:childTnLst>
                        <p:par>
                          <p:cTn id="4" fill="hold">
                            <p:stCondLst>
                              <p:cond delay="0"/>
                            </p:stCondLst>
                            <p:childTnLst>
                              <p:par>
                                <p:cTn id="5" presetID="26" presetClass="emph" presetSubtype="0" fill="hold" grpId="0" nodeType="clickEffect">
                                  <p:stCondLst>
                                    <p:cond delay="0"/>
                                  </p:stCondLst>
                                  <p:childTnLst>
                                    <p:animEffect transition="out" filter="fade">
                                      <p:cBhvr>
                                        <p:cTn id="6" dur="500" tmFilter="0, 0; .2, .5; .8, .5; 1, 0"/>
                                        <p:tgtEl>
                                          <p:spTgt spid="2"/>
                                        </p:tgtEl>
                                      </p:cBhvr>
                                    </p:animEffect>
                                    <p:animScale>
                                      <p:cBhvr>
                                        <p:cTn id="7" dur="250" autoRev="1" fill="hold"/>
                                        <p:tgtEl>
                                          <p:spTgt spid="2"/>
                                        </p:tgtEl>
                                      </p:cBhvr>
                                      <p:by x="105000" y="105000"/>
                                    </p:animScale>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fade">
                                      <p:cBhvr>
                                        <p:cTn id="11" dur="500"/>
                                        <p:tgtEl>
                                          <p:spTgt spid="6"/>
                                        </p:tgtEl>
                                      </p:cBhvr>
                                    </p:animEffect>
                                  </p:childTnLst>
                                </p:cTn>
                              </p:par>
                            </p:childTnLst>
                          </p:cTn>
                        </p:par>
                      </p:childTnLst>
                    </p:cTn>
                  </p:par>
                </p:childTnLst>
              </p:cTn>
              <p:nextCondLst>
                <p:cond evt="onClick" delay="0">
                  <p:tgtEl>
                    <p:spTgt spid="2"/>
                  </p:tgtEl>
                </p:cond>
              </p:nextCondLst>
            </p:seq>
            <p:seq concurrent="1" nextAc="seek">
              <p:cTn id="12" restart="whenNotActive" fill="hold" evtFilter="cancelBubble" nodeType="interactiveSeq">
                <p:stCondLst>
                  <p:cond evt="onClick" delay="0">
                    <p:tgtEl>
                      <p:spTgt spid="9"/>
                    </p:tgtEl>
                  </p:cond>
                </p:stCondLst>
                <p:endSync evt="end" delay="0">
                  <p:rtn val="all"/>
                </p:endSync>
                <p:childTnLst>
                  <p:par>
                    <p:cTn id="13" fill="hold">
                      <p:stCondLst>
                        <p:cond delay="0"/>
                      </p:stCondLst>
                      <p:childTnLst>
                        <p:par>
                          <p:cTn id="14" fill="hold">
                            <p:stCondLst>
                              <p:cond delay="0"/>
                            </p:stCondLst>
                            <p:childTnLst>
                              <p:par>
                                <p:cTn id="15" presetID="26" presetClass="emph" presetSubtype="0" fill="hold" grpId="0" nodeType="clickEffect">
                                  <p:stCondLst>
                                    <p:cond delay="0"/>
                                  </p:stCondLst>
                                  <p:childTnLst>
                                    <p:animEffect transition="out" filter="fade">
                                      <p:cBhvr>
                                        <p:cTn id="16" dur="500" tmFilter="0, 0; .2, .5; .8, .5; 1, 0"/>
                                        <p:tgtEl>
                                          <p:spTgt spid="9"/>
                                        </p:tgtEl>
                                      </p:cBhvr>
                                    </p:animEffect>
                                    <p:animScale>
                                      <p:cBhvr>
                                        <p:cTn id="17" dur="250" autoRev="1" fill="hold"/>
                                        <p:tgtEl>
                                          <p:spTgt spid="9"/>
                                        </p:tgtEl>
                                      </p:cBhvr>
                                      <p:by x="105000" y="105000"/>
                                    </p:animScale>
                                  </p:childTnLst>
                                </p:cTn>
                              </p:par>
                            </p:childTnLst>
                          </p:cTn>
                        </p:par>
                        <p:par>
                          <p:cTn id="18" fill="hold">
                            <p:stCondLst>
                              <p:cond delay="500"/>
                            </p:stCondLst>
                            <p:childTnLst>
                              <p:par>
                                <p:cTn id="19" presetID="10" presetClass="entr" presetSubtype="0" fill="hold" nodeType="afterEffect">
                                  <p:stCondLst>
                                    <p:cond delay="0"/>
                                  </p:stCondLst>
                                  <p:childTnLst>
                                    <p:set>
                                      <p:cBhvr>
                                        <p:cTn id="20" dur="1" fill="hold">
                                          <p:stCondLst>
                                            <p:cond delay="0"/>
                                          </p:stCondLst>
                                        </p:cTn>
                                        <p:tgtEl>
                                          <p:spTgt spid="20"/>
                                        </p:tgtEl>
                                        <p:attrNameLst>
                                          <p:attrName>style.visibility</p:attrName>
                                        </p:attrNameLst>
                                      </p:cBhvr>
                                      <p:to>
                                        <p:strVal val="visible"/>
                                      </p:to>
                                    </p:set>
                                    <p:animEffect transition="in" filter="fade">
                                      <p:cBhvr>
                                        <p:cTn id="21" dur="500"/>
                                        <p:tgtEl>
                                          <p:spTgt spid="20"/>
                                        </p:tgtEl>
                                      </p:cBhvr>
                                    </p:animEffect>
                                  </p:childTnLst>
                                </p:cTn>
                              </p:par>
                            </p:childTnLst>
                          </p:cTn>
                        </p:par>
                      </p:childTnLst>
                    </p:cTn>
                  </p:par>
                </p:childTnLst>
              </p:cTn>
              <p:nextCondLst>
                <p:cond evt="onClick" delay="0">
                  <p:tgtEl>
                    <p:spTgt spid="9"/>
                  </p:tgtEl>
                </p:cond>
              </p:nextCondLst>
            </p:seq>
            <p:seq concurrent="1" nextAc="seek">
              <p:cTn id="22" restart="whenNotActive" fill="hold" evtFilter="cancelBubble" nodeType="interactiveSeq">
                <p:stCondLst>
                  <p:cond evt="onClick" delay="0">
                    <p:tgtEl>
                      <p:spTgt spid="10"/>
                    </p:tgtEl>
                  </p:cond>
                </p:stCondLst>
                <p:endSync evt="end" delay="0">
                  <p:rtn val="all"/>
                </p:endSync>
                <p:childTnLst>
                  <p:par>
                    <p:cTn id="23" fill="hold">
                      <p:stCondLst>
                        <p:cond delay="0"/>
                      </p:stCondLst>
                      <p:childTnLst>
                        <p:par>
                          <p:cTn id="24" fill="hold">
                            <p:stCondLst>
                              <p:cond delay="0"/>
                            </p:stCondLst>
                            <p:childTnLst>
                              <p:par>
                                <p:cTn id="25" presetID="26" presetClass="emph" presetSubtype="0" fill="hold" grpId="0" nodeType="clickEffect">
                                  <p:stCondLst>
                                    <p:cond delay="0"/>
                                  </p:stCondLst>
                                  <p:childTnLst>
                                    <p:animEffect transition="out" filter="fade">
                                      <p:cBhvr>
                                        <p:cTn id="26" dur="500" tmFilter="0, 0; .2, .5; .8, .5; 1, 0"/>
                                        <p:tgtEl>
                                          <p:spTgt spid="10"/>
                                        </p:tgtEl>
                                      </p:cBhvr>
                                    </p:animEffect>
                                    <p:animScale>
                                      <p:cBhvr>
                                        <p:cTn id="27" dur="250" autoRev="1" fill="hold"/>
                                        <p:tgtEl>
                                          <p:spTgt spid="10"/>
                                        </p:tgtEl>
                                      </p:cBhvr>
                                      <p:by x="105000" y="105000"/>
                                    </p:animScale>
                                  </p:childTnLst>
                                </p:cTn>
                              </p:par>
                            </p:childTnLst>
                          </p:cTn>
                        </p:par>
                        <p:par>
                          <p:cTn id="28" fill="hold">
                            <p:stCondLst>
                              <p:cond delay="500"/>
                            </p:stCondLst>
                            <p:childTnLst>
                              <p:par>
                                <p:cTn id="29" presetID="10" presetClass="entr" presetSubtype="0" fill="hold" nodeType="afterEffect">
                                  <p:stCondLst>
                                    <p:cond delay="0"/>
                                  </p:stCondLst>
                                  <p:childTnLst>
                                    <p:set>
                                      <p:cBhvr>
                                        <p:cTn id="30" dur="1" fill="hold">
                                          <p:stCondLst>
                                            <p:cond delay="0"/>
                                          </p:stCondLst>
                                        </p:cTn>
                                        <p:tgtEl>
                                          <p:spTgt spid="21"/>
                                        </p:tgtEl>
                                        <p:attrNameLst>
                                          <p:attrName>style.visibility</p:attrName>
                                        </p:attrNameLst>
                                      </p:cBhvr>
                                      <p:to>
                                        <p:strVal val="visible"/>
                                      </p:to>
                                    </p:set>
                                    <p:animEffect transition="in" filter="fade">
                                      <p:cBhvr>
                                        <p:cTn id="31" dur="500"/>
                                        <p:tgtEl>
                                          <p:spTgt spid="21"/>
                                        </p:tgtEl>
                                      </p:cBhvr>
                                    </p:animEffect>
                                  </p:childTnLst>
                                </p:cTn>
                              </p:par>
                            </p:childTnLst>
                          </p:cTn>
                        </p:par>
                      </p:childTnLst>
                    </p:cTn>
                  </p:par>
                </p:childTnLst>
              </p:cTn>
              <p:nextCondLst>
                <p:cond evt="onClick" delay="0">
                  <p:tgtEl>
                    <p:spTgt spid="10"/>
                  </p:tgtEl>
                </p:cond>
              </p:nextCondLst>
            </p:seq>
            <p:seq concurrent="1" nextAc="seek">
              <p:cTn id="32" restart="whenNotActive" fill="hold" evtFilter="cancelBubble" nodeType="interactiveSeq">
                <p:stCondLst>
                  <p:cond evt="onClick" delay="0">
                    <p:tgtEl>
                      <p:spTgt spid="11"/>
                    </p:tgtEl>
                  </p:cond>
                </p:stCondLst>
                <p:endSync evt="end" delay="0">
                  <p:rtn val="all"/>
                </p:endSync>
                <p:childTnLst>
                  <p:par>
                    <p:cTn id="33" fill="hold">
                      <p:stCondLst>
                        <p:cond delay="0"/>
                      </p:stCondLst>
                      <p:childTnLst>
                        <p:par>
                          <p:cTn id="34" fill="hold">
                            <p:stCondLst>
                              <p:cond delay="0"/>
                            </p:stCondLst>
                            <p:childTnLst>
                              <p:par>
                                <p:cTn id="35" presetID="26" presetClass="emph" presetSubtype="0" fill="hold" grpId="0" nodeType="clickEffect">
                                  <p:stCondLst>
                                    <p:cond delay="0"/>
                                  </p:stCondLst>
                                  <p:childTnLst>
                                    <p:animEffect transition="out" filter="fade">
                                      <p:cBhvr>
                                        <p:cTn id="36" dur="500" tmFilter="0, 0; .2, .5; .8, .5; 1, 0"/>
                                        <p:tgtEl>
                                          <p:spTgt spid="11"/>
                                        </p:tgtEl>
                                      </p:cBhvr>
                                    </p:animEffect>
                                    <p:animScale>
                                      <p:cBhvr>
                                        <p:cTn id="37" dur="250" autoRev="1" fill="hold"/>
                                        <p:tgtEl>
                                          <p:spTgt spid="11"/>
                                        </p:tgtEl>
                                      </p:cBhvr>
                                      <p:by x="105000" y="105000"/>
                                    </p:animScale>
                                  </p:childTnLst>
                                </p:cTn>
                              </p:par>
                            </p:childTnLst>
                          </p:cTn>
                        </p:par>
                        <p:par>
                          <p:cTn id="38" fill="hold">
                            <p:stCondLst>
                              <p:cond delay="500"/>
                            </p:stCondLst>
                            <p:childTnLst>
                              <p:par>
                                <p:cTn id="39" presetID="10" presetClass="entr" presetSubtype="0" fill="hold" nodeType="afterEffect">
                                  <p:stCondLst>
                                    <p:cond delay="0"/>
                                  </p:stCondLst>
                                  <p:childTnLst>
                                    <p:set>
                                      <p:cBhvr>
                                        <p:cTn id="40" dur="1" fill="hold">
                                          <p:stCondLst>
                                            <p:cond delay="0"/>
                                          </p:stCondLst>
                                        </p:cTn>
                                        <p:tgtEl>
                                          <p:spTgt spid="25"/>
                                        </p:tgtEl>
                                        <p:attrNameLst>
                                          <p:attrName>style.visibility</p:attrName>
                                        </p:attrNameLst>
                                      </p:cBhvr>
                                      <p:to>
                                        <p:strVal val="visible"/>
                                      </p:to>
                                    </p:set>
                                    <p:animEffect transition="in" filter="fade">
                                      <p:cBhvr>
                                        <p:cTn id="41" dur="500"/>
                                        <p:tgtEl>
                                          <p:spTgt spid="25"/>
                                        </p:tgtEl>
                                      </p:cBhvr>
                                    </p:animEffect>
                                  </p:childTnLst>
                                </p:cTn>
                              </p:par>
                            </p:childTnLst>
                          </p:cTn>
                        </p:par>
                      </p:childTnLst>
                    </p:cTn>
                  </p:par>
                </p:childTnLst>
              </p:cTn>
              <p:nextCondLst>
                <p:cond evt="onClick" delay="0">
                  <p:tgtEl>
                    <p:spTgt spid="11"/>
                  </p:tgtEl>
                </p:cond>
              </p:nextCondLst>
            </p:seq>
            <p:seq concurrent="1" nextAc="seek">
              <p:cTn id="42" restart="whenNotActive" fill="hold" evtFilter="cancelBubble" nodeType="interactiveSeq">
                <p:stCondLst>
                  <p:cond evt="onClick" delay="0">
                    <p:tgtEl>
                      <p:spTgt spid="17"/>
                    </p:tgtEl>
                  </p:cond>
                </p:stCondLst>
                <p:endSync evt="end" delay="0">
                  <p:rtn val="all"/>
                </p:endSync>
                <p:childTnLst>
                  <p:par>
                    <p:cTn id="43" fill="hold">
                      <p:stCondLst>
                        <p:cond delay="0"/>
                      </p:stCondLst>
                      <p:childTnLst>
                        <p:par>
                          <p:cTn id="44" fill="hold">
                            <p:stCondLst>
                              <p:cond delay="0"/>
                            </p:stCondLst>
                            <p:childTnLst>
                              <p:par>
                                <p:cTn id="45" presetID="26" presetClass="emph" presetSubtype="0" fill="hold" grpId="0" nodeType="clickEffect">
                                  <p:stCondLst>
                                    <p:cond delay="0"/>
                                  </p:stCondLst>
                                  <p:childTnLst>
                                    <p:animEffect transition="out" filter="fade">
                                      <p:cBhvr>
                                        <p:cTn id="46" dur="500" tmFilter="0, 0; .2, .5; .8, .5; 1, 0"/>
                                        <p:tgtEl>
                                          <p:spTgt spid="17"/>
                                        </p:tgtEl>
                                      </p:cBhvr>
                                    </p:animEffect>
                                    <p:animScale>
                                      <p:cBhvr>
                                        <p:cTn id="47" dur="250" autoRev="1" fill="hold"/>
                                        <p:tgtEl>
                                          <p:spTgt spid="17"/>
                                        </p:tgtEl>
                                      </p:cBhvr>
                                      <p:by x="105000" y="105000"/>
                                    </p:animScale>
                                  </p:childTnLst>
                                </p:cTn>
                              </p:par>
                            </p:childTnLst>
                          </p:cTn>
                        </p:par>
                        <p:par>
                          <p:cTn id="48" fill="hold">
                            <p:stCondLst>
                              <p:cond delay="500"/>
                            </p:stCondLst>
                            <p:childTnLst>
                              <p:par>
                                <p:cTn id="49" presetID="10" presetClass="entr" presetSubtype="0" fill="hold" nodeType="afterEffect">
                                  <p:stCondLst>
                                    <p:cond delay="0"/>
                                  </p:stCondLst>
                                  <p:childTnLst>
                                    <p:set>
                                      <p:cBhvr>
                                        <p:cTn id="50" dur="1" fill="hold">
                                          <p:stCondLst>
                                            <p:cond delay="0"/>
                                          </p:stCondLst>
                                        </p:cTn>
                                        <p:tgtEl>
                                          <p:spTgt spid="23"/>
                                        </p:tgtEl>
                                        <p:attrNameLst>
                                          <p:attrName>style.visibility</p:attrName>
                                        </p:attrNameLst>
                                      </p:cBhvr>
                                      <p:to>
                                        <p:strVal val="visible"/>
                                      </p:to>
                                    </p:set>
                                    <p:animEffect transition="in" filter="fade">
                                      <p:cBhvr>
                                        <p:cTn id="51" dur="500"/>
                                        <p:tgtEl>
                                          <p:spTgt spid="23"/>
                                        </p:tgtEl>
                                      </p:cBhvr>
                                    </p:animEffect>
                                  </p:childTnLst>
                                </p:cTn>
                              </p:par>
                            </p:childTnLst>
                          </p:cTn>
                        </p:par>
                      </p:childTnLst>
                    </p:cTn>
                  </p:par>
                </p:childTnLst>
              </p:cTn>
              <p:nextCondLst>
                <p:cond evt="onClick" delay="0">
                  <p:tgtEl>
                    <p:spTgt spid="17"/>
                  </p:tgtEl>
                </p:cond>
              </p:nextCondLst>
            </p:seq>
          </p:childTnLst>
        </p:cTn>
      </p:par>
    </p:tnLst>
    <p:bldLst>
      <p:bldP spid="2" grpId="0" animBg="1"/>
      <p:bldP spid="9" grpId="0" animBg="1"/>
      <p:bldP spid="10" grpId="0" animBg="1"/>
      <p:bldP spid="11" grpId="0" animBg="1"/>
      <p:bldP spid="17"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val 2"/>
          <p:cNvSpPr/>
          <p:nvPr/>
        </p:nvSpPr>
        <p:spPr>
          <a:xfrm>
            <a:off x="1066800" y="5314950"/>
            <a:ext cx="609600" cy="609600"/>
          </a:xfrm>
          <a:prstGeom prst="ellipse">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lIns="91330" tIns="45666" rIns="91330" bIns="45666" rtlCol="0" anchor="ctr"/>
          <a:lstStyle/>
          <a:p>
            <a:pPr algn="ctr"/>
            <a:r>
              <a:rPr lang="en-US" sz="2800" b="1">
                <a:solidFill>
                  <a:schemeClr val="bg1"/>
                </a:solidFill>
                <a:latin typeface="Arial" pitchFamily="34" charset="0"/>
                <a:cs typeface="Arial" pitchFamily="34" charset="0"/>
              </a:rPr>
              <a:t>4</a:t>
            </a:r>
          </a:p>
        </p:txBody>
      </p:sp>
      <p:sp>
        <p:nvSpPr>
          <p:cNvPr id="4" name="TextBox 3"/>
          <p:cNvSpPr txBox="1"/>
          <p:nvPr/>
        </p:nvSpPr>
        <p:spPr>
          <a:xfrm>
            <a:off x="680030" y="179260"/>
            <a:ext cx="8451270" cy="830876"/>
          </a:xfrm>
          <a:prstGeom prst="rect">
            <a:avLst/>
          </a:prstGeom>
          <a:noFill/>
        </p:spPr>
        <p:txBody>
          <a:bodyPr wrap="square" lIns="91317" tIns="45660" rIns="91317" bIns="45660" rtlCol="0">
            <a:spAutoFit/>
          </a:bodyPr>
          <a:lstStyle/>
          <a:p>
            <a:pPr algn="just"/>
            <a:r>
              <a:rPr lang="en-US" sz="2400" b="1" smtClean="0">
                <a:latin typeface="Arial" pitchFamily="34" charset="0"/>
                <a:ea typeface="Arial-Rounded" pitchFamily="34" charset="0"/>
                <a:cs typeface="Arial" pitchFamily="34" charset="0"/>
              </a:rPr>
              <a:t>Kể với bạn </a:t>
            </a:r>
            <a:r>
              <a:rPr lang="en-US" sz="2400" b="1" smtClean="0">
                <a:latin typeface="Arial" pitchFamily="34" charset="0"/>
                <a:ea typeface="Arial-Rounded" pitchFamily="34" charset="0"/>
                <a:cs typeface="Arial" pitchFamily="34" charset="0"/>
              </a:rPr>
              <a:t>về một tình huống em đã nói lời cảm ơn hoặc xin lỗi</a:t>
            </a:r>
            <a:endParaRPr lang="en-US" sz="2400" b="1">
              <a:latin typeface="Arial" pitchFamily="34" charset="0"/>
              <a:ea typeface="Arial-Rounded" pitchFamily="34" charset="0"/>
              <a:cs typeface="Arial" pitchFamily="34" charset="0"/>
            </a:endParaRPr>
          </a:p>
        </p:txBody>
      </p:sp>
      <p:pic>
        <p:nvPicPr>
          <p:cNvPr id="6" name="Picture 5"/>
          <p:cNvPicPr>
            <a:picLocks noChangeAspect="1"/>
          </p:cNvPicPr>
          <p:nvPr/>
        </p:nvPicPr>
        <p:blipFill rotWithShape="1">
          <a:blip r:embed="rId3">
            <a:extLst>
              <a:ext uri="{28A0092B-C50C-407E-A947-70E740481C1C}">
                <a14:useLocalDpi xmlns:a14="http://schemas.microsoft.com/office/drawing/2010/main" val="0"/>
              </a:ext>
            </a:extLst>
          </a:blip>
          <a:srcRect b="14341"/>
          <a:stretch/>
        </p:blipFill>
        <p:spPr>
          <a:xfrm>
            <a:off x="1739900" y="978386"/>
            <a:ext cx="5715000" cy="4063161"/>
          </a:xfrm>
          <a:prstGeom prst="rect">
            <a:avLst/>
          </a:prstGeom>
        </p:spPr>
      </p:pic>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150" y="57150"/>
            <a:ext cx="628650" cy="749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5545418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1731</TotalTime>
  <Words>458</Words>
  <Application>Microsoft Office PowerPoint</Application>
  <PresentationFormat>On-screen Show (16:9)</PresentationFormat>
  <Paragraphs>74</Paragraphs>
  <Slides>12</Slides>
  <Notes>5</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PC</dc:creator>
  <cp:lastModifiedBy>PC</cp:lastModifiedBy>
  <cp:revision>279</cp:revision>
  <dcterms:created xsi:type="dcterms:W3CDTF">2020-12-08T15:48:47Z</dcterms:created>
  <dcterms:modified xsi:type="dcterms:W3CDTF">2021-02-03T07:52:28Z</dcterms:modified>
</cp:coreProperties>
</file>