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5" r:id="rId3"/>
    <p:sldId id="257" r:id="rId4"/>
    <p:sldId id="258" r:id="rId5"/>
    <p:sldId id="259" r:id="rId6"/>
    <p:sldId id="260" r:id="rId7"/>
    <p:sldId id="276" r:id="rId8"/>
    <p:sldId id="277" r:id="rId9"/>
    <p:sldId id="278" r:id="rId10"/>
    <p:sldId id="261" r:id="rId11"/>
    <p:sldId id="263" r:id="rId12"/>
    <p:sldId id="262" r:id="rId13"/>
    <p:sldId id="264" r:id="rId14"/>
    <p:sldId id="266" r:id="rId15"/>
    <p:sldId id="268" r:id="rId16"/>
    <p:sldId id="267" r:id="rId17"/>
    <p:sldId id="270" r:id="rId18"/>
    <p:sldId id="271" r:id="rId19"/>
    <p:sldId id="272" r:id="rId20"/>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varScale="1">
        <p:scale>
          <a:sx n="86" d="100"/>
          <a:sy n="86" d="100"/>
        </p:scale>
        <p:origin x="-67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500" y="1047750"/>
            <a:ext cx="51325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
        <p:nvSpPr>
          <p:cNvPr id="5" name="TextBox 4"/>
          <p:cNvSpPr txBox="1"/>
          <p:nvPr/>
        </p:nvSpPr>
        <p:spPr>
          <a:xfrm>
            <a:off x="342900" y="3417925"/>
            <a:ext cx="7620000" cy="523208"/>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390</Words>
  <Application>Microsoft Office PowerPoint</Application>
  <PresentationFormat>On-screen Show (16:9)</PresentationFormat>
  <Paragraphs>78</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97</cp:revision>
  <dcterms:created xsi:type="dcterms:W3CDTF">2020-12-08T15:48:47Z</dcterms:created>
  <dcterms:modified xsi:type="dcterms:W3CDTF">2021-01-02T15:17:24Z</dcterms:modified>
</cp:coreProperties>
</file>