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298" r:id="rId3"/>
    <p:sldId id="284" r:id="rId4"/>
    <p:sldId id="301" r:id="rId5"/>
    <p:sldId id="315" r:id="rId6"/>
    <p:sldId id="328" r:id="rId7"/>
    <p:sldId id="310" r:id="rId8"/>
    <p:sldId id="306" r:id="rId9"/>
    <p:sldId id="311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</a:rPr>
              <a:t>2.   a,</a:t>
            </a:r>
            <a:r>
              <a:rPr lang="en-US" sz="4000" smtClean="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109</Words>
  <Application>Microsoft Office PowerPoint</Application>
  <PresentationFormat>Widescreen</PresentationFormat>
  <Paragraphs>34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NAM</cp:lastModifiedBy>
  <cp:revision>106</cp:revision>
  <dcterms:created xsi:type="dcterms:W3CDTF">2020-08-15T03:21:16Z</dcterms:created>
  <dcterms:modified xsi:type="dcterms:W3CDTF">2025-05-13T15:48:32Z</dcterms:modified>
</cp:coreProperties>
</file>