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5" r:id="rId3"/>
    <p:sldId id="272" r:id="rId4"/>
    <p:sldId id="273" r:id="rId5"/>
    <p:sldId id="274" r:id="rId6"/>
    <p:sldId id="28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49</Words>
  <Application>Microsoft Office PowerPoint</Application>
  <PresentationFormat>On-screen Show (4:3)</PresentationFormat>
  <Paragraphs>41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NAM</cp:lastModifiedBy>
  <cp:revision>66</cp:revision>
  <dcterms:created xsi:type="dcterms:W3CDTF">2020-08-14T12:58:13Z</dcterms:created>
  <dcterms:modified xsi:type="dcterms:W3CDTF">2025-04-14T09:02:02Z</dcterms:modified>
</cp:coreProperties>
</file>