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84" r:id="rId3"/>
    <p:sldId id="267" r:id="rId4"/>
    <p:sldId id="268" r:id="rId5"/>
    <p:sldId id="269" r:id="rId6"/>
    <p:sldId id="270" r:id="rId7"/>
    <p:sldId id="286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69" d="100"/>
          <a:sy n="69" d="100"/>
        </p:scale>
        <p:origin x="14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95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095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413851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LUYỆN TẬP 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1676400" y="3581400"/>
            <a:ext cx="1047750" cy="1077218"/>
            <a:chOff x="2000250" y="3733800"/>
            <a:chExt cx="104775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23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5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3676650" y="3570982"/>
            <a:ext cx="1047750" cy="1077218"/>
            <a:chOff x="2000250" y="3733800"/>
            <a:chExt cx="104775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67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2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5505450" y="3570982"/>
            <a:ext cx="1047750" cy="1077218"/>
            <a:chOff x="2000250" y="3733800"/>
            <a:chExt cx="1047750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48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3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9" name="Group 14"/>
          <p:cNvGrpSpPr/>
          <p:nvPr/>
        </p:nvGrpSpPr>
        <p:grpSpPr>
          <a:xfrm>
            <a:off x="7334250" y="3570982"/>
            <a:ext cx="1047750" cy="1077218"/>
            <a:chOff x="2000250" y="3733800"/>
            <a:chExt cx="1047750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95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41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81200" y="4572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28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24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69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54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Picture 21" descr="0067.jpg"/>
          <p:cNvPicPr>
            <a:picLocks noChangeAspect="1"/>
          </p:cNvPicPr>
          <p:nvPr/>
        </p:nvPicPr>
        <p:blipFill>
          <a:blip r:embed="rId4"/>
          <a:srcRect l="7826" t="12810" b="77778"/>
          <a:stretch>
            <a:fillRect/>
          </a:stretch>
        </p:blipFill>
        <p:spPr>
          <a:xfrm>
            <a:off x="1143000" y="1905000"/>
            <a:ext cx="8001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5" name="Picture 4" descr="0067.jpg"/>
          <p:cNvPicPr>
            <a:picLocks noChangeAspect="1"/>
          </p:cNvPicPr>
          <p:nvPr/>
        </p:nvPicPr>
        <p:blipFill>
          <a:blip r:embed="rId4"/>
          <a:srcRect l="7653" t="22222" r="12413" b="55556"/>
          <a:stretch>
            <a:fillRect/>
          </a:stretch>
        </p:blipFill>
        <p:spPr>
          <a:xfrm>
            <a:off x="304800" y="1905000"/>
            <a:ext cx="8534400" cy="449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32004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49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0" y="3200400"/>
            <a:ext cx="762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49530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14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50292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4" name="Picture 3" descr="0067.jpg"/>
          <p:cNvPicPr>
            <a:picLocks noChangeAspect="1"/>
          </p:cNvPicPr>
          <p:nvPr/>
        </p:nvPicPr>
        <p:blipFill>
          <a:blip r:embed="rId4"/>
          <a:srcRect l="7533" t="44444" r="13979" b="34445"/>
          <a:stretch>
            <a:fillRect/>
          </a:stretch>
        </p:blipFill>
        <p:spPr>
          <a:xfrm>
            <a:off x="304800" y="1981200"/>
            <a:ext cx="8642684" cy="3276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90800" y="3657600"/>
            <a:ext cx="457200" cy="457200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1600" y="3733800"/>
            <a:ext cx="457200" cy="457200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15200" y="3733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24800" y="2971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0" y="3733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4" name="Picture 3" descr="0067.jpg"/>
          <p:cNvPicPr>
            <a:picLocks noChangeAspect="1"/>
          </p:cNvPicPr>
          <p:nvPr/>
        </p:nvPicPr>
        <p:blipFill>
          <a:blip r:embed="rId4"/>
          <a:srcRect l="9715" t="65556" r="13979" b="7778"/>
          <a:stretch>
            <a:fillRect/>
          </a:stretch>
        </p:blipFill>
        <p:spPr>
          <a:xfrm>
            <a:off x="609600" y="1600200"/>
            <a:ext cx="8153400" cy="4876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3733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74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21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25400" y="0"/>
            <a:ext cx="3022600" cy="1070391"/>
          </a:xfrm>
          <a:prstGeom prst="rect">
            <a:avLst/>
          </a:prstGeom>
        </p:spPr>
      </p:pic>
      <p:pic>
        <p:nvPicPr>
          <p:cNvPr id="4" name="Picture 3" descr="0068.jpg"/>
          <p:cNvPicPr>
            <a:picLocks noChangeAspect="1"/>
          </p:cNvPicPr>
          <p:nvPr/>
        </p:nvPicPr>
        <p:blipFill>
          <a:blip r:embed="rId4" cstate="print"/>
          <a:srcRect t="10000" r="7715" b="10519"/>
          <a:stretch>
            <a:fillRect/>
          </a:stretch>
        </p:blipFill>
        <p:spPr>
          <a:xfrm>
            <a:off x="152400" y="990600"/>
            <a:ext cx="8839200" cy="57912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6" y="1888945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104781"/>
            <a:ext cx="5552090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48</Words>
  <Application>Microsoft Office PowerPoint</Application>
  <PresentationFormat>On-screen Show (4:3)</PresentationFormat>
  <Paragraphs>40</Paragraphs>
  <Slides>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微软雅黑</vt:lpstr>
      <vt:lpstr>宋体</vt:lpstr>
      <vt:lpstr>Arial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NAM</cp:lastModifiedBy>
  <cp:revision>66</cp:revision>
  <dcterms:created xsi:type="dcterms:W3CDTF">2020-08-14T12:58:13Z</dcterms:created>
  <dcterms:modified xsi:type="dcterms:W3CDTF">2025-04-14T09:01:22Z</dcterms:modified>
</cp:coreProperties>
</file>