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23B"/>
    <a:srgbClr val="FFD17E"/>
    <a:srgbClr val="FFF2E6"/>
    <a:srgbClr val="7BBF08"/>
    <a:srgbClr val="FFD2D7"/>
    <a:srgbClr val="FFFFFF"/>
    <a:srgbClr val="F7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220A-97D6-C906-F014-C956F9AFA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9F0FD-D5F2-0DA9-7A0C-48EAB1C6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A0B5-9DD6-C4BC-EE7E-0D82500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7617-8561-635A-3E9E-E8783F8E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0250-ACBD-416C-E4D3-C17E5E5B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14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846B8-D131-3EDF-37C3-78760C6B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8B55C-354E-145E-FC31-9AA32DCF5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587B-DB78-8D14-AF15-0A4F124E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6552-CEA1-B5A2-280F-7A1298E2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D917-47E8-A182-26F8-B6323FAA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014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48F1F-C0B4-49E8-8F77-BF0471005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0CF72-34E3-8ACE-6BA9-0E9DE12BC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BDBA-3CF6-49B2-21D0-A186423B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00F2C-D056-E6E5-EA16-ED27F850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36ED1-35A2-C3F2-1942-9B3A6CE5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85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44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38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2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31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8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911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798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80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088B-F1B7-D393-F06E-8C3E5163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756A-7A52-DAE2-6A52-6539522A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6430-A394-1D6A-E248-45C99C63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363F9-3907-864D-864B-5137245F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8E40F-BAB7-685B-C4A3-B9A37D78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5489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43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79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5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87B-2A4F-BEBD-3264-5B2F7C60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1E9CB-CF50-8379-F255-53437B0F2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6483-91DA-DB11-3114-44E3C320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ED2A-D572-34FF-2BCB-33CAA6C2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EA1ED-C212-2488-E157-F0EABF78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71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82EA6-C132-2F1C-2CAA-8A3444E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7977-6E20-D69D-37D5-D8B9E3055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3F378-727E-286D-FE5F-EA6BD6724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4B096-117A-2CDB-85C1-283AAA43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8409-EB26-57AB-0351-F02927E8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5A30F-1126-A536-979B-6DEDD6BB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25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28F5-7CE5-CCC9-F4F4-CADC823B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7B093-72EF-AF9E-F58A-BEF01DE62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08A2D-7DDB-F337-94DC-50CFCB699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BBBE-9CB1-2A60-A1D1-C99D419A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10A59-3133-DBA7-320E-DEB1213FA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F154C-2D50-894A-3D1D-F040E6B2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231D1-4B53-F4D9-486D-2E100DA9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8B2AD-5C77-C931-9AE3-F15FAB28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895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FB34-974D-5441-4521-F9E86DE7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B6C9D-A09C-FD8B-93B4-787C5DFA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BB070-81FC-9B18-D7F3-F2D241D1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12363-CC32-88EC-66A3-C13792D1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10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76679-46E9-15BC-7865-C23E8D88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E43D7-D453-B23D-D85E-70D35061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8987E-DEF9-8092-C3DE-55AA7AD7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2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C0E7-E701-DB58-C9B0-2C4E18DE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9945-2DB1-E16A-D2F4-E2C25590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FD56-5B34-0EBA-E5F5-37C27E7A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C3D3D-9557-3EEC-0BF1-8B14A632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F4678-EB22-B606-59F1-46FB3DD6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163F-8F21-42B0-EF31-1FB7EDD1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03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33CC-1C27-4C62-B689-35438C0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17275-2C2A-623B-4A48-949BA54C8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42D5-AEBC-838A-EA4B-F9B30437A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B5E9F-0D56-4498-4C13-883B8D11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5564F-359B-B786-0FEF-BD0B0CA9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77584-A10B-554F-2A05-F80E471A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34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30CE1-2F38-5999-CC41-A42EE050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FB89-2F21-2884-DC38-4C0BFB9A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A98F-6BE5-F8A0-751A-805270F9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AFC37-6F67-4003-AF8D-A63CB08EAA8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DE01-17AE-684E-BB51-D9B2A3315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048A-6850-C917-0BAB-A6AE77447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D3BE-B4BC-4FD8-8238-F1D9694F7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8D5217-7DC0-E123-DB9B-7F94C32AF1D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0C5B9F-1075-D8F4-0A82-632FE10AC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908682E-B56D-00C0-B9F3-68DB76179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078E78D-2597-8E98-934B-F16CF9B6C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C317081-B085-BF48-C7DA-31EB11974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6AEE9AC0-2A9D-36D2-E0EB-D1411023E5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24CEE6DA-88DF-7406-14C3-0A6F0546CB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E9E483E-726D-6D9C-6F84-C338F5DC30B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56D9AE2-BE96-7484-DF50-00D00B759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8A143E1-8BEC-E078-BC42-C59CA763E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40A77C-3777-9E33-F9D9-4FD083E45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8738011-283F-110F-5F95-08CA13B52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DB0BDA3F-E723-81A8-3949-684A4FF3D96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90AC6BC2-7937-D5AA-2888-AFB7A55646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59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5526" y="1551634"/>
            <a:ext cx="8774203" cy="3865144"/>
          </a:xfrm>
          <a:custGeom>
            <a:avLst/>
            <a:gdLst/>
            <a:ahLst/>
            <a:cxnLst/>
            <a:rect l="l" t="t" r="r" b="b"/>
            <a:pathLst>
              <a:path w="11690625" h="4952574">
                <a:moveTo>
                  <a:pt x="0" y="0"/>
                </a:moveTo>
                <a:lnTo>
                  <a:pt x="11690625" y="0"/>
                </a:lnTo>
                <a:lnTo>
                  <a:pt x="11690625" y="4952574"/>
                </a:lnTo>
                <a:lnTo>
                  <a:pt x="0" y="4952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9910545" y="410901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95" y="3127169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F59928-546F-9858-7F8E-231B38F8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4" y="15764"/>
            <a:ext cx="1919318" cy="1919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F3437-E009-90B1-DBDF-5BF67D53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460" y="478645"/>
            <a:ext cx="52003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4794D-318B-E6A2-5CAB-10C227C80B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0779"/>
          <a:stretch/>
        </p:blipFill>
        <p:spPr>
          <a:xfrm>
            <a:off x="3652411" y="1862845"/>
            <a:ext cx="5236918" cy="786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48B862-D8C7-1FEA-DA03-6B4E58308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4005"/>
          <a:stretch/>
        </p:blipFill>
        <p:spPr>
          <a:xfrm>
            <a:off x="2095292" y="2469276"/>
            <a:ext cx="9016765" cy="25064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995C3-7480-111F-1A93-811AC1FFF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162" y="1957946"/>
            <a:ext cx="7120745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9243E14-C302-E78B-5637-B06A8F5F2882}"/>
              </a:ext>
            </a:extLst>
          </p:cNvPr>
          <p:cNvGrpSpPr/>
          <p:nvPr/>
        </p:nvGrpSpPr>
        <p:grpSpPr>
          <a:xfrm>
            <a:off x="5571461" y="364795"/>
            <a:ext cx="5380060" cy="5811359"/>
            <a:chOff x="5571461" y="364795"/>
            <a:chExt cx="5380060" cy="5811359"/>
          </a:xfrm>
        </p:grpSpPr>
        <p:sp>
          <p:nvSpPr>
            <p:cNvPr id="3" name="Freeform 3"/>
            <p:cNvSpPr/>
            <p:nvPr/>
          </p:nvSpPr>
          <p:spPr>
            <a:xfrm>
              <a:off x="5571461" y="364795"/>
              <a:ext cx="5380060" cy="5811359"/>
            </a:xfrm>
            <a:custGeom>
              <a:avLst/>
              <a:gdLst/>
              <a:ahLst/>
              <a:cxnLst/>
              <a:rect l="l" t="t" r="r" b="b"/>
              <a:pathLst>
                <a:path w="7904854" h="8538557">
                  <a:moveTo>
                    <a:pt x="0" y="0"/>
                  </a:moveTo>
                  <a:lnTo>
                    <a:pt x="7904854" y="0"/>
                  </a:lnTo>
                  <a:lnTo>
                    <a:pt x="7904854" y="8538557"/>
                  </a:lnTo>
                  <a:lnTo>
                    <a:pt x="0" y="853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1575F2F-B9A9-1F1A-D5A2-EC8F5EA6A1F3}"/>
                </a:ext>
              </a:extLst>
            </p:cNvPr>
            <p:cNvSpPr txBox="1"/>
            <p:nvPr/>
          </p:nvSpPr>
          <p:spPr>
            <a:xfrm>
              <a:off x="6182057" y="2484196"/>
              <a:ext cx="4158867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128D37C4-E4AE-71C4-62ED-3F226D8F5236}"/>
              </a:ext>
            </a:extLst>
          </p:cNvPr>
          <p:cNvSpPr/>
          <p:nvPr/>
        </p:nvSpPr>
        <p:spPr>
          <a:xfrm flipH="1">
            <a:off x="1437026" y="2016071"/>
            <a:ext cx="2869162" cy="4676761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F8F850-9855-669A-6D68-791A5C72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35" y="165168"/>
            <a:ext cx="4791871" cy="2566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1554900" y="-712248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5"/>
                </a:lnTo>
                <a:lnTo>
                  <a:pt x="0" y="12854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627" y="1768733"/>
            <a:ext cx="881197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3"/>
                </a:lnTo>
                <a:lnTo>
                  <a:pt x="0" y="541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1122226" y="4195590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7465505" y="1140020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09" y="0"/>
                </a:lnTo>
                <a:lnTo>
                  <a:pt x="4100309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5FD4-D9AB-7547-200D-B29B914C0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627" y="1847659"/>
            <a:ext cx="8657070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475882"/>
            <a:ext cx="7267830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919812" y="808353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630C0-1894-8A36-3CA4-CA80E37D22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1913" y="2210353"/>
            <a:ext cx="7120745" cy="20301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8895" y="2308774"/>
            <a:ext cx="5430659" cy="42630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008D85-14CB-59B1-45B7-2D48C8C9D2B4}"/>
              </a:ext>
            </a:extLst>
          </p:cNvPr>
          <p:cNvGrpSpPr/>
          <p:nvPr/>
        </p:nvGrpSpPr>
        <p:grpSpPr>
          <a:xfrm>
            <a:off x="5972848" y="221291"/>
            <a:ext cx="5724996" cy="6285075"/>
            <a:chOff x="5972848" y="221291"/>
            <a:chExt cx="5724996" cy="6285075"/>
          </a:xfrm>
        </p:grpSpPr>
        <p:sp>
          <p:nvSpPr>
            <p:cNvPr id="3" name="Freeform 3"/>
            <p:cNvSpPr/>
            <p:nvPr/>
          </p:nvSpPr>
          <p:spPr>
            <a:xfrm>
              <a:off x="5972848" y="221291"/>
              <a:ext cx="5724996" cy="6285075"/>
            </a:xfrm>
            <a:custGeom>
              <a:avLst/>
              <a:gdLst/>
              <a:ahLst/>
              <a:cxnLst/>
              <a:rect l="l" t="t" r="r" b="b"/>
              <a:pathLst>
                <a:path w="7408532" h="9427612">
                  <a:moveTo>
                    <a:pt x="0" y="0"/>
                  </a:moveTo>
                  <a:lnTo>
                    <a:pt x="7408532" y="0"/>
                  </a:lnTo>
                  <a:lnTo>
                    <a:pt x="7408532" y="9427612"/>
                  </a:lnTo>
                  <a:lnTo>
                    <a:pt x="0" y="942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560289" y="806534"/>
              <a:ext cx="4871611" cy="495744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5"/>
                </a:lnSpc>
              </a:pP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	GV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mời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HS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đứng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ở 9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góc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cặp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đôi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giữ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tấm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thẻ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đề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còn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nối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thành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đoàn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tàu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từng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ga, ở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ga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sẽ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vụ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2781">
                  <a:solidFill>
                    <a:srgbClr val="000000"/>
                  </a:solidFill>
                  <a:latin typeface="Cambria Bold"/>
                </a:rPr>
                <a:t>.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302BCC-2C1D-7A1E-4E3E-4B8E7F076191}"/>
              </a:ext>
            </a:extLst>
          </p:cNvPr>
          <p:cNvGrpSpPr/>
          <p:nvPr/>
        </p:nvGrpSpPr>
        <p:grpSpPr>
          <a:xfrm>
            <a:off x="247852" y="487297"/>
            <a:ext cx="5724996" cy="1821477"/>
            <a:chOff x="247852" y="487297"/>
            <a:chExt cx="5724996" cy="1821477"/>
          </a:xfrm>
        </p:grpSpPr>
        <p:sp>
          <p:nvSpPr>
            <p:cNvPr id="2" name="Freeform 2"/>
            <p:cNvSpPr/>
            <p:nvPr/>
          </p:nvSpPr>
          <p:spPr>
            <a:xfrm>
              <a:off x="247852" y="487297"/>
              <a:ext cx="5724996" cy="1555471"/>
            </a:xfrm>
            <a:custGeom>
              <a:avLst/>
              <a:gdLst/>
              <a:ahLst/>
              <a:cxnLst/>
              <a:rect l="l" t="t" r="r" b="b"/>
              <a:pathLst>
                <a:path w="6887002" h="2992715">
                  <a:moveTo>
                    <a:pt x="0" y="0"/>
                  </a:moveTo>
                  <a:lnTo>
                    <a:pt x="6887002" y="0"/>
                  </a:lnTo>
                  <a:lnTo>
                    <a:pt x="6887002" y="2992715"/>
                  </a:lnTo>
                  <a:lnTo>
                    <a:pt x="0" y="2992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7E6530-BF99-D878-BA3E-9E6FA084F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110" y="699291"/>
              <a:ext cx="5194242" cy="16094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54157"/>
              </p:ext>
            </p:extLst>
          </p:nvPr>
        </p:nvGraphicFramePr>
        <p:xfrm>
          <a:off x="172249" y="2361583"/>
          <a:ext cx="11738150" cy="4315520"/>
        </p:xfrm>
        <a:graphic>
          <a:graphicData uri="http://schemas.openxmlformats.org/drawingml/2006/table">
            <a:tbl>
              <a:tblPr/>
              <a:tblGrid>
                <a:gridCol w="145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8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73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3214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06"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8"/>
                        </a:lnSpc>
                        <a:defRPr/>
                      </a:pPr>
                      <a:endParaRPr lang="en-US" sz="700" dirty="0"/>
                    </a:p>
                  </a:txBody>
                  <a:tcPr marL="125714" marR="125714" marT="125714" marB="125714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238201" y="520224"/>
            <a:ext cx="6286225" cy="1390827"/>
          </a:xfrm>
          <a:custGeom>
            <a:avLst/>
            <a:gdLst/>
            <a:ahLst/>
            <a:cxnLst/>
            <a:rect l="l" t="t" r="r" b="b"/>
            <a:pathLst>
              <a:path w="9429338" h="2086241">
                <a:moveTo>
                  <a:pt x="0" y="0"/>
                </a:moveTo>
                <a:lnTo>
                  <a:pt x="9429338" y="0"/>
                </a:lnTo>
                <a:lnTo>
                  <a:pt x="9429338" y="2086241"/>
                </a:lnTo>
                <a:lnTo>
                  <a:pt x="0" y="2086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109" y="2387086"/>
            <a:ext cx="1403140" cy="6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Nhận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diện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bản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thân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26236" y="2393436"/>
            <a:ext cx="120116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>
                <a:solidFill>
                  <a:schemeClr val="bg1"/>
                </a:solidFill>
                <a:latin typeface="Cambria Bold"/>
              </a:rPr>
              <a:t>Nếp sống và tư duy khoa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4590" y="2323484"/>
            <a:ext cx="109649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63"/>
              </a:lnSpc>
              <a:spcBef>
                <a:spcPct val="0"/>
              </a:spcBef>
            </a:pP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Tự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lực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thực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hiện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nhiệm</a:t>
            </a:r>
            <a:r>
              <a:rPr lang="en-US" sz="1830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830" dirty="0" err="1">
                <a:solidFill>
                  <a:schemeClr val="bg1"/>
                </a:solidFill>
                <a:latin typeface="Cambria Bold"/>
              </a:rPr>
              <a:t>vụ</a:t>
            </a:r>
            <a:endParaRPr lang="en-US" sz="1830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06150" y="2431757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Mái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ấm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gia</a:t>
            </a:r>
            <a:r>
              <a:rPr lang="en-US" sz="1979" dirty="0">
                <a:solidFill>
                  <a:schemeClr val="bg1"/>
                </a:solidFill>
                <a:latin typeface="Cambria Bold"/>
              </a:rPr>
              <a:t> </a:t>
            </a:r>
            <a:r>
              <a:rPr lang="en-US" sz="1979" dirty="0" err="1">
                <a:solidFill>
                  <a:schemeClr val="bg1"/>
                </a:solidFill>
                <a:latin typeface="Cambria Bold"/>
              </a:rPr>
              <a:t>đình</a:t>
            </a:r>
            <a:endParaRPr lang="en-US" sz="1979" dirty="0">
              <a:solidFill>
                <a:schemeClr val="bg1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1795" y="3924300"/>
            <a:ext cx="1221294" cy="2122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hít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thở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10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chỉnh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xúc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44935" y="3963830"/>
            <a:ext cx="1283451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6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câu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bất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kì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30109" y="3642411"/>
            <a:ext cx="1403140" cy="284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co 1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chân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xem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trường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65693" y="3789205"/>
            <a:ext cx="1403140" cy="21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rgbClr val="000000"/>
                </a:solidFill>
                <a:latin typeface="Cambria"/>
              </a:rPr>
              <a:t>Nêu 5 hoạt động có thể thực hiện với người thân trong gia đình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50747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Phòng tránh xâm hại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14081" y="2387086"/>
            <a:ext cx="140314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Kết nối cộng đồng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8821" y="2350880"/>
            <a:ext cx="140314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Quê hương em tươi đẹp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23562" y="2314674"/>
            <a:ext cx="154899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>
                <a:solidFill>
                  <a:schemeClr val="bg1"/>
                </a:solidFill>
                <a:latin typeface="Cambria Bold"/>
              </a:rPr>
              <a:t>Trải nghiệm nghề truyền thồng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83133" y="3642411"/>
            <a:ext cx="1282572" cy="248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5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nhớ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phòng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tránh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xâm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hại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86273" y="3642411"/>
            <a:ext cx="1129348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Nắm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tay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hát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984010" y="3805917"/>
            <a:ext cx="1403140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cảnh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quan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tiêu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biểu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478061" y="3924300"/>
            <a:ext cx="1403140" cy="140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1979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truyền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thống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197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dirty="0" err="1">
                <a:solidFill>
                  <a:srgbClr val="000000"/>
                </a:solidFill>
                <a:latin typeface="Cambria"/>
              </a:rPr>
              <a:t>em</a:t>
            </a:r>
            <a:endParaRPr lang="en-US" sz="1979" dirty="0">
              <a:solidFill>
                <a:srgbClr val="000000"/>
              </a:solidFill>
              <a:latin typeface="Cambria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92D096-D4BE-DB70-9C9D-DEB27934F5BB}"/>
              </a:ext>
            </a:extLst>
          </p:cNvPr>
          <p:cNvCxnSpPr/>
          <p:nvPr/>
        </p:nvCxnSpPr>
        <p:spPr>
          <a:xfrm>
            <a:off x="152524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B2CF5B-44C6-D2D4-DB46-FAECA5019D0A}"/>
              </a:ext>
            </a:extLst>
          </p:cNvPr>
          <p:cNvCxnSpPr/>
          <p:nvPr/>
        </p:nvCxnSpPr>
        <p:spPr>
          <a:xfrm>
            <a:off x="2954519" y="237645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14E40-64FC-AB0E-0D2B-482DB4067C79}"/>
              </a:ext>
            </a:extLst>
          </p:cNvPr>
          <p:cNvCxnSpPr/>
          <p:nvPr/>
        </p:nvCxnSpPr>
        <p:spPr>
          <a:xfrm>
            <a:off x="4604403" y="2361583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4FF0E-0B79-CF5F-2D0C-F951BB6AB84F}"/>
              </a:ext>
            </a:extLst>
          </p:cNvPr>
          <p:cNvCxnSpPr/>
          <p:nvPr/>
        </p:nvCxnSpPr>
        <p:spPr>
          <a:xfrm>
            <a:off x="6096000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0A91F3-96AE-4296-7720-CA5A11C0BD40}"/>
              </a:ext>
            </a:extLst>
          </p:cNvPr>
          <p:cNvCxnSpPr/>
          <p:nvPr/>
        </p:nvCxnSpPr>
        <p:spPr>
          <a:xfrm>
            <a:off x="7492873" y="231467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DAAC40-139A-39EF-F315-5AACB22DEDD7}"/>
              </a:ext>
            </a:extLst>
          </p:cNvPr>
          <p:cNvCxnSpPr/>
          <p:nvPr/>
        </p:nvCxnSpPr>
        <p:spPr>
          <a:xfrm>
            <a:off x="8817221" y="2372170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8CB2F2-BC17-643A-03FA-7D108F2E862F}"/>
              </a:ext>
            </a:extLst>
          </p:cNvPr>
          <p:cNvCxnSpPr/>
          <p:nvPr/>
        </p:nvCxnSpPr>
        <p:spPr>
          <a:xfrm>
            <a:off x="10408671" y="2323484"/>
            <a:ext cx="0" cy="4322058"/>
          </a:xfrm>
          <a:prstGeom prst="line">
            <a:avLst/>
          </a:prstGeom>
          <a:ln w="57150">
            <a:solidFill>
              <a:srgbClr val="FFD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48ED06-DA21-E3BF-D449-9183736ECB19}"/>
              </a:ext>
            </a:extLst>
          </p:cNvPr>
          <p:cNvGrpSpPr/>
          <p:nvPr/>
        </p:nvGrpSpPr>
        <p:grpSpPr>
          <a:xfrm>
            <a:off x="685800" y="294693"/>
            <a:ext cx="4250184" cy="1846898"/>
            <a:chOff x="685800" y="294693"/>
            <a:chExt cx="4250184" cy="1846898"/>
          </a:xfrm>
        </p:grpSpPr>
        <p:sp>
          <p:nvSpPr>
            <p:cNvPr id="2" name="Freeform 2"/>
            <p:cNvSpPr/>
            <p:nvPr/>
          </p:nvSpPr>
          <p:spPr>
            <a:xfrm>
              <a:off x="685800" y="294693"/>
              <a:ext cx="4250184" cy="1846898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DB2D5F-6214-96C1-6DA0-D957C0D7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86" y="702490"/>
              <a:ext cx="4182218" cy="129856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547">
            <a:off x="2999264" y="-1063474"/>
            <a:ext cx="8696085" cy="8569596"/>
          </a:xfrm>
          <a:custGeom>
            <a:avLst/>
            <a:gdLst/>
            <a:ahLst/>
            <a:cxnLst/>
            <a:rect l="l" t="t" r="r" b="b"/>
            <a:pathLst>
              <a:path w="13044127" h="12854394">
                <a:moveTo>
                  <a:pt x="0" y="0"/>
                </a:moveTo>
                <a:lnTo>
                  <a:pt x="13044127" y="0"/>
                </a:lnTo>
                <a:lnTo>
                  <a:pt x="13044127" y="12854394"/>
                </a:lnTo>
                <a:lnTo>
                  <a:pt x="0" y="12854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8371" y="1642185"/>
            <a:ext cx="6424328" cy="3607635"/>
          </a:xfrm>
          <a:custGeom>
            <a:avLst/>
            <a:gdLst/>
            <a:ahLst/>
            <a:cxnLst/>
            <a:rect l="l" t="t" r="r" b="b"/>
            <a:pathLst>
              <a:path w="9636492" h="5411453">
                <a:moveTo>
                  <a:pt x="0" y="0"/>
                </a:moveTo>
                <a:lnTo>
                  <a:pt x="9636492" y="0"/>
                </a:lnTo>
                <a:lnTo>
                  <a:pt x="9636492" y="5411454"/>
                </a:lnTo>
                <a:lnTo>
                  <a:pt x="0" y="5411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33014">
            <a:off x="4363665" y="4242604"/>
            <a:ext cx="1509072" cy="1630628"/>
          </a:xfrm>
          <a:custGeom>
            <a:avLst/>
            <a:gdLst/>
            <a:ahLst/>
            <a:cxnLst/>
            <a:rect l="l" t="t" r="r" b="b"/>
            <a:pathLst>
              <a:path w="2263608" h="2445942">
                <a:moveTo>
                  <a:pt x="0" y="0"/>
                </a:moveTo>
                <a:lnTo>
                  <a:pt x="2263608" y="0"/>
                </a:lnTo>
                <a:lnTo>
                  <a:pt x="2263608" y="2445942"/>
                </a:lnTo>
                <a:lnTo>
                  <a:pt x="0" y="24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93351">
            <a:off x="8565109" y="1195284"/>
            <a:ext cx="2733540" cy="1565573"/>
          </a:xfrm>
          <a:custGeom>
            <a:avLst/>
            <a:gdLst/>
            <a:ahLst/>
            <a:cxnLst/>
            <a:rect l="l" t="t" r="r" b="b"/>
            <a:pathLst>
              <a:path w="4100310" h="2348359">
                <a:moveTo>
                  <a:pt x="0" y="0"/>
                </a:moveTo>
                <a:lnTo>
                  <a:pt x="4100310" y="0"/>
                </a:lnTo>
                <a:lnTo>
                  <a:pt x="4100310" y="2348359"/>
                </a:lnTo>
                <a:lnTo>
                  <a:pt x="0" y="2348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1096" y="1978071"/>
            <a:ext cx="4432984" cy="4858065"/>
          </a:xfrm>
          <a:custGeom>
            <a:avLst/>
            <a:gdLst/>
            <a:ahLst/>
            <a:cxnLst/>
            <a:rect l="l" t="t" r="r" b="b"/>
            <a:pathLst>
              <a:path w="6649476" h="7287097">
                <a:moveTo>
                  <a:pt x="0" y="0"/>
                </a:moveTo>
                <a:lnTo>
                  <a:pt x="6649475" y="0"/>
                </a:lnTo>
                <a:lnTo>
                  <a:pt x="6649475" y="7287096"/>
                </a:lnTo>
                <a:lnTo>
                  <a:pt x="0" y="72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68E35-7740-9DE2-3F66-B4D85B828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289" y="1955129"/>
            <a:ext cx="4627265" cy="31397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" y="88300"/>
            <a:ext cx="12187055" cy="6897291"/>
          </a:xfrm>
          <a:custGeom>
            <a:avLst/>
            <a:gdLst/>
            <a:ahLst/>
            <a:cxnLst/>
            <a:rect l="l" t="t" r="r" b="b"/>
            <a:pathLst>
              <a:path w="18280582" h="7943744">
                <a:moveTo>
                  <a:pt x="0" y="0"/>
                </a:moveTo>
                <a:lnTo>
                  <a:pt x="18280582" y="0"/>
                </a:lnTo>
                <a:lnTo>
                  <a:pt x="18280582" y="7943743"/>
                </a:lnTo>
                <a:lnTo>
                  <a:pt x="0" y="7943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5833" y="3397030"/>
            <a:ext cx="8168275" cy="1650995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t="1" r="-2436" b="-97730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9B47-4EBB-5036-B9D4-E6EC14F473AE}"/>
              </a:ext>
            </a:extLst>
          </p:cNvPr>
          <p:cNvGrpSpPr/>
          <p:nvPr/>
        </p:nvGrpSpPr>
        <p:grpSpPr>
          <a:xfrm>
            <a:off x="1747537" y="1343129"/>
            <a:ext cx="9029948" cy="2085871"/>
            <a:chOff x="1800700" y="1550463"/>
            <a:chExt cx="9029948" cy="2085871"/>
          </a:xfrm>
        </p:grpSpPr>
        <p:sp>
          <p:nvSpPr>
            <p:cNvPr id="3" name="Freeform 3"/>
            <p:cNvSpPr/>
            <p:nvPr/>
          </p:nvSpPr>
          <p:spPr>
            <a:xfrm>
              <a:off x="1800700" y="1550463"/>
              <a:ext cx="9029948" cy="2085871"/>
            </a:xfrm>
            <a:custGeom>
              <a:avLst/>
              <a:gdLst/>
              <a:ahLst/>
              <a:cxnLst/>
              <a:rect l="l" t="t" r="r" b="b"/>
              <a:pathLst>
                <a:path w="13837431" h="2817804">
                  <a:moveTo>
                    <a:pt x="0" y="0"/>
                  </a:moveTo>
                  <a:lnTo>
                    <a:pt x="13837431" y="0"/>
                  </a:lnTo>
                  <a:lnTo>
                    <a:pt x="13837431" y="2817804"/>
                  </a:lnTo>
                  <a:lnTo>
                    <a:pt x="0" y="2817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197880" y="1777754"/>
              <a:ext cx="8307087" cy="956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phẩm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cá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nhân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27286" y="2762055"/>
              <a:ext cx="8137429" cy="456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0649" lvl="1" indent="-300324" defTabSz="609630">
                <a:lnSpc>
                  <a:spcPts val="38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278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781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endParaRPr lang="en-US" sz="278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E735AA55-6961-61B1-FC9E-56EE370B70AE}"/>
              </a:ext>
            </a:extLst>
          </p:cNvPr>
          <p:cNvSpPr/>
          <p:nvPr/>
        </p:nvSpPr>
        <p:spPr>
          <a:xfrm>
            <a:off x="3327991" y="5024301"/>
            <a:ext cx="7761614" cy="1539873"/>
          </a:xfrm>
          <a:custGeom>
            <a:avLst/>
            <a:gdLst/>
            <a:ahLst/>
            <a:cxnLst/>
            <a:rect l="l" t="t" r="r" b="b"/>
            <a:pathLst>
              <a:path w="12252413" h="4896749">
                <a:moveTo>
                  <a:pt x="0" y="0"/>
                </a:moveTo>
                <a:lnTo>
                  <a:pt x="12252413" y="0"/>
                </a:lnTo>
                <a:lnTo>
                  <a:pt x="12252413" y="4896749"/>
                </a:lnTo>
                <a:lnTo>
                  <a:pt x="0" y="489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72" t="-111998" r="-548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CEC1D-A857-E148-D449-6F7DE3576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732" y="471595"/>
            <a:ext cx="9035055" cy="1133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1" y="98351"/>
            <a:ext cx="12065238" cy="6895214"/>
          </a:xfrm>
          <a:custGeom>
            <a:avLst/>
            <a:gdLst/>
            <a:ahLst/>
            <a:cxnLst/>
            <a:rect l="l" t="t" r="r" b="b"/>
            <a:pathLst>
              <a:path w="18097857" h="7864342">
                <a:moveTo>
                  <a:pt x="0" y="0"/>
                </a:moveTo>
                <a:lnTo>
                  <a:pt x="18097857" y="0"/>
                </a:lnTo>
                <a:lnTo>
                  <a:pt x="18097857" y="7864342"/>
                </a:lnTo>
                <a:lnTo>
                  <a:pt x="0" y="7864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3918" y="3834839"/>
            <a:ext cx="6365899" cy="2544169"/>
          </a:xfrm>
          <a:custGeom>
            <a:avLst/>
            <a:gdLst/>
            <a:ahLst/>
            <a:cxnLst/>
            <a:rect l="l" t="t" r="r" b="b"/>
            <a:pathLst>
              <a:path w="9548849" h="3816254">
                <a:moveTo>
                  <a:pt x="0" y="0"/>
                </a:moveTo>
                <a:lnTo>
                  <a:pt x="9548848" y="0"/>
                </a:lnTo>
                <a:lnTo>
                  <a:pt x="9548848" y="3816254"/>
                </a:lnTo>
                <a:lnTo>
                  <a:pt x="0" y="3816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8" r="-2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02816" y="601048"/>
            <a:ext cx="4857343" cy="5736308"/>
          </a:xfrm>
          <a:custGeom>
            <a:avLst/>
            <a:gdLst/>
            <a:ahLst/>
            <a:cxnLst/>
            <a:rect l="l" t="t" r="r" b="b"/>
            <a:pathLst>
              <a:path w="8084895" h="9697025">
                <a:moveTo>
                  <a:pt x="0" y="0"/>
                </a:moveTo>
                <a:lnTo>
                  <a:pt x="8084895" y="0"/>
                </a:lnTo>
                <a:lnTo>
                  <a:pt x="8084895" y="9697025"/>
                </a:lnTo>
                <a:lnTo>
                  <a:pt x="0" y="9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5918" y="2250852"/>
            <a:ext cx="6227324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143A8-809B-BAE7-09ED-6938000B1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113" y="938242"/>
            <a:ext cx="4858933" cy="13961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460" y="2231948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45295">
            <a:off x="422010" y="5603600"/>
            <a:ext cx="1365730" cy="1032988"/>
          </a:xfrm>
          <a:custGeom>
            <a:avLst/>
            <a:gdLst/>
            <a:ahLst/>
            <a:cxnLst/>
            <a:rect l="l" t="t" r="r" b="b"/>
            <a:pathLst>
              <a:path w="2048595" h="1549482">
                <a:moveTo>
                  <a:pt x="0" y="0"/>
                </a:moveTo>
                <a:lnTo>
                  <a:pt x="2048594" y="0"/>
                </a:lnTo>
                <a:lnTo>
                  <a:pt x="2048594" y="1549482"/>
                </a:lnTo>
                <a:lnTo>
                  <a:pt x="0" y="1549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595" y="1889672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69981" y="2103560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20" y="0"/>
                </a:lnTo>
                <a:lnTo>
                  <a:pt x="5081520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13484">
            <a:off x="3998397" y="4213953"/>
            <a:ext cx="950171" cy="950171"/>
          </a:xfrm>
          <a:custGeom>
            <a:avLst/>
            <a:gdLst/>
            <a:ahLst/>
            <a:cxnLst/>
            <a:rect l="l" t="t" r="r" b="b"/>
            <a:pathLst>
              <a:path w="1425257" h="1425257">
                <a:moveTo>
                  <a:pt x="0" y="0"/>
                </a:moveTo>
                <a:lnTo>
                  <a:pt x="1425258" y="0"/>
                </a:lnTo>
                <a:lnTo>
                  <a:pt x="1425258" y="1425258"/>
                </a:lnTo>
                <a:lnTo>
                  <a:pt x="0" y="1425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1165" y="1857176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6" y="0"/>
                </a:lnTo>
                <a:lnTo>
                  <a:pt x="3074116" y="3051758"/>
                </a:lnTo>
                <a:lnTo>
                  <a:pt x="0" y="3051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8311" y="2170214"/>
            <a:ext cx="3387680" cy="4555559"/>
          </a:xfrm>
          <a:custGeom>
            <a:avLst/>
            <a:gdLst/>
            <a:ahLst/>
            <a:cxnLst/>
            <a:rect l="l" t="t" r="r" b="b"/>
            <a:pathLst>
              <a:path w="5081520" h="6833339">
                <a:moveTo>
                  <a:pt x="0" y="0"/>
                </a:moveTo>
                <a:lnTo>
                  <a:pt x="5081519" y="0"/>
                </a:lnTo>
                <a:lnTo>
                  <a:pt x="5081519" y="6833339"/>
                </a:lnTo>
                <a:lnTo>
                  <a:pt x="0" y="683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7453">
            <a:off x="10687407" y="4851059"/>
            <a:ext cx="1176239" cy="735684"/>
          </a:xfrm>
          <a:custGeom>
            <a:avLst/>
            <a:gdLst/>
            <a:ahLst/>
            <a:cxnLst/>
            <a:rect l="l" t="t" r="r" b="b"/>
            <a:pathLst>
              <a:path w="1764358" h="1103526">
                <a:moveTo>
                  <a:pt x="0" y="0"/>
                </a:moveTo>
                <a:lnTo>
                  <a:pt x="1764358" y="0"/>
                </a:lnTo>
                <a:lnTo>
                  <a:pt x="1764358" y="1103526"/>
                </a:lnTo>
                <a:lnTo>
                  <a:pt x="0" y="1103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72061" y="1752879"/>
            <a:ext cx="2049411" cy="2034505"/>
          </a:xfrm>
          <a:custGeom>
            <a:avLst/>
            <a:gdLst/>
            <a:ahLst/>
            <a:cxnLst/>
            <a:rect l="l" t="t" r="r" b="b"/>
            <a:pathLst>
              <a:path w="3074116" h="3051758">
                <a:moveTo>
                  <a:pt x="0" y="0"/>
                </a:moveTo>
                <a:lnTo>
                  <a:pt x="3074115" y="0"/>
                </a:lnTo>
                <a:lnTo>
                  <a:pt x="3074115" y="3051759"/>
                </a:lnTo>
                <a:lnTo>
                  <a:pt x="0" y="30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2783" y="2170214"/>
            <a:ext cx="1341735" cy="1435010"/>
          </a:xfrm>
          <a:custGeom>
            <a:avLst/>
            <a:gdLst/>
            <a:ahLst/>
            <a:cxnLst/>
            <a:rect l="l" t="t" r="r" b="b"/>
            <a:pathLst>
              <a:path w="2012602" h="2152515">
                <a:moveTo>
                  <a:pt x="0" y="0"/>
                </a:moveTo>
                <a:lnTo>
                  <a:pt x="2012601" y="0"/>
                </a:lnTo>
                <a:lnTo>
                  <a:pt x="2012601" y="2152515"/>
                </a:lnTo>
                <a:lnTo>
                  <a:pt x="0" y="2152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11484" y="2231948"/>
            <a:ext cx="1169033" cy="1337949"/>
          </a:xfrm>
          <a:custGeom>
            <a:avLst/>
            <a:gdLst/>
            <a:ahLst/>
            <a:cxnLst/>
            <a:rect l="l" t="t" r="r" b="b"/>
            <a:pathLst>
              <a:path w="1753550" h="2006924">
                <a:moveTo>
                  <a:pt x="0" y="0"/>
                </a:moveTo>
                <a:lnTo>
                  <a:pt x="1753550" y="0"/>
                </a:lnTo>
                <a:lnTo>
                  <a:pt x="1753550" y="2006924"/>
                </a:lnTo>
                <a:lnTo>
                  <a:pt x="0" y="2006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92324" y="2381778"/>
            <a:ext cx="1208885" cy="776709"/>
          </a:xfrm>
          <a:custGeom>
            <a:avLst/>
            <a:gdLst/>
            <a:ahLst/>
            <a:cxnLst/>
            <a:rect l="l" t="t" r="r" b="b"/>
            <a:pathLst>
              <a:path w="1813327" h="1165063">
                <a:moveTo>
                  <a:pt x="0" y="0"/>
                </a:moveTo>
                <a:lnTo>
                  <a:pt x="1813327" y="0"/>
                </a:lnTo>
                <a:lnTo>
                  <a:pt x="1813327" y="1165063"/>
                </a:lnTo>
                <a:lnTo>
                  <a:pt x="0" y="116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CD896E-17B8-BF86-ACCB-E68D1FD5B004}"/>
              </a:ext>
            </a:extLst>
          </p:cNvPr>
          <p:cNvGrpSpPr/>
          <p:nvPr/>
        </p:nvGrpSpPr>
        <p:grpSpPr>
          <a:xfrm>
            <a:off x="2863228" y="324146"/>
            <a:ext cx="6601185" cy="1220065"/>
            <a:chOff x="1683604" y="440300"/>
            <a:chExt cx="6601185" cy="1220065"/>
          </a:xfrm>
        </p:grpSpPr>
        <p:sp>
          <p:nvSpPr>
            <p:cNvPr id="11" name="Freeform 11"/>
            <p:cNvSpPr/>
            <p:nvPr/>
          </p:nvSpPr>
          <p:spPr>
            <a:xfrm>
              <a:off x="1683604" y="440300"/>
              <a:ext cx="6601185" cy="1220065"/>
            </a:xfrm>
            <a:custGeom>
              <a:avLst/>
              <a:gdLst/>
              <a:ahLst/>
              <a:cxnLst/>
              <a:rect l="l" t="t" r="r" b="b"/>
              <a:pathLst>
                <a:path w="10763315" h="2191802">
                  <a:moveTo>
                    <a:pt x="0" y="0"/>
                  </a:moveTo>
                  <a:lnTo>
                    <a:pt x="10763316" y="0"/>
                  </a:lnTo>
                  <a:lnTo>
                    <a:pt x="10763316" y="2191802"/>
                  </a:lnTo>
                  <a:lnTo>
                    <a:pt x="0" y="2191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630999" y="741110"/>
              <a:ext cx="4599275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đánh</a:t>
              </a:r>
              <a:r>
                <a:rPr lang="en-US" sz="4000" b="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40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12595" y="3834531"/>
            <a:ext cx="2288294" cy="195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51854" y="4079006"/>
            <a:ext cx="2288294" cy="196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Lắng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động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02237" y="3981945"/>
            <a:ext cx="2288294" cy="146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9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mình</a:t>
            </a:r>
            <a:endParaRPr lang="en-US" sz="32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7D39E1-DF64-FDD6-A95E-9B4BA89F7048}"/>
              </a:ext>
            </a:extLst>
          </p:cNvPr>
          <p:cNvGrpSpPr/>
          <p:nvPr/>
        </p:nvGrpSpPr>
        <p:grpSpPr>
          <a:xfrm>
            <a:off x="2789605" y="1990174"/>
            <a:ext cx="4108338" cy="4626133"/>
            <a:chOff x="2789605" y="1990174"/>
            <a:chExt cx="4108338" cy="4626133"/>
          </a:xfrm>
        </p:grpSpPr>
        <p:sp>
          <p:nvSpPr>
            <p:cNvPr id="3" name="Freeform 3"/>
            <p:cNvSpPr/>
            <p:nvPr/>
          </p:nvSpPr>
          <p:spPr>
            <a:xfrm rot="212974">
              <a:off x="2789605" y="1990174"/>
              <a:ext cx="4108338" cy="4626133"/>
            </a:xfrm>
            <a:custGeom>
              <a:avLst/>
              <a:gdLst/>
              <a:ahLst/>
              <a:cxnLst/>
              <a:rect l="l" t="t" r="r" b="b"/>
              <a:pathLst>
                <a:path w="5348513" h="6219201">
                  <a:moveTo>
                    <a:pt x="0" y="0"/>
                  </a:moveTo>
                  <a:lnTo>
                    <a:pt x="5348512" y="0"/>
                  </a:lnTo>
                  <a:lnTo>
                    <a:pt x="5348512" y="6219201"/>
                  </a:lnTo>
                  <a:lnTo>
                    <a:pt x="0" y="6219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429330" y="3161039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nhà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nhớ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HĐTN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suốt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qua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BB216E-FC16-AE31-F9B1-41BC4E380386}"/>
              </a:ext>
            </a:extLst>
          </p:cNvPr>
          <p:cNvGrpSpPr/>
          <p:nvPr/>
        </p:nvGrpSpPr>
        <p:grpSpPr>
          <a:xfrm>
            <a:off x="7046289" y="847925"/>
            <a:ext cx="4126390" cy="4632602"/>
            <a:chOff x="7046289" y="847925"/>
            <a:chExt cx="4126390" cy="4632602"/>
          </a:xfrm>
        </p:grpSpPr>
        <p:sp>
          <p:nvSpPr>
            <p:cNvPr id="4" name="Freeform 4"/>
            <p:cNvSpPr/>
            <p:nvPr/>
          </p:nvSpPr>
          <p:spPr>
            <a:xfrm rot="-198510">
              <a:off x="7046289" y="847925"/>
              <a:ext cx="4126390" cy="4632602"/>
            </a:xfrm>
            <a:custGeom>
              <a:avLst/>
              <a:gdLst/>
              <a:ahLst/>
              <a:cxnLst/>
              <a:rect l="l" t="t" r="r" b="b"/>
              <a:pathLst>
                <a:path w="5585910" h="6495244">
                  <a:moveTo>
                    <a:pt x="0" y="0"/>
                  </a:moveTo>
                  <a:lnTo>
                    <a:pt x="5585910" y="0"/>
                  </a:lnTo>
                  <a:lnTo>
                    <a:pt x="5585910" y="6495244"/>
                  </a:lnTo>
                  <a:lnTo>
                    <a:pt x="0" y="649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613762" y="1819006"/>
              <a:ext cx="2963498" cy="2969146"/>
            </a:xfrm>
            <a:prstGeom prst="rect">
              <a:avLst/>
            </a:prstGeom>
            <a:solidFill>
              <a:srgbClr val="FFF2E6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95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Vẽ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dán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thêm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hoa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trải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nghiệm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đạt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39154" y="3508744"/>
            <a:ext cx="1854106" cy="3209467"/>
          </a:xfrm>
          <a:custGeom>
            <a:avLst/>
            <a:gdLst/>
            <a:ahLst/>
            <a:cxnLst/>
            <a:rect l="l" t="t" r="r" b="b"/>
            <a:pathLst>
              <a:path w="2887498" h="5121947">
                <a:moveTo>
                  <a:pt x="0" y="0"/>
                </a:moveTo>
                <a:lnTo>
                  <a:pt x="2887498" y="0"/>
                </a:lnTo>
                <a:lnTo>
                  <a:pt x="2887498" y="5121947"/>
                </a:lnTo>
                <a:lnTo>
                  <a:pt x="0" y="512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03579"/>
            <a:ext cx="2963498" cy="3554421"/>
          </a:xfrm>
          <a:custGeom>
            <a:avLst/>
            <a:gdLst/>
            <a:ahLst/>
            <a:cxnLst/>
            <a:rect l="l" t="t" r="r" b="b"/>
            <a:pathLst>
              <a:path w="4445247" h="5331631">
                <a:moveTo>
                  <a:pt x="0" y="0"/>
                </a:moveTo>
                <a:lnTo>
                  <a:pt x="4445247" y="0"/>
                </a:lnTo>
                <a:lnTo>
                  <a:pt x="4445247" y="5331631"/>
                </a:lnTo>
                <a:lnTo>
                  <a:pt x="0" y="533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B26C9-F640-4D5B-DF56-90468A3E5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26" y="361010"/>
            <a:ext cx="5651482" cy="15058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329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Thinkpad</cp:lastModifiedBy>
  <cp:revision>11</cp:revision>
  <dcterms:created xsi:type="dcterms:W3CDTF">2024-04-11T01:38:27Z</dcterms:created>
  <dcterms:modified xsi:type="dcterms:W3CDTF">2025-05-15T01:54:49Z</dcterms:modified>
</cp:coreProperties>
</file>