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296" r:id="rId3"/>
    <p:sldId id="297" r:id="rId4"/>
    <p:sldId id="299" r:id="rId5"/>
    <p:sldId id="308" r:id="rId6"/>
    <p:sldId id="300" r:id="rId7"/>
    <p:sldId id="260" r:id="rId8"/>
    <p:sldId id="306" r:id="rId9"/>
    <p:sldId id="261" r:id="rId10"/>
    <p:sldId id="262" r:id="rId11"/>
    <p:sldId id="266" r:id="rId12"/>
    <p:sldId id="307" r:id="rId13"/>
    <p:sldId id="267" r:id="rId14"/>
    <p:sldId id="290" r:id="rId15"/>
    <p:sldId id="305" r:id="rId16"/>
    <p:sldId id="323" r:id="rId17"/>
  </p:sldIdLst>
  <p:sldSz cx="12192000" cy="6858000"/>
  <p:notesSz cx="6858000" cy="9144000"/>
  <p:embeddedFontLst>
    <p:embeddedFont>
      <p:font typeface="#9Slide03 Arima Madurai" panose="00000500000000000000" pitchFamily="2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#9Slide07 HoneyCream" pitchFamily="2" charset="0"/>
      <p:regular r:id="rId24"/>
    </p:embeddedFont>
    <p:embeddedFont>
      <p:font typeface="#9Slide05 Bodega Script" pitchFamily="2" charset="0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#9Slide07 Cadena" panose="02000503000000020004" pitchFamily="2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2F7"/>
    <a:srgbClr val="4C6281"/>
    <a:srgbClr val="FEA5DD"/>
    <a:srgbClr val="819332"/>
    <a:srgbClr val="A01C1C"/>
    <a:srgbClr val="F8580E"/>
    <a:srgbClr val="5E96B3"/>
    <a:srgbClr val="F37A72"/>
    <a:srgbClr val="E1506D"/>
    <a:srgbClr val="CEE6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1.47466" units="1/cm"/>
          <inkml:channelProperty channel="Y" name="resolution" value="32.54237" units="1/cm"/>
          <inkml:channelProperty channel="T" name="resolution" value="1" units="1/dev"/>
        </inkml:channelProperties>
      </inkml:inkSource>
      <inkml:timestamp xml:id="ts0" timeString="2024-09-25T03:14:45.3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7664 10226 0,'80'40'219,"-39"-40"-204,39 81-15,0-1 16,0-40-16,-40 0 15,41 0-15,-1 0 16,80 81 0,-79-81-16,39 40 15,-40-40-15,-80 0 16,81-40-16,-1 80 16,-40-40-16,40-40 15,0 81-15,-39-41 16,79 40-16,-40-40 15,-40 0-15,41 0 16</inkml:trace>
  <inkml:trace contextRef="#ctx0" brushRef="#br0" timeOffset="2167.721">11075 12111 0,'80'40'94,"41"41"-94,-41-1 16,161 0-16,-81 0 15,81 40-15,-41-39 16,-39-41-16,40 80 16,-81-120-16,40 40 15,1 40-15,-121-39 16,40-41-16,-40 0 15</inkml:trace>
  <inkml:trace contextRef="#ctx0" brushRef="#br0" timeOffset="3375.9605">2849 13314 0,'0'40'94,"120"1"-94,41-41 15,120 80-15,0 0 16,-81-40-16,161 40 15,-80 41-15,0-81 16,-120 80-16,-81-120 16,40 40-16</inkml:trace>
  <inkml:trace contextRef="#ctx0" brushRef="#br0" timeOffset="4295.1524">4976 13956 0,'40'0'78,"40"0"-47,0 0-31,41 0 16,-41 0-1,0 0-15,41 40 16,79 0-16,-160 0 15,81 41-15,-1-41 16,-80-40-16,0 40 16</inkml:trace>
  <inkml:trace contextRef="#ctx0" brushRef="#br0" timeOffset="6031.4953">4133 14959 0,'0'-40'47,"0"-1"-31,0-39-1,-40 80 1,40-40-1,-40 40 17,0 0-32,0 0 15,-41 0 1,1 0 0,40 0-1,0 0 1,0 0-1,0 40 1,-1-40 15,41 40 1,0 0-17,41 41 16,-1-41-15,40-40 0,0 40-16,0 0 15,-39-40-15,79 40 16,-80 0-16,-40 0 16,80 0-16,-80 41 15,40-41 1,-40 0-1,0 0 79,0 0-78,-40-40-1,0 0-15,0 40 16,0-40-16,-40 0 16,40 0-16,-1 0 15,-39 0-15,40 0 16,0 0 0,0 0-16,0 0 78</inkml:trace>
  <inkml:trace contextRef="#ctx0" brushRef="#br0" timeOffset="7727.5616">4494 14999 0,'0'0'63,"121"-80"78,-121 39-126,0 82 95,0-1-110,0 0 15,40 40 1,-40-40-1,0 0 17,0 0-17,0 0 1,0 1 15,80 39 0,-40-40 32,0-40-32,0 0-15,0 0-1,1 0 1,-1 0 0,0 0 15,0 0 16,-40-40-16,0 0-31,0 0 16,0-1-16,0 1 15,0 0-15,0 0 16,0 0 0,0 0-1,0 0 16,0-40-15,-80 80 0,40 0-1,-1 0-15,-39-41 16,40 41 15,0 0-15,0 0 31,0 0-16,0 0 0,-1 0-15</inkml:trace>
  <inkml:trace contextRef="#ctx0" brushRef="#br0" timeOffset="9022.9298">4574 14758 0,'41'0'93,"-1"-80"-61,0 80-32,0-40 31,40 40 203,-40 0-171,0 0-32,1 0 0,-41 40-31,40-40 16,-40 80-1</inkml:trace>
  <inkml:trace contextRef="#ctx0" brushRef="#br0" timeOffset="9927.8577">5377 14518 0,'-40'0'78,"0"40"-47,-41-40 0,81 40-15,-40-40-1,40 40 1,0 0-16,-40-40 47,0 0-47</inkml:trace>
  <inkml:trace contextRef="#ctx0" brushRef="#br0" timeOffset="11352.0877">11597 13475 0,'0'40'78,"0"0"-62,80 80-16,-40-80 0,-40 41 15,80-1-15,-80-40 16,40 0-1,0 0-15,-40 0 16,41 0 15,-41 0 63</inkml:trace>
  <inkml:trace contextRef="#ctx0" brushRef="#br0" timeOffset="12935.2729">12078 15039 0,'80'-40'93,"-160"80"-93,241-241 16,-81 161 0,-40 0-16,40-160 15,0 160 1,-80-1-16,0 1 16,41 0-16,-1 0 15,-40 0 1,0 0 31,0 0-16,0 0-31,-40 40 31,-1-40-15,1 40 15,0 0 16,0 0-31,0 0 30,40 80-14,0-40-32,0 0 15,-80 0-15,80 0 32,0 0-32,0 0 15,0 41-15,0-41 16,0 0-16,0 0 15,0 0-15,0 0 16,0 0 0,0 0-16,0 0 47,40 1-16,-40 39 0,40-80 16,0 40-31,0 0 30,0-40 17,0 0-1,1 0-46,-41-40 78</inkml:trace>
  <inkml:trace contextRef="#ctx0" brushRef="#br0" timeOffset="15199.1493">13121 14638 0,'0'-40'31,"0"80"-31,-40-80 31,0 40-15,0 0-1,0 0 1,0 0-16,-41 0 16,41 0-1,0 0 1,40 40 93,0 40-93,-40-80-1,40 80-15,-40 0 16,40 1-16,0-41 16,0 0-16,-40 0 15,40 0-15,0 0 47,40-40 63,0 0-95,0 0 1,0 0 15,0 0-15,1-40 15,-1 0-15,0 0 30,-40 0-14,0 0-17,0 0 1,0-1 0,0 1-16,40 0 15,-40 80 329,0 0-328,0 1-1,0-1-15,40 40 203,0-80-171,0 0 139,0 0-139,1 0 46,-1 0-16</inkml:trace>
  <inkml:trace contextRef="#ctx0" brushRef="#br0" timeOffset="15991.3244">12840 14036 0,'0'0'16,"41"0"62,-1 0-78,40 0 16,40 40-16,-80-40 15,81 121-15,-41-121 16,0 40-16</inkml:trace>
  <inkml:trace contextRef="#ctx0" brushRef="#br0" timeOffset="17159.0914">13683 14638 0</inkml:trace>
  <inkml:trace contextRef="#ctx0" brushRef="#br0" timeOffset="17623.1535">13683 15079 0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0D92E-E8B0-46A1-94E6-8B6819FBFD84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77190-A031-49BD-A646-A9D563151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50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cam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77190-A031-49BD-A646-A9D563151B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1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77190-A031-49BD-A646-A9D563151B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14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459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2F996-B29F-F183-C30C-FEDDD3FC2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168824-C64F-7CA9-2AAD-D36CCCCF7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1A827-738A-3A7A-DCF9-FF05E9C6E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7F2-A220-4407-A054-8773917BFF6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BEBD8-0457-A3F1-22E8-A15C8517E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C3E63-08EE-A4EF-72C9-D2494BCEF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B20C2-7828-BF00-7B80-A88AAE94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748023-B34C-D5FC-B2D0-D8CEA93AD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AFBFE-2172-699D-E74B-64E7C749F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7F2-A220-4407-A054-8773917BFF6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67245-AE6A-C6EC-DEB9-3EDE3B7D5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195C3-4E13-B42C-8F4C-BC31B95C7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039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B319CF-3132-FED2-855E-AA2D35F73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2EE394-D2A7-48FB-928F-7818AD20B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6C428-CB5E-A794-6A34-1E47D08D7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7F2-A220-4407-A054-8773917BFF6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89135-6C3F-82D6-A0F5-20DA2CC7E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5FC9E-00F1-0C68-FE4C-C758B0229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99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71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4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355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D0D7D-1304-9189-AE09-5C13751F0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A125D-D4B1-A90A-F34B-06C7E047B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972E3-D941-B0F6-7C03-57786C1E2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7F2-A220-4407-A054-8773917BFF6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D2FBF-15CE-6702-4A77-739B98A61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56117-FF05-EBC5-820C-0C09A554E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89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C6102-F35B-BE9C-563F-954F8E2A4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B0072-A948-50C8-FFF6-D82E0919C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D4C81-8C37-8E4A-0F08-8B78B8ED3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7F2-A220-4407-A054-8773917BFF6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85E70-A8E9-5DB1-46AC-B2C55C6B4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70AEC-76A0-1D38-A209-D3BA61E2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47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1A223-7E6E-F6FE-1A4F-DC3D0B17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938CB-8ED2-0869-4171-1CD03E838C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5A2CF0-4FDB-C218-3727-6D9CC4B39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E570F0-CF1F-1C63-CF92-25838D99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7F2-A220-4407-A054-8773917BFF6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862F2-6267-995C-412B-C0468CCE8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A463C-871E-8DC0-3265-C858515E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18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0F39F-258F-056F-FFCD-224596CC2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B769F-CAC0-E412-8F05-1410B7D48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7395E6-B4DB-B237-A86A-7A519C539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1A6DFA-77A6-DD97-99C3-59917A2FAC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6787B1-7001-4F64-A645-B8BD518289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308315-B4F9-385E-B44D-97FA470B2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7F2-A220-4407-A054-8773917BFF6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B812AC-61D9-B8F0-6C70-0E2564000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7AD553-1454-8012-E034-42259912B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30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686EF-BDBA-71A5-7AF2-797CEE6C1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B4ACAD-1909-A52C-DF00-A9E993C3A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7F2-A220-4407-A054-8773917BFF6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BBC3BE-8E61-66FF-8AE8-6788BD0D4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41BB51-7504-70BE-307D-E2A095197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95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7A3A7A-01FE-58EA-0ECC-1B19F9653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7F2-A220-4407-A054-8773917BFF6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0DE907-F4F3-787F-0340-508C3D78E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1C36E-341D-8C31-61D0-768DAC63B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181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C01A9-5D51-BD17-4F8E-E6ACEF9B8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A7226-0E5A-C6B0-A3A0-0C139C498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4C3B-6934-A1FC-AD1F-798BAD49E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BB72C1-975A-5AE6-7151-F61791A9E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7F2-A220-4407-A054-8773917BFF6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7BB49-C2C2-DA60-1786-DDB428A94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0FCC3-6759-7080-FDF2-08F04F601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1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38A9E-938D-B8C4-D3BA-6AAAD8B5C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FAFB75-3D9E-AD12-3362-11A415EE9C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D6F0C-F218-517E-14BE-E879CE61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7B6DF-BC6D-6F14-C468-72EA0484F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B37F2-A220-4407-A054-8773917BFF6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E4FC32-A454-F1D4-7E41-3F17E56D6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3D319D-C21E-3CAC-3F30-E4747F2A8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80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2.png"/><Relationship Id="rId4" Type="http://schemas.openxmlformats.org/officeDocument/2006/relationships/theme" Target="../theme/theme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B2F53B-36E3-800E-A17D-0E6F479F1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E932F-E387-5932-1D77-956CF93A1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766D5-00FA-5607-6C70-1C7B6BD1D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B37F2-A220-4407-A054-8773917BFF6B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1B334-774B-E190-C8EA-A6CCEE705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ED635-2F6B-2BC1-8C04-73D11169A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89381-44C2-4F70-8306-CE3CDCD5DC1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781A299-366E-DA87-894A-4B2D754BA0C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234139-5584-E826-DC83-DC14CB741C1B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4C628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4C628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1EAEC9-156F-4241-76EF-FCF13A28CD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F839D1-E439-BA23-C95A-6AE071018BB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6129D3-5D8C-2565-5933-3EB77003A87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33DDBF-3757-94C5-5922-BEFE58B274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5797123-CE57-3392-8DFD-CC182FE4BF0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72FE0BF-609B-F2DA-EA43-6CB692ED1584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4C628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4C628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DA2DAE-4CC4-D425-1926-CEA5A518562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35F714-9925-24D6-5CDD-FD946351E31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3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1AD81659-9FF7-9FC5-AA7B-F8ACE995A83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食物&#10;&#10;描述已自动生成">
              <a:extLst>
                <a:ext uri="{FF2B5EF4-FFF2-40B4-BE49-F238E27FC236}">
                  <a16:creationId xmlns:a16="http://schemas.microsoft.com/office/drawing/2014/main" id="{85F2B219-726F-05FF-D459-95812F73B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房间&#10;&#10;描述已自动生成">
              <a:extLst>
                <a:ext uri="{FF2B5EF4-FFF2-40B4-BE49-F238E27FC236}">
                  <a16:creationId xmlns:a16="http://schemas.microsoft.com/office/drawing/2014/main" id="{D5EA4AD2-344B-F4B8-8330-B2CD7338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725"/>
              <a:ext cx="12192000" cy="6856549"/>
            </a:xfrm>
            <a:custGeom>
              <a:avLst/>
              <a:gdLst>
                <a:gd name="connsiteX0" fmla="*/ 9506858 w 12192000"/>
                <a:gd name="connsiteY0" fmla="*/ 264160 h 6856549"/>
                <a:gd name="connsiteX1" fmla="*/ 7924801 w 12192000"/>
                <a:gd name="connsiteY1" fmla="*/ 1846217 h 6856549"/>
                <a:gd name="connsiteX2" fmla="*/ 9506858 w 12192000"/>
                <a:gd name="connsiteY2" fmla="*/ 3428274 h 6856549"/>
                <a:gd name="connsiteX3" fmla="*/ 11088915 w 12192000"/>
                <a:gd name="connsiteY3" fmla="*/ 1846217 h 6856549"/>
                <a:gd name="connsiteX4" fmla="*/ 9506858 w 12192000"/>
                <a:gd name="connsiteY4" fmla="*/ 264160 h 6856549"/>
                <a:gd name="connsiteX5" fmla="*/ 0 w 12192000"/>
                <a:gd name="connsiteY5" fmla="*/ 0 h 6856549"/>
                <a:gd name="connsiteX6" fmla="*/ 12192000 w 12192000"/>
                <a:gd name="connsiteY6" fmla="*/ 0 h 6856549"/>
                <a:gd name="connsiteX7" fmla="*/ 12192000 w 12192000"/>
                <a:gd name="connsiteY7" fmla="*/ 6856549 h 6856549"/>
                <a:gd name="connsiteX8" fmla="*/ 0 w 12192000"/>
                <a:gd name="connsiteY8" fmla="*/ 6856549 h 685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6856549">
                  <a:moveTo>
                    <a:pt x="9506858" y="264160"/>
                  </a:moveTo>
                  <a:cubicBezTo>
                    <a:pt x="8633112" y="264160"/>
                    <a:pt x="7924801" y="972471"/>
                    <a:pt x="7924801" y="1846217"/>
                  </a:cubicBezTo>
                  <a:cubicBezTo>
                    <a:pt x="7924801" y="2719963"/>
                    <a:pt x="8633112" y="3428274"/>
                    <a:pt x="9506858" y="3428274"/>
                  </a:cubicBezTo>
                  <a:cubicBezTo>
                    <a:pt x="10380604" y="3428274"/>
                    <a:pt x="11088915" y="2719963"/>
                    <a:pt x="11088915" y="1846217"/>
                  </a:cubicBezTo>
                  <a:cubicBezTo>
                    <a:pt x="11088915" y="972471"/>
                    <a:pt x="10380604" y="264160"/>
                    <a:pt x="9506858" y="264160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6549"/>
                  </a:lnTo>
                  <a:lnTo>
                    <a:pt x="0" y="6856549"/>
                  </a:lnTo>
                  <a:close/>
                </a:path>
              </a:pathLst>
            </a:custGeom>
          </p:spPr>
        </p:pic>
        <p:pic>
          <p:nvPicPr>
            <p:cNvPr id="10" name="图片 9" descr="房间的摆设布局&#10;&#10;低可信度描述已自动生成">
              <a:extLst>
                <a:ext uri="{FF2B5EF4-FFF2-40B4-BE49-F238E27FC236}">
                  <a16:creationId xmlns:a16="http://schemas.microsoft.com/office/drawing/2014/main" id="{401D4304-61ED-95E1-4A1F-C46114CB5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" t="10453" r="4592" b="9598"/>
            <a:stretch/>
          </p:blipFill>
          <p:spPr>
            <a:xfrm>
              <a:off x="0" y="0"/>
              <a:ext cx="12177486" cy="6783978"/>
            </a:xfrm>
            <a:custGeom>
              <a:avLst/>
              <a:gdLst>
                <a:gd name="connsiteX0" fmla="*/ 0 w 12177486"/>
                <a:gd name="connsiteY0" fmla="*/ 0 h 6783978"/>
                <a:gd name="connsiteX1" fmla="*/ 12177486 w 12177486"/>
                <a:gd name="connsiteY1" fmla="*/ 0 h 6783978"/>
                <a:gd name="connsiteX2" fmla="*/ 12177486 w 12177486"/>
                <a:gd name="connsiteY2" fmla="*/ 6783978 h 6783978"/>
                <a:gd name="connsiteX3" fmla="*/ 0 w 12177486"/>
                <a:gd name="connsiteY3" fmla="*/ 6783978 h 678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77486" h="6783978">
                  <a:moveTo>
                    <a:pt x="0" y="0"/>
                  </a:moveTo>
                  <a:lnTo>
                    <a:pt x="12177486" y="0"/>
                  </a:lnTo>
                  <a:lnTo>
                    <a:pt x="12177486" y="6783978"/>
                  </a:lnTo>
                  <a:lnTo>
                    <a:pt x="0" y="6783978"/>
                  </a:lnTo>
                  <a:close/>
                </a:path>
              </a:pathLst>
            </a:custGeom>
          </p:spPr>
        </p:pic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E4E1E026-C030-1D52-051B-1315F368954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C8FF9C0-45DE-6A74-6E71-37BED5839D88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EA5DD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EA5DD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26DBCB-14DD-265D-6755-AE3EDE0DAB3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593E5E-A866-2BA6-3E52-AC05D0ECDE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59661F-1198-8E3B-2183-179DBE2B685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E1558C-D9BD-144C-F0F9-DF9F866BC18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87B7802-BD42-37EF-53FB-D4934D6F66C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054DF18-A9AE-3CE7-29F7-C33E40423857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4C628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4C628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21EA82-79B5-8C74-9208-D6E61E3D64D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25BC83-202F-312D-2759-77538AB8042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3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emf"/><Relationship Id="rId4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9855474" y="-245002"/>
            <a:ext cx="2514640" cy="2383670"/>
          </a:xfrm>
          <a:prstGeom prst="rect">
            <a:avLst/>
          </a:prstGeom>
        </p:spPr>
      </p:pic>
      <p:pic>
        <p:nvPicPr>
          <p:cNvPr id="53" name="图片 52" descr="徽标&#10;&#10;描述已自动生成">
            <a:extLst>
              <a:ext uri="{FF2B5EF4-FFF2-40B4-BE49-F238E27FC236}">
                <a16:creationId xmlns:a16="http://schemas.microsoft.com/office/drawing/2014/main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75" y="3549919"/>
            <a:ext cx="2007668" cy="2007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5B9EB5-CF3A-846B-EC8C-713C08705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4225" y="4386183"/>
            <a:ext cx="931778" cy="1428214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4145A313-FA15-4829-CB15-F40A6DDA3971}"/>
              </a:ext>
            </a:extLst>
          </p:cNvPr>
          <p:cNvSpPr txBox="1"/>
          <p:nvPr/>
        </p:nvSpPr>
        <p:spPr>
          <a:xfrm>
            <a:off x="-49160" y="26690"/>
            <a:ext cx="1210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err="1">
                <a:solidFill>
                  <a:srgbClr val="F6A7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Măng</a:t>
            </a:r>
            <a:r>
              <a:rPr lang="en-US" sz="1600" b="1" dirty="0">
                <a:solidFill>
                  <a:srgbClr val="F6A7CC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2F265-D319-5148-A228-76714C04B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070" y="1085404"/>
            <a:ext cx="9285013" cy="3523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A0E50A-DC39-4A8E-B0FA-3E838430C4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2543" y="208944"/>
            <a:ext cx="3048264" cy="1792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402B6E-3F76-55C6-5E91-077B3AD5E9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9196" y="3707870"/>
            <a:ext cx="4432176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5">
            <a:extLst>
              <a:ext uri="{FF2B5EF4-FFF2-40B4-BE49-F238E27FC236}">
                <a16:creationId xmlns:a16="http://schemas.microsoft.com/office/drawing/2014/main" id="{887ECF3B-1B7A-1D46-10C6-122AD41185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4" r="50000" b="62116"/>
          <a:stretch/>
        </p:blipFill>
        <p:spPr>
          <a:xfrm>
            <a:off x="1519013" y="581631"/>
            <a:ext cx="2036753" cy="12658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9F9F9D-9DE5-4E7B-1DD5-94F7B6EFA8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87" t="34265" r="33710" b="15986"/>
          <a:stretch/>
        </p:blipFill>
        <p:spPr>
          <a:xfrm>
            <a:off x="5014450" y="887431"/>
            <a:ext cx="6274486" cy="53363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CAAA1A-F682-21E8-8C81-D7BBB2A73BB8}"/>
              </a:ext>
            </a:extLst>
          </p:cNvPr>
          <p:cNvSpPr txBox="1"/>
          <p:nvPr/>
        </p:nvSpPr>
        <p:spPr>
          <a:xfrm>
            <a:off x="730666" y="1945788"/>
            <a:ext cx="41166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rạp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xiếc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96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ghế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62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ghế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khán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ngồi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rạp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xiếc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ghế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trống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025640" y="3681360"/>
              <a:ext cx="3900600" cy="19062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6280" y="3672000"/>
                <a:ext cx="3919320" cy="192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687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形状&#10;&#10;描述已自动生成">
            <a:extLst>
              <a:ext uri="{FF2B5EF4-FFF2-40B4-BE49-F238E27FC236}">
                <a16:creationId xmlns:a16="http://schemas.microsoft.com/office/drawing/2014/main" id="{8A29DDB2-8A3D-7089-C798-B2320B17B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30" y="870505"/>
            <a:ext cx="7863157" cy="5851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78AFF9-1C64-FCE3-70F6-E6DFF67A7989}"/>
              </a:ext>
            </a:extLst>
          </p:cNvPr>
          <p:cNvSpPr txBox="1"/>
          <p:nvPr/>
        </p:nvSpPr>
        <p:spPr>
          <a:xfrm>
            <a:off x="1651643" y="1652255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图片 15">
            <a:extLst>
              <a:ext uri="{FF2B5EF4-FFF2-40B4-BE49-F238E27FC236}">
                <a16:creationId xmlns:a16="http://schemas.microsoft.com/office/drawing/2014/main" id="{4A6F191E-55DB-E707-72C4-D341FB7363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4" r="50000" b="62116"/>
          <a:stretch/>
        </p:blipFill>
        <p:spPr>
          <a:xfrm>
            <a:off x="250652" y="503389"/>
            <a:ext cx="2036753" cy="12658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5C0A3F-E8BB-CAB7-0FB0-15B3DD9608F8}"/>
              </a:ext>
            </a:extLst>
          </p:cNvPr>
          <p:cNvSpPr txBox="1"/>
          <p:nvPr/>
        </p:nvSpPr>
        <p:spPr>
          <a:xfrm>
            <a:off x="607763" y="2415554"/>
            <a:ext cx="110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C995D-A0F4-D652-AF48-43AA62103DE4}"/>
              </a:ext>
            </a:extLst>
          </p:cNvPr>
          <p:cNvSpPr txBox="1"/>
          <p:nvPr/>
        </p:nvSpPr>
        <p:spPr>
          <a:xfrm>
            <a:off x="2779018" y="2459504"/>
            <a:ext cx="175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96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ghế</a:t>
            </a:r>
            <a:endParaRPr lang="en-US" sz="3600" b="1" dirty="0">
              <a:solidFill>
                <a:srgbClr val="8D509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5968FE-3296-48EE-865C-142888D8FD0F}"/>
              </a:ext>
            </a:extLst>
          </p:cNvPr>
          <p:cNvSpPr txBox="1"/>
          <p:nvPr/>
        </p:nvSpPr>
        <p:spPr>
          <a:xfrm>
            <a:off x="607762" y="3149785"/>
            <a:ext cx="203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ngồi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70B0F6-2568-E263-626A-CE1919CC47A3}"/>
              </a:ext>
            </a:extLst>
          </p:cNvPr>
          <p:cNvSpPr txBox="1"/>
          <p:nvPr/>
        </p:nvSpPr>
        <p:spPr>
          <a:xfrm>
            <a:off x="2779018" y="3149785"/>
            <a:ext cx="175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62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ghế</a:t>
            </a:r>
            <a:endParaRPr lang="en-US" sz="3600" b="1" dirty="0">
              <a:solidFill>
                <a:srgbClr val="8D509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1DF7B9-1BFE-3C98-B2FA-418EFBB05F8D}"/>
              </a:ext>
            </a:extLst>
          </p:cNvPr>
          <p:cNvSpPr txBox="1"/>
          <p:nvPr/>
        </p:nvSpPr>
        <p:spPr>
          <a:xfrm>
            <a:off x="607762" y="3841850"/>
            <a:ext cx="203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5D24C3-90C5-6CF0-EA78-7C0BF556DD0D}"/>
              </a:ext>
            </a:extLst>
          </p:cNvPr>
          <p:cNvSpPr txBox="1"/>
          <p:nvPr/>
        </p:nvSpPr>
        <p:spPr>
          <a:xfrm>
            <a:off x="2845690" y="3841850"/>
            <a:ext cx="175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...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ghế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1BE2A1-EB6B-4899-A6B0-54062A451855}"/>
              </a:ext>
            </a:extLst>
          </p:cNvPr>
          <p:cNvSpPr txBox="1"/>
          <p:nvPr/>
        </p:nvSpPr>
        <p:spPr>
          <a:xfrm>
            <a:off x="7242990" y="972915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BE0AFF-0AE6-9DAE-EB89-B2C3CF72245D}"/>
              </a:ext>
            </a:extLst>
          </p:cNvPr>
          <p:cNvSpPr txBox="1"/>
          <p:nvPr/>
        </p:nvSpPr>
        <p:spPr>
          <a:xfrm>
            <a:off x="5878319" y="2138554"/>
            <a:ext cx="4899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rạp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xiếc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ghế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trống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3CFE12-58DD-DDAC-F1E4-DB9CE3CC53C3}"/>
              </a:ext>
            </a:extLst>
          </p:cNvPr>
          <p:cNvSpPr txBox="1"/>
          <p:nvPr/>
        </p:nvSpPr>
        <p:spPr>
          <a:xfrm>
            <a:off x="5878319" y="3459028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96 – 62 = 34 (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ghế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B77DD6-F4E9-1308-1A23-85D50A584A7B}"/>
              </a:ext>
            </a:extLst>
          </p:cNvPr>
          <p:cNvSpPr txBox="1"/>
          <p:nvPr/>
        </p:nvSpPr>
        <p:spPr>
          <a:xfrm>
            <a:off x="5878319" y="4132570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: 34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ghế</a:t>
            </a:r>
            <a:endParaRPr lang="en-US" sz="3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12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B29E1C92-35E3-B799-2414-323364CC763C}"/>
              </a:ext>
            </a:extLst>
          </p:cNvPr>
          <p:cNvSpPr/>
          <p:nvPr/>
        </p:nvSpPr>
        <p:spPr>
          <a:xfrm>
            <a:off x="751215" y="1729742"/>
            <a:ext cx="6221350" cy="3365500"/>
          </a:xfrm>
          <a:prstGeom prst="wedgeRoundRectCallout">
            <a:avLst>
              <a:gd name="adj1" fmla="val 60220"/>
              <a:gd name="adj2" fmla="val 4561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8" name="图片 12" descr="图形用户界面, 应用程序&#10;&#10;描述已自动生成">
            <a:extLst>
              <a:ext uri="{FF2B5EF4-FFF2-40B4-BE49-F238E27FC236}">
                <a16:creationId xmlns:a16="http://schemas.microsoft.com/office/drawing/2014/main" id="{91651E7E-6289-2073-B544-6EA7148AF6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789" r="2765" b="41376"/>
          <a:stretch/>
        </p:blipFill>
        <p:spPr>
          <a:xfrm>
            <a:off x="517524" y="444885"/>
            <a:ext cx="1928774" cy="1241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60353C-A86B-87ED-DF49-403AA8EE97D4}"/>
              </a:ext>
            </a:extLst>
          </p:cNvPr>
          <p:cNvSpPr txBox="1"/>
          <p:nvPr/>
        </p:nvSpPr>
        <p:spPr>
          <a:xfrm>
            <a:off x="2446298" y="693738"/>
            <a:ext cx="17304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SỐ?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Cadena" panose="02000503000000020004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E1D7B38-E682-398D-5122-EF591568F160}"/>
              </a:ext>
            </a:extLst>
          </p:cNvPr>
          <p:cNvSpPr/>
          <p:nvPr/>
        </p:nvSpPr>
        <p:spPr>
          <a:xfrm>
            <a:off x="862189" y="4341027"/>
            <a:ext cx="894736" cy="894736"/>
          </a:xfrm>
          <a:prstGeom prst="ellipse">
            <a:avLst/>
          </a:prstGeom>
          <a:solidFill>
            <a:srgbClr val="FEF201"/>
          </a:solidFill>
          <a:ln w="57150">
            <a:solidFill>
              <a:srgbClr val="FCB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D0629FC-CCAB-CA41-C62C-6A4DD5AC2BDB}"/>
              </a:ext>
            </a:extLst>
          </p:cNvPr>
          <p:cNvSpPr/>
          <p:nvPr/>
        </p:nvSpPr>
        <p:spPr>
          <a:xfrm>
            <a:off x="1998930" y="1713124"/>
            <a:ext cx="894736" cy="894736"/>
          </a:xfrm>
          <a:prstGeom prst="ellipse">
            <a:avLst/>
          </a:prstGeom>
          <a:solidFill>
            <a:srgbClr val="FEF201"/>
          </a:solidFill>
          <a:ln w="57150">
            <a:solidFill>
              <a:srgbClr val="FCB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12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FC3DD7B-10C1-02DF-6668-E4FACAB2BE86}"/>
              </a:ext>
            </a:extLst>
          </p:cNvPr>
          <p:cNvSpPr/>
          <p:nvPr/>
        </p:nvSpPr>
        <p:spPr>
          <a:xfrm>
            <a:off x="3183506" y="4341027"/>
            <a:ext cx="894736" cy="894736"/>
          </a:xfrm>
          <a:prstGeom prst="ellipse">
            <a:avLst/>
          </a:prstGeom>
          <a:solidFill>
            <a:srgbClr val="FEF201"/>
          </a:solidFill>
          <a:ln w="57150">
            <a:solidFill>
              <a:srgbClr val="FCB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9F107A-AE5A-AEB3-D9EB-3079C12C451C}"/>
              </a:ext>
            </a:extLst>
          </p:cNvPr>
          <p:cNvCxnSpPr>
            <a:cxnSpLocks/>
            <a:stCxn id="10" idx="3"/>
            <a:endCxn id="4" idx="0"/>
          </p:cNvCxnSpPr>
          <p:nvPr/>
        </p:nvCxnSpPr>
        <p:spPr>
          <a:xfrm flipH="1">
            <a:off x="1309557" y="2476829"/>
            <a:ext cx="820404" cy="1864198"/>
          </a:xfrm>
          <a:prstGeom prst="line">
            <a:avLst/>
          </a:prstGeom>
          <a:ln w="57150">
            <a:solidFill>
              <a:srgbClr val="FCB7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0BDEEE-5C46-5A2D-13AC-0700C8A14021}"/>
              </a:ext>
            </a:extLst>
          </p:cNvPr>
          <p:cNvCxnSpPr>
            <a:cxnSpLocks/>
            <a:stCxn id="11" idx="2"/>
            <a:endCxn id="4" idx="6"/>
          </p:cNvCxnSpPr>
          <p:nvPr/>
        </p:nvCxnSpPr>
        <p:spPr>
          <a:xfrm flipH="1">
            <a:off x="1756925" y="4788395"/>
            <a:ext cx="1426581" cy="0"/>
          </a:xfrm>
          <a:prstGeom prst="line">
            <a:avLst/>
          </a:prstGeom>
          <a:ln w="57150">
            <a:solidFill>
              <a:srgbClr val="FCB7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4A9B6C-62E0-C918-0B2E-E2E4AACA12B8}"/>
              </a:ext>
            </a:extLst>
          </p:cNvPr>
          <p:cNvCxnSpPr>
            <a:cxnSpLocks/>
            <a:stCxn id="11" idx="0"/>
            <a:endCxn id="10" idx="5"/>
          </p:cNvCxnSpPr>
          <p:nvPr/>
        </p:nvCxnSpPr>
        <p:spPr>
          <a:xfrm flipH="1" flipV="1">
            <a:off x="2762635" y="2476829"/>
            <a:ext cx="868239" cy="1864198"/>
          </a:xfrm>
          <a:prstGeom prst="line">
            <a:avLst/>
          </a:prstGeom>
          <a:ln w="57150">
            <a:solidFill>
              <a:srgbClr val="FCB7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6FD1A86-2651-C543-2324-6316655317B7}"/>
              </a:ext>
            </a:extLst>
          </p:cNvPr>
          <p:cNvSpPr/>
          <p:nvPr/>
        </p:nvSpPr>
        <p:spPr>
          <a:xfrm>
            <a:off x="4590573" y="4313797"/>
            <a:ext cx="894736" cy="894736"/>
          </a:xfrm>
          <a:prstGeom prst="ellipse">
            <a:avLst/>
          </a:prstGeom>
          <a:solidFill>
            <a:srgbClr val="C5EAFC"/>
          </a:solidFill>
          <a:ln w="57150">
            <a:solidFill>
              <a:srgbClr val="72D1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13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4488F60-94D4-7055-50B4-73BC4BB87880}"/>
              </a:ext>
            </a:extLst>
          </p:cNvPr>
          <p:cNvSpPr/>
          <p:nvPr/>
        </p:nvSpPr>
        <p:spPr>
          <a:xfrm>
            <a:off x="5727314" y="1685894"/>
            <a:ext cx="894736" cy="894736"/>
          </a:xfrm>
          <a:prstGeom prst="ellipse">
            <a:avLst/>
          </a:prstGeom>
          <a:solidFill>
            <a:srgbClr val="C5EAFC"/>
          </a:solidFill>
          <a:ln w="57150">
            <a:solidFill>
              <a:srgbClr val="72D1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10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6ADFC2B-F1E1-D488-6AA8-69EE68886321}"/>
              </a:ext>
            </a:extLst>
          </p:cNvPr>
          <p:cNvSpPr/>
          <p:nvPr/>
        </p:nvSpPr>
        <p:spPr>
          <a:xfrm>
            <a:off x="6911890" y="4313797"/>
            <a:ext cx="894736" cy="894736"/>
          </a:xfrm>
          <a:prstGeom prst="ellipse">
            <a:avLst/>
          </a:prstGeom>
          <a:solidFill>
            <a:srgbClr val="C5EAFC"/>
          </a:solidFill>
          <a:ln w="57150">
            <a:solidFill>
              <a:srgbClr val="72D1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5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BFC2E60-7A9F-E02F-64C3-9106FB41065A}"/>
              </a:ext>
            </a:extLst>
          </p:cNvPr>
          <p:cNvCxnSpPr>
            <a:cxnSpLocks/>
            <a:stCxn id="53" idx="3"/>
            <a:endCxn id="52" idx="0"/>
          </p:cNvCxnSpPr>
          <p:nvPr/>
        </p:nvCxnSpPr>
        <p:spPr>
          <a:xfrm flipH="1">
            <a:off x="5037941" y="2449599"/>
            <a:ext cx="820404" cy="1864198"/>
          </a:xfrm>
          <a:prstGeom prst="line">
            <a:avLst/>
          </a:prstGeom>
          <a:ln w="57150">
            <a:solidFill>
              <a:srgbClr val="72D1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A2AC011-AC42-3277-6A71-0EBC235C44E0}"/>
              </a:ext>
            </a:extLst>
          </p:cNvPr>
          <p:cNvCxnSpPr>
            <a:cxnSpLocks/>
            <a:stCxn id="54" idx="2"/>
            <a:endCxn id="52" idx="6"/>
          </p:cNvCxnSpPr>
          <p:nvPr/>
        </p:nvCxnSpPr>
        <p:spPr>
          <a:xfrm flipH="1">
            <a:off x="5485309" y="4761165"/>
            <a:ext cx="1426581" cy="0"/>
          </a:xfrm>
          <a:prstGeom prst="line">
            <a:avLst/>
          </a:prstGeom>
          <a:ln w="57150">
            <a:solidFill>
              <a:srgbClr val="72D1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3E9BDDD-7D73-BD40-6541-C46526C9E5CF}"/>
              </a:ext>
            </a:extLst>
          </p:cNvPr>
          <p:cNvCxnSpPr>
            <a:cxnSpLocks/>
            <a:stCxn id="54" idx="0"/>
            <a:endCxn id="53" idx="5"/>
          </p:cNvCxnSpPr>
          <p:nvPr/>
        </p:nvCxnSpPr>
        <p:spPr>
          <a:xfrm flipH="1" flipV="1">
            <a:off x="6491019" y="2449599"/>
            <a:ext cx="868239" cy="1864198"/>
          </a:xfrm>
          <a:prstGeom prst="line">
            <a:avLst/>
          </a:prstGeom>
          <a:ln w="57150">
            <a:solidFill>
              <a:srgbClr val="72D1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97124C1C-19C2-0F6B-23A0-63D3949E1CAF}"/>
              </a:ext>
            </a:extLst>
          </p:cNvPr>
          <p:cNvSpPr/>
          <p:nvPr/>
        </p:nvSpPr>
        <p:spPr>
          <a:xfrm>
            <a:off x="8324491" y="4313797"/>
            <a:ext cx="894736" cy="894736"/>
          </a:xfrm>
          <a:prstGeom prst="ellipse">
            <a:avLst/>
          </a:prstGeom>
          <a:solidFill>
            <a:srgbClr val="CEE6C4"/>
          </a:solidFill>
          <a:ln w="57150">
            <a:solidFill>
              <a:srgbClr val="8CC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6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6D67A6B-B909-86EB-4C43-AA7BF8D62E24}"/>
              </a:ext>
            </a:extLst>
          </p:cNvPr>
          <p:cNvSpPr/>
          <p:nvPr/>
        </p:nvSpPr>
        <p:spPr>
          <a:xfrm>
            <a:off x="9461232" y="1685894"/>
            <a:ext cx="894736" cy="894736"/>
          </a:xfrm>
          <a:prstGeom prst="ellipse">
            <a:avLst/>
          </a:prstGeom>
          <a:solidFill>
            <a:srgbClr val="CEE6C4"/>
          </a:solidFill>
          <a:ln w="57150">
            <a:solidFill>
              <a:srgbClr val="8CC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33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3D12084-A435-C9A5-9F9A-B20503605BBB}"/>
              </a:ext>
            </a:extLst>
          </p:cNvPr>
          <p:cNvSpPr/>
          <p:nvPr/>
        </p:nvSpPr>
        <p:spPr>
          <a:xfrm>
            <a:off x="10645808" y="4313797"/>
            <a:ext cx="894736" cy="894736"/>
          </a:xfrm>
          <a:prstGeom prst="ellipse">
            <a:avLst/>
          </a:prstGeom>
          <a:solidFill>
            <a:srgbClr val="CEE6C4"/>
          </a:solidFill>
          <a:ln w="57150">
            <a:solidFill>
              <a:srgbClr val="8CC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</a:rPr>
              <a:t>20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1EA52F0-3BCE-A25B-6F40-569C36B0BC8A}"/>
              </a:ext>
            </a:extLst>
          </p:cNvPr>
          <p:cNvCxnSpPr>
            <a:cxnSpLocks/>
            <a:stCxn id="59" idx="3"/>
            <a:endCxn id="58" idx="0"/>
          </p:cNvCxnSpPr>
          <p:nvPr/>
        </p:nvCxnSpPr>
        <p:spPr>
          <a:xfrm flipH="1">
            <a:off x="8771859" y="2449599"/>
            <a:ext cx="820404" cy="1864198"/>
          </a:xfrm>
          <a:prstGeom prst="line">
            <a:avLst/>
          </a:prstGeom>
          <a:ln w="57150">
            <a:solidFill>
              <a:srgbClr val="8CC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720749F-4FF5-85FF-5964-F2B7C8643E05}"/>
              </a:ext>
            </a:extLst>
          </p:cNvPr>
          <p:cNvCxnSpPr>
            <a:cxnSpLocks/>
            <a:stCxn id="60" idx="2"/>
            <a:endCxn id="58" idx="6"/>
          </p:cNvCxnSpPr>
          <p:nvPr/>
        </p:nvCxnSpPr>
        <p:spPr>
          <a:xfrm flipH="1">
            <a:off x="9219227" y="4761165"/>
            <a:ext cx="1426581" cy="0"/>
          </a:xfrm>
          <a:prstGeom prst="line">
            <a:avLst/>
          </a:prstGeom>
          <a:ln w="57150">
            <a:solidFill>
              <a:srgbClr val="8CC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E0D941B-E4C2-0A17-D5FA-22B2B5F58850}"/>
              </a:ext>
            </a:extLst>
          </p:cNvPr>
          <p:cNvCxnSpPr>
            <a:cxnSpLocks/>
            <a:stCxn id="60" idx="0"/>
            <a:endCxn id="59" idx="5"/>
          </p:cNvCxnSpPr>
          <p:nvPr/>
        </p:nvCxnSpPr>
        <p:spPr>
          <a:xfrm flipH="1" flipV="1">
            <a:off x="10224937" y="2449599"/>
            <a:ext cx="868239" cy="1864198"/>
          </a:xfrm>
          <a:prstGeom prst="line">
            <a:avLst/>
          </a:prstGeom>
          <a:ln w="57150">
            <a:solidFill>
              <a:srgbClr val="8CC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79DF9774-B814-ADBB-1551-EB25ECF1C713}"/>
              </a:ext>
            </a:extLst>
          </p:cNvPr>
          <p:cNvSpPr txBox="1"/>
          <p:nvPr/>
        </p:nvSpPr>
        <p:spPr>
          <a:xfrm>
            <a:off x="2060381" y="3354947"/>
            <a:ext cx="820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19</a:t>
            </a:r>
            <a:endParaRPr lang="en-US" sz="40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F68AEEC-7E73-33D0-502D-958FDC5BF043}"/>
              </a:ext>
            </a:extLst>
          </p:cNvPr>
          <p:cNvSpPr txBox="1"/>
          <p:nvPr/>
        </p:nvSpPr>
        <p:spPr>
          <a:xfrm>
            <a:off x="5788397" y="3408928"/>
            <a:ext cx="820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28</a:t>
            </a:r>
            <a:endParaRPr lang="en-US" sz="40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FE1C8D-4DE1-A063-4879-63F4AF88EE63}"/>
              </a:ext>
            </a:extLst>
          </p:cNvPr>
          <p:cNvSpPr txBox="1"/>
          <p:nvPr/>
        </p:nvSpPr>
        <p:spPr>
          <a:xfrm>
            <a:off x="9535564" y="3260436"/>
            <a:ext cx="820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59</a:t>
            </a:r>
            <a:endParaRPr lang="en-US" sz="40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484FCF4-BE18-EAFE-E866-93AF59F1B221}"/>
              </a:ext>
            </a:extLst>
          </p:cNvPr>
          <p:cNvSpPr txBox="1"/>
          <p:nvPr/>
        </p:nvSpPr>
        <p:spPr>
          <a:xfrm>
            <a:off x="9656566" y="3260436"/>
            <a:ext cx="5040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sz="44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148264-07F5-6D3F-A025-4A435C108FD3}"/>
              </a:ext>
            </a:extLst>
          </p:cNvPr>
          <p:cNvSpPr txBox="1"/>
          <p:nvPr/>
        </p:nvSpPr>
        <p:spPr>
          <a:xfrm>
            <a:off x="973943" y="5369234"/>
            <a:ext cx="2937421" cy="584775"/>
          </a:xfrm>
          <a:prstGeom prst="rect">
            <a:avLst/>
          </a:prstGeom>
          <a:solidFill>
            <a:srgbClr val="FDE2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C628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12 + 4 + 3 = 19</a:t>
            </a:r>
            <a:endParaRPr lang="en-US" sz="4000" b="1" dirty="0">
              <a:solidFill>
                <a:srgbClr val="4C628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3F37E7-9B5F-3DAF-1212-71A034B61F1D}"/>
              </a:ext>
            </a:extLst>
          </p:cNvPr>
          <p:cNvSpPr txBox="1"/>
          <p:nvPr/>
        </p:nvSpPr>
        <p:spPr>
          <a:xfrm>
            <a:off x="4626789" y="5391220"/>
            <a:ext cx="3179837" cy="584775"/>
          </a:xfrm>
          <a:prstGeom prst="rect">
            <a:avLst/>
          </a:prstGeom>
          <a:solidFill>
            <a:srgbClr val="FDE2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C628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10 + 5 + 12 = 28</a:t>
            </a:r>
            <a:endParaRPr lang="en-US" sz="4000" b="1" dirty="0">
              <a:solidFill>
                <a:srgbClr val="4C628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44FC5E-592E-662F-D4D6-177D4B5C5E26}"/>
              </a:ext>
            </a:extLst>
          </p:cNvPr>
          <p:cNvSpPr txBox="1"/>
          <p:nvPr/>
        </p:nvSpPr>
        <p:spPr>
          <a:xfrm>
            <a:off x="8392391" y="5369234"/>
            <a:ext cx="3179837" cy="584775"/>
          </a:xfrm>
          <a:prstGeom prst="rect">
            <a:avLst/>
          </a:prstGeom>
          <a:solidFill>
            <a:srgbClr val="FDE2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C628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33 + 20 + 6 = 59</a:t>
            </a:r>
            <a:endParaRPr lang="en-US" sz="4000" b="1" dirty="0">
              <a:solidFill>
                <a:srgbClr val="4C628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42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4" grpId="0" animBg="1"/>
      <p:bldP spid="10" grpId="0" animBg="1"/>
      <p:bldP spid="11" grpId="0" animBg="1"/>
      <p:bldP spid="52" grpId="0" animBg="1"/>
      <p:bldP spid="53" grpId="0" animBg="1"/>
      <p:bldP spid="54" grpId="0" animBg="1"/>
      <p:bldP spid="58" grpId="0" animBg="1"/>
      <p:bldP spid="59" grpId="0" animBg="1"/>
      <p:bldP spid="60" grpId="0" animBg="1"/>
      <p:bldP spid="66" grpId="0"/>
      <p:bldP spid="67" grpId="0"/>
      <p:bldP spid="26" grpId="0"/>
      <p:bldP spid="68" grpId="0" animBg="1"/>
      <p:bldP spid="68" grpId="1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D234E84E-284F-1014-D47A-CEA0AE346F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4512" y="3088432"/>
            <a:ext cx="3582955" cy="35829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07C9CD4-5B39-4BB2-3E3C-A0349EA0232A}"/>
              </a:ext>
            </a:extLst>
          </p:cNvPr>
          <p:cNvGrpSpPr/>
          <p:nvPr/>
        </p:nvGrpSpPr>
        <p:grpSpPr>
          <a:xfrm>
            <a:off x="1034533" y="705212"/>
            <a:ext cx="6318483" cy="6320267"/>
            <a:chOff x="1034533" y="705212"/>
            <a:chExt cx="6318483" cy="6320267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80241574-66A4-A2F9-A83F-C5AC456E5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533" y="705212"/>
              <a:ext cx="6318483" cy="632026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5C676A-6D53-9A7F-942F-A40D95653233}"/>
                </a:ext>
              </a:extLst>
            </p:cNvPr>
            <p:cNvSpPr txBox="1"/>
            <p:nvPr/>
          </p:nvSpPr>
          <p:spPr>
            <a:xfrm>
              <a:off x="1940033" y="3556470"/>
              <a:ext cx="49622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Tx/>
                <a:buChar char="-"/>
              </a:pP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Ôn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lại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cũ</a:t>
              </a:r>
              <a:endParaRPr lang="en-US" sz="40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  <a:p>
              <a:pPr marL="685800" indent="-685800">
                <a:buFontTx/>
                <a:buChar char="-"/>
              </a:pP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Chuẩn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bị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mới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29F095F-7091-8E7E-44D9-A37BBF4C9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493" y="350253"/>
            <a:ext cx="541981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1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9347200" y="-192012"/>
            <a:ext cx="2514640" cy="2383670"/>
          </a:xfrm>
          <a:prstGeom prst="rect">
            <a:avLst/>
          </a:prstGeom>
        </p:spPr>
      </p:pic>
      <p:pic>
        <p:nvPicPr>
          <p:cNvPr id="53" name="图片 52" descr="徽标&#10;&#10;描述已自动生成">
            <a:extLst>
              <a:ext uri="{FF2B5EF4-FFF2-40B4-BE49-F238E27FC236}">
                <a16:creationId xmlns:a16="http://schemas.microsoft.com/office/drawing/2014/main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75" y="3549919"/>
            <a:ext cx="2007668" cy="20076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DBDCBF-9D31-0944-BEB2-3FE304A00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95" y="501892"/>
            <a:ext cx="9736156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en-US" sz="4667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lang="en-US" sz="4667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defTabSz="1219110">
              <a:lnSpc>
                <a:spcPct val="100000"/>
              </a:lnSpc>
              <a:defRPr/>
            </a:pP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Thiết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kế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bài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giảng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>
                <a:solidFill>
                  <a:srgbClr val="2E9733"/>
                </a:solidFill>
                <a:latin typeface="SVN-Dancing Script" panose="02040603050506020204" pitchFamily="18" charset="0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609555">
              <a:defRPr/>
            </a:pPr>
            <a:r>
              <a:rPr lang="en-US" sz="2667" b="1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algn="ctr" defTabSz="609555">
              <a:defRPr/>
            </a:pPr>
            <a:r>
              <a:rPr lang="en-US" sz="2667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lang="en-US" sz="2667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09555">
              <a:defRPr/>
            </a:pPr>
            <a:r>
              <a:rPr lang="en-US" sz="2667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lang="en-US" sz="2667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lang="en-US" sz="2667" b="1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lang="en-US" sz="2667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lang="en-US" sz="2667" b="1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  <p:pic>
        <p:nvPicPr>
          <p:cNvPr id="13" name="nhạc vui ngắn">
            <a:hlinkClick r:id="" action="ppaction://media"/>
            <a:extLst>
              <a:ext uri="{FF2B5EF4-FFF2-40B4-BE49-F238E27FC236}">
                <a16:creationId xmlns:a16="http://schemas.microsoft.com/office/drawing/2014/main" id="{243BCFEA-F8B6-1FB7-AA6A-87A0EBC13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241815" y="2699194"/>
            <a:ext cx="1095143" cy="109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2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房间的摆设布局&#10;&#10;低可信度描述已自动生成">
            <a:extLst>
              <a:ext uri="{FF2B5EF4-FFF2-40B4-BE49-F238E27FC236}">
                <a16:creationId xmlns:a16="http://schemas.microsoft.com/office/drawing/2014/main" id="{9FF359CC-F732-638A-835D-3385C405E0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9598" r="4485" b="9598"/>
          <a:stretch/>
        </p:blipFill>
        <p:spPr>
          <a:xfrm>
            <a:off x="-98323" y="82778"/>
            <a:ext cx="12290323" cy="6953748"/>
          </a:xfrm>
          <a:prstGeom prst="rect">
            <a:avLst/>
          </a:prstGeom>
        </p:spPr>
      </p:pic>
      <p:pic>
        <p:nvPicPr>
          <p:cNvPr id="48" name="图片 47" descr="图片包含 游戏机, 食物, 房间&#10;&#10;描述已自动生成">
            <a:extLst>
              <a:ext uri="{FF2B5EF4-FFF2-40B4-BE49-F238E27FC236}">
                <a16:creationId xmlns:a16="http://schemas.microsoft.com/office/drawing/2014/main" id="{3FEEED6F-2337-D3F2-1EDB-C1E2032E3E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5927" r="9643" b="55546"/>
          <a:stretch/>
        </p:blipFill>
        <p:spPr>
          <a:xfrm>
            <a:off x="9677360" y="-178526"/>
            <a:ext cx="2514640" cy="2383670"/>
          </a:xfrm>
          <a:prstGeom prst="rect">
            <a:avLst/>
          </a:prstGeom>
        </p:spPr>
      </p:pic>
      <p:pic>
        <p:nvPicPr>
          <p:cNvPr id="53" name="图片 52" descr="徽标&#10;&#10;描述已自动生成">
            <a:extLst>
              <a:ext uri="{FF2B5EF4-FFF2-40B4-BE49-F238E27FC236}">
                <a16:creationId xmlns:a16="http://schemas.microsoft.com/office/drawing/2014/main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577" y="213968"/>
            <a:ext cx="2007668" cy="20076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FCDEB2-FC7C-2B5E-F49B-9D2362B1F10A}"/>
              </a:ext>
            </a:extLst>
          </p:cNvPr>
          <p:cNvSpPr txBox="1"/>
          <p:nvPr/>
        </p:nvSpPr>
        <p:spPr>
          <a:xfrm>
            <a:off x="1015249" y="1679528"/>
            <a:ext cx="1016150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sz="2400" b="1" dirty="0" err="1">
                <a:solidFill>
                  <a:srgbClr val="5E96B3"/>
                </a:solidFill>
                <a:latin typeface="Cambria" panose="02040503050406030204" pitchFamily="18" charset="0"/>
              </a:rPr>
              <a:t>Kiến</a:t>
            </a:r>
            <a:r>
              <a:rPr lang="en-US" sz="2400" b="1" dirty="0">
                <a:solidFill>
                  <a:srgbClr val="5E96B3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5E96B3"/>
                </a:solidFill>
                <a:latin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srgbClr val="5E96B3"/>
                </a:solidFill>
                <a:latin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5E96B3"/>
                </a:solidFill>
                <a:latin typeface="Cambria" panose="02040503050406030204" pitchFamily="18" charset="0"/>
              </a:rPr>
              <a:t>kĩ</a:t>
            </a:r>
            <a:r>
              <a:rPr lang="en-US" sz="2400" b="1" dirty="0">
                <a:solidFill>
                  <a:srgbClr val="5E96B3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5E96B3"/>
                </a:solidFill>
                <a:latin typeface="Cambria" panose="02040503050406030204" pitchFamily="18" charset="0"/>
              </a:rPr>
              <a:t>năng</a:t>
            </a:r>
            <a:endParaRPr lang="en-US" sz="2400" b="1" dirty="0">
              <a:solidFill>
                <a:srgbClr val="5E96B3"/>
              </a:solidFill>
              <a:latin typeface="Cambria" panose="020405030504060302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Thực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hiện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phép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cộng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phép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trừ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(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không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nhớ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)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phạm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vi 100.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Thực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hiện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cộng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trừ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nhẩm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các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trường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hợp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đơn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giản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với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tròn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chục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Vận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dụng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phép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cộng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trừ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không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nhớ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phạm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vi 100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bài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toán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tìm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yếu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tố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chưa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, so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sánh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Giải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trình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bày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bài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giải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bài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toán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lời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văn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(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bước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tính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)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liên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quan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đến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phép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cộng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trừ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học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phạm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vi 100</a:t>
            </a:r>
          </a:p>
          <a:p>
            <a:r>
              <a:rPr lang="en-US" sz="2400" b="1" dirty="0">
                <a:solidFill>
                  <a:srgbClr val="5E96B3"/>
                </a:solidFill>
                <a:latin typeface="Cambria" panose="02040503050406030204" pitchFamily="18" charset="0"/>
              </a:rPr>
              <a:t>2. </a:t>
            </a:r>
            <a:r>
              <a:rPr lang="en-US" sz="2400" b="1" dirty="0" err="1">
                <a:solidFill>
                  <a:srgbClr val="5E96B3"/>
                </a:solidFill>
                <a:latin typeface="Cambria" panose="02040503050406030204" pitchFamily="18" charset="0"/>
              </a:rPr>
              <a:t>Phát</a:t>
            </a:r>
            <a:r>
              <a:rPr lang="en-US" sz="2400" b="1" dirty="0">
                <a:solidFill>
                  <a:srgbClr val="5E96B3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5E96B3"/>
                </a:solidFill>
                <a:latin typeface="Cambria" panose="02040503050406030204" pitchFamily="18" charset="0"/>
              </a:rPr>
              <a:t>triển</a:t>
            </a:r>
            <a:r>
              <a:rPr lang="en-US" sz="2400" b="1" dirty="0">
                <a:solidFill>
                  <a:srgbClr val="5E96B3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5E96B3"/>
                </a:solidFill>
                <a:latin typeface="Cambria" panose="02040503050406030204" pitchFamily="18" charset="0"/>
              </a:rPr>
              <a:t>năng</a:t>
            </a:r>
            <a:r>
              <a:rPr lang="en-US" sz="2400" b="1" dirty="0">
                <a:solidFill>
                  <a:srgbClr val="5E96B3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5E96B3"/>
                </a:solidFill>
                <a:latin typeface="Cambria" panose="02040503050406030204" pitchFamily="18" charset="0"/>
              </a:rPr>
              <a:t>lực</a:t>
            </a:r>
            <a:endParaRPr lang="en-US" sz="2400" b="1" dirty="0">
              <a:solidFill>
                <a:srgbClr val="5E96B3"/>
              </a:solidFill>
              <a:latin typeface="Cambria" panose="02040503050406030204" pitchFamily="18" charset="0"/>
            </a:endParaRPr>
          </a:p>
          <a:p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thành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năng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lực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giao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tiếp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năng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lực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tư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duy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lập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luận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thông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qua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hoạt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động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quan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sát</a:t>
            </a:r>
            <a:r>
              <a:rPr lang="en-US" sz="2400" dirty="0">
                <a:solidFill>
                  <a:srgbClr val="F37A72"/>
                </a:solidFill>
                <a:latin typeface="Cambria" panose="02040503050406030204" pitchFamily="18" charset="0"/>
              </a:rPr>
              <a:t>, so </a:t>
            </a:r>
            <a:r>
              <a:rPr lang="en-US" sz="2400" dirty="0" err="1">
                <a:solidFill>
                  <a:srgbClr val="F37A72"/>
                </a:solidFill>
                <a:latin typeface="Cambria" panose="02040503050406030204" pitchFamily="18" charset="0"/>
              </a:rPr>
              <a:t>sánh</a:t>
            </a:r>
            <a:endParaRPr lang="en-US" sz="2400" dirty="0">
              <a:solidFill>
                <a:srgbClr val="F37A72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5426AC-D3E3-F26B-4EBF-B88AF9AA6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0143" y="708453"/>
            <a:ext cx="6023370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53" name="图片 52" descr="徽标&#10;&#10;描述已自动生成">
            <a:extLst>
              <a:ext uri="{FF2B5EF4-FFF2-40B4-BE49-F238E27FC236}">
                <a16:creationId xmlns:a16="http://schemas.microsoft.com/office/drawing/2014/main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75" y="3549919"/>
            <a:ext cx="2007668" cy="20076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E425AD-CE40-5D8F-BF77-90CDE11BC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714" y="912970"/>
            <a:ext cx="9638611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1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ppy you know">
            <a:hlinkClick r:id="" action="ppaction://media"/>
            <a:extLst>
              <a:ext uri="{FF2B5EF4-FFF2-40B4-BE49-F238E27FC236}">
                <a16:creationId xmlns:a16="http://schemas.microsoft.com/office/drawing/2014/main" id="{9CCD121A-A2B4-5969-2C31-D2AB1DB4B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7922" y="528483"/>
            <a:ext cx="10559846" cy="593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1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游戏机, 食物&#10;&#10;描述已自动生成">
            <a:extLst>
              <a:ext uri="{FF2B5EF4-FFF2-40B4-BE49-F238E27FC236}">
                <a16:creationId xmlns:a16="http://schemas.microsoft.com/office/drawing/2014/main" id="{C336D485-FED9-78CF-067E-04B1325C7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 descr="图片包含 游戏机, 食物, 房间&#10;&#10;描述已自动生成">
            <a:extLst>
              <a:ext uri="{FF2B5EF4-FFF2-40B4-BE49-F238E27FC236}">
                <a16:creationId xmlns:a16="http://schemas.microsoft.com/office/drawing/2014/main" id="{C3157F0A-B68A-998A-3044-9D766BEA9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121" y="1451"/>
            <a:ext cx="12192000" cy="6856549"/>
          </a:xfrm>
          <a:custGeom>
            <a:avLst/>
            <a:gdLst>
              <a:gd name="connsiteX0" fmla="*/ 9506858 w 12192000"/>
              <a:gd name="connsiteY0" fmla="*/ 264160 h 6856549"/>
              <a:gd name="connsiteX1" fmla="*/ 7924801 w 12192000"/>
              <a:gd name="connsiteY1" fmla="*/ 1846217 h 6856549"/>
              <a:gd name="connsiteX2" fmla="*/ 9506858 w 12192000"/>
              <a:gd name="connsiteY2" fmla="*/ 3428274 h 6856549"/>
              <a:gd name="connsiteX3" fmla="*/ 11088915 w 12192000"/>
              <a:gd name="connsiteY3" fmla="*/ 1846217 h 6856549"/>
              <a:gd name="connsiteX4" fmla="*/ 9506858 w 12192000"/>
              <a:gd name="connsiteY4" fmla="*/ 264160 h 6856549"/>
              <a:gd name="connsiteX5" fmla="*/ 0 w 12192000"/>
              <a:gd name="connsiteY5" fmla="*/ 0 h 6856549"/>
              <a:gd name="connsiteX6" fmla="*/ 12192000 w 12192000"/>
              <a:gd name="connsiteY6" fmla="*/ 0 h 6856549"/>
              <a:gd name="connsiteX7" fmla="*/ 12192000 w 12192000"/>
              <a:gd name="connsiteY7" fmla="*/ 6856549 h 6856549"/>
              <a:gd name="connsiteX8" fmla="*/ 0 w 12192000"/>
              <a:gd name="connsiteY8" fmla="*/ 6856549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6549">
                <a:moveTo>
                  <a:pt x="9506858" y="264160"/>
                </a:moveTo>
                <a:cubicBezTo>
                  <a:pt x="8633112" y="264160"/>
                  <a:pt x="7924801" y="972471"/>
                  <a:pt x="7924801" y="1846217"/>
                </a:cubicBezTo>
                <a:cubicBezTo>
                  <a:pt x="7924801" y="2719963"/>
                  <a:pt x="8633112" y="3428274"/>
                  <a:pt x="9506858" y="3428274"/>
                </a:cubicBezTo>
                <a:cubicBezTo>
                  <a:pt x="10380604" y="3428274"/>
                  <a:pt x="11088915" y="2719963"/>
                  <a:pt x="11088915" y="1846217"/>
                </a:cubicBezTo>
                <a:cubicBezTo>
                  <a:pt x="11088915" y="972471"/>
                  <a:pt x="10380604" y="264160"/>
                  <a:pt x="9506858" y="26416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6549"/>
                </a:lnTo>
                <a:lnTo>
                  <a:pt x="0" y="6856549"/>
                </a:lnTo>
                <a:close/>
              </a:path>
            </a:pathLst>
          </a:custGeom>
        </p:spPr>
      </p:pic>
      <p:pic>
        <p:nvPicPr>
          <p:cNvPr id="53" name="图片 52" descr="徽标&#10;&#10;描述已自动生成">
            <a:extLst>
              <a:ext uri="{FF2B5EF4-FFF2-40B4-BE49-F238E27FC236}">
                <a16:creationId xmlns:a16="http://schemas.microsoft.com/office/drawing/2014/main" id="{7E17698C-1487-9B8F-A4BD-9C2B0BF4B3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75" y="3549919"/>
            <a:ext cx="2007668" cy="20076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D3183B-87C6-8A43-6650-8CCFD4FAF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8675" y="1036056"/>
            <a:ext cx="9339881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5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 descr="图形用户界面, 应用程序&#10;&#10;描述已自动生成">
            <a:extLst>
              <a:ext uri="{FF2B5EF4-FFF2-40B4-BE49-F238E27FC236}">
                <a16:creationId xmlns:a16="http://schemas.microsoft.com/office/drawing/2014/main" id="{DBF3E1DB-1933-7A09-DFA2-B7158F25C0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259" r="2121" b="61906"/>
          <a:stretch/>
        </p:blipFill>
        <p:spPr>
          <a:xfrm>
            <a:off x="510533" y="688960"/>
            <a:ext cx="2105495" cy="1336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B4B289-5B50-3443-A2C5-9A83E22B8FC5}"/>
              </a:ext>
            </a:extLst>
          </p:cNvPr>
          <p:cNvSpPr txBox="1"/>
          <p:nvPr/>
        </p:nvSpPr>
        <p:spPr>
          <a:xfrm>
            <a:off x="2477728" y="688960"/>
            <a:ext cx="89866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a)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Những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phép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tính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nào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dưới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đây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có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cùng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kết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quả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?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778596"/>
              </a:solidFill>
              <a:effectLst/>
              <a:uLnTx/>
              <a:uFillTx/>
              <a:latin typeface="#9Slide07 Cadena" panose="02000503000000020004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236BFB-8FAC-3841-7BC7-0DAB8DDF240E}"/>
              </a:ext>
            </a:extLst>
          </p:cNvPr>
          <p:cNvGrpSpPr/>
          <p:nvPr/>
        </p:nvGrpSpPr>
        <p:grpSpPr>
          <a:xfrm>
            <a:off x="1917291" y="2624141"/>
            <a:ext cx="1918801" cy="2389018"/>
            <a:chOff x="1917291" y="2899193"/>
            <a:chExt cx="1918801" cy="23890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33CF1F3-DABC-FFB8-D2D4-3308C6098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7291" y="2899193"/>
              <a:ext cx="1918801" cy="238901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BD7035-28AB-516D-6A1B-6AB4FB05B427}"/>
                </a:ext>
              </a:extLst>
            </p:cNvPr>
            <p:cNvSpPr txBox="1"/>
            <p:nvPr/>
          </p:nvSpPr>
          <p:spPr>
            <a:xfrm>
              <a:off x="2034521" y="3956657"/>
              <a:ext cx="17433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#9Slide07 Cadena" panose="02000503000000020004" pitchFamily="2" charset="0"/>
                  <a:cs typeface="Arial" panose="020B0604020202020204" pitchFamily="34" charset="0"/>
                </a:rPr>
                <a:t>97 – 7 </a:t>
              </a:r>
              <a:endParaRPr lang="en-US" sz="4800" b="1" dirty="0">
                <a:solidFill>
                  <a:schemeClr val="bg1"/>
                </a:solidFill>
                <a:latin typeface="#9Slide07 Cadena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8C35CF-5838-E455-DB8E-96B8DCA7A3B9}"/>
              </a:ext>
            </a:extLst>
          </p:cNvPr>
          <p:cNvGrpSpPr/>
          <p:nvPr/>
        </p:nvGrpSpPr>
        <p:grpSpPr>
          <a:xfrm>
            <a:off x="5052269" y="2533672"/>
            <a:ext cx="1918801" cy="2389018"/>
            <a:chOff x="5048866" y="2899193"/>
            <a:chExt cx="1918801" cy="23890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19608C-0B5E-9CE0-1545-FA7DCDB5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866" y="2899193"/>
              <a:ext cx="1918801" cy="238901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9C05E3F-AFC6-ADC8-7830-26841E3E00C5}"/>
                </a:ext>
              </a:extLst>
            </p:cNvPr>
            <p:cNvSpPr txBox="1"/>
            <p:nvPr/>
          </p:nvSpPr>
          <p:spPr>
            <a:xfrm>
              <a:off x="5224333" y="3956657"/>
              <a:ext cx="17433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#9Slide07 Cadena" panose="02000503000000020004" pitchFamily="2" charset="0"/>
                  <a:cs typeface="Arial" panose="020B0604020202020204" pitchFamily="34" charset="0"/>
                </a:rPr>
                <a:t>5 + 90</a:t>
              </a:r>
              <a:endParaRPr lang="en-US" sz="4800" b="1" dirty="0">
                <a:solidFill>
                  <a:schemeClr val="bg1"/>
                </a:solidFill>
                <a:latin typeface="#9Slide07 Cadena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BB29E0-87D8-4FEB-7C9D-82654C3BEC07}"/>
              </a:ext>
            </a:extLst>
          </p:cNvPr>
          <p:cNvGrpSpPr/>
          <p:nvPr/>
        </p:nvGrpSpPr>
        <p:grpSpPr>
          <a:xfrm>
            <a:off x="8187247" y="2624141"/>
            <a:ext cx="1918801" cy="2389018"/>
            <a:chOff x="8180441" y="3002431"/>
            <a:chExt cx="1918801" cy="23890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922522-3120-0075-187B-55E2ED1AF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441" y="3002431"/>
              <a:ext cx="1918801" cy="238901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4539C7-95AF-6F03-FACE-3405E6891618}"/>
                </a:ext>
              </a:extLst>
            </p:cNvPr>
            <p:cNvSpPr txBox="1"/>
            <p:nvPr/>
          </p:nvSpPr>
          <p:spPr>
            <a:xfrm>
              <a:off x="8355908" y="4077520"/>
              <a:ext cx="17433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#9Slide07 Cadena" panose="02000503000000020004" pitchFamily="2" charset="0"/>
                  <a:cs typeface="Arial" panose="020B0604020202020204" pitchFamily="34" charset="0"/>
                </a:rPr>
                <a:t>98 - 3</a:t>
              </a:r>
              <a:endParaRPr lang="en-US" sz="4800" b="1" dirty="0">
                <a:solidFill>
                  <a:schemeClr val="bg1"/>
                </a:solidFill>
                <a:latin typeface="#9Slide07 Cadena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EE2D7B8-98AA-8A4E-4D6A-E6727D92D0CD}"/>
              </a:ext>
            </a:extLst>
          </p:cNvPr>
          <p:cNvSpPr txBox="1"/>
          <p:nvPr/>
        </p:nvSpPr>
        <p:spPr>
          <a:xfrm>
            <a:off x="1415796" y="5123789"/>
            <a:ext cx="3234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8580E"/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97 – 7 = 90</a:t>
            </a:r>
            <a:endParaRPr lang="en-US" sz="4800" b="1" dirty="0">
              <a:solidFill>
                <a:srgbClr val="F8580E"/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188E5-C873-A103-3F7D-0DAB1D3B5027}"/>
              </a:ext>
            </a:extLst>
          </p:cNvPr>
          <p:cNvSpPr txBox="1"/>
          <p:nvPr/>
        </p:nvSpPr>
        <p:spPr>
          <a:xfrm>
            <a:off x="4649854" y="5123788"/>
            <a:ext cx="2944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8580E"/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5 + 90 = 95</a:t>
            </a:r>
            <a:endParaRPr lang="en-US" sz="4800" b="1" dirty="0">
              <a:solidFill>
                <a:srgbClr val="F8580E"/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C6E287-471B-6CD6-D1E0-88C65871D8A0}"/>
              </a:ext>
            </a:extLst>
          </p:cNvPr>
          <p:cNvSpPr txBox="1"/>
          <p:nvPr/>
        </p:nvSpPr>
        <p:spPr>
          <a:xfrm>
            <a:off x="7959968" y="5123788"/>
            <a:ext cx="2944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8580E"/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98 – 3 = 95</a:t>
            </a:r>
            <a:endParaRPr lang="en-US" sz="4800" b="1" dirty="0">
              <a:solidFill>
                <a:srgbClr val="F8580E"/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68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1933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1933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1933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1933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4" grpId="1"/>
      <p:bldP spid="15" grpId="0"/>
      <p:bldP spid="15" grpId="1"/>
      <p:bldP spid="15" grpId="2"/>
      <p:bldP spid="16" grpId="0"/>
      <p:bldP spid="16" grpId="1"/>
      <p:bldP spid="16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 descr="图形用户界面, 应用程序&#10;&#10;描述已自动生成">
            <a:extLst>
              <a:ext uri="{FF2B5EF4-FFF2-40B4-BE49-F238E27FC236}">
                <a16:creationId xmlns:a16="http://schemas.microsoft.com/office/drawing/2014/main" id="{DBF3E1DB-1933-7A09-DFA2-B7158F25C0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259" r="2121" b="61906"/>
          <a:stretch/>
        </p:blipFill>
        <p:spPr>
          <a:xfrm>
            <a:off x="401730" y="580805"/>
            <a:ext cx="2105495" cy="1336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B4B289-5B50-3443-A2C5-9A83E22B8FC5}"/>
              </a:ext>
            </a:extLst>
          </p:cNvPr>
          <p:cNvSpPr txBox="1"/>
          <p:nvPr/>
        </p:nvSpPr>
        <p:spPr>
          <a:xfrm>
            <a:off x="2507225" y="688960"/>
            <a:ext cx="89571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b)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Những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phép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tính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nào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dưới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đây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có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kết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quả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bé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nhất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78596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?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778596"/>
              </a:solidFill>
              <a:effectLst/>
              <a:uLnTx/>
              <a:uFillTx/>
              <a:latin typeface="#9Slide07 Cadena" panose="02000503000000020004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62245E-BEB1-F6A5-BA34-59FEFB8DA8C6}"/>
              </a:ext>
            </a:extLst>
          </p:cNvPr>
          <p:cNvGrpSpPr/>
          <p:nvPr/>
        </p:nvGrpSpPr>
        <p:grpSpPr>
          <a:xfrm>
            <a:off x="1358913" y="2622792"/>
            <a:ext cx="2105495" cy="2219808"/>
            <a:chOff x="1358913" y="2622792"/>
            <a:chExt cx="2105495" cy="22198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1CB0202-9B03-8D45-77F3-B3EA6A312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913" y="2622792"/>
              <a:ext cx="2105495" cy="221980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A73D7E-D3FE-7355-9FD7-6C05461438CC}"/>
                </a:ext>
              </a:extLst>
            </p:cNvPr>
            <p:cNvSpPr txBox="1"/>
            <p:nvPr/>
          </p:nvSpPr>
          <p:spPr>
            <a:xfrm>
              <a:off x="1635558" y="3429000"/>
              <a:ext cx="160908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>
                  <a:solidFill>
                    <a:schemeClr val="bg1"/>
                  </a:solidFill>
                  <a:latin typeface="#9Slide07 Cadena" panose="02000503000000020004" pitchFamily="2" charset="0"/>
                  <a:cs typeface="Arial" panose="020B0604020202020204" pitchFamily="34" charset="0"/>
                </a:rPr>
                <a:t>35 + 1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8FE2C8-F4C1-E5F6-1247-B0DA41FFAD92}"/>
              </a:ext>
            </a:extLst>
          </p:cNvPr>
          <p:cNvGrpSpPr/>
          <p:nvPr/>
        </p:nvGrpSpPr>
        <p:grpSpPr>
          <a:xfrm>
            <a:off x="4667468" y="2649831"/>
            <a:ext cx="2105495" cy="2219808"/>
            <a:chOff x="1358913" y="2622792"/>
            <a:chExt cx="2105495" cy="221980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0DA884C-8C58-5EC7-1705-5BA2BC39B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913" y="2622792"/>
              <a:ext cx="2105495" cy="221980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C806DE-B2AC-E58D-67FB-2E3EA888E7E2}"/>
                </a:ext>
              </a:extLst>
            </p:cNvPr>
            <p:cNvSpPr txBox="1"/>
            <p:nvPr/>
          </p:nvSpPr>
          <p:spPr>
            <a:xfrm>
              <a:off x="1457235" y="3429000"/>
              <a:ext cx="188573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>
                  <a:solidFill>
                    <a:schemeClr val="bg1"/>
                  </a:solidFill>
                  <a:latin typeface="#9Slide07 Cadena" panose="02000503000000020004" pitchFamily="2" charset="0"/>
                  <a:cs typeface="Arial" panose="020B0604020202020204" pitchFamily="34" charset="0"/>
                </a:rPr>
                <a:t>14 + 20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7EEF46-3AB7-F595-C336-0DAB91A2FB16}"/>
              </a:ext>
            </a:extLst>
          </p:cNvPr>
          <p:cNvGrpSpPr/>
          <p:nvPr/>
        </p:nvGrpSpPr>
        <p:grpSpPr>
          <a:xfrm>
            <a:off x="8074345" y="2649831"/>
            <a:ext cx="2105495" cy="2219808"/>
            <a:chOff x="1358913" y="2622792"/>
            <a:chExt cx="2105495" cy="22198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8B418F-A3F8-24DA-0796-C68849577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913" y="2622792"/>
              <a:ext cx="2105495" cy="221980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17C8C5-7FA4-441C-EC70-60C1DEE3AE3E}"/>
                </a:ext>
              </a:extLst>
            </p:cNvPr>
            <p:cNvSpPr txBox="1"/>
            <p:nvPr/>
          </p:nvSpPr>
          <p:spPr>
            <a:xfrm>
              <a:off x="1430135" y="3429000"/>
              <a:ext cx="196304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>
                  <a:solidFill>
                    <a:schemeClr val="bg1"/>
                  </a:solidFill>
                  <a:latin typeface="#9Slide07 Cadena" panose="02000503000000020004" pitchFamily="2" charset="0"/>
                  <a:cs typeface="Arial" panose="020B0604020202020204" pitchFamily="34" charset="0"/>
                </a:rPr>
                <a:t>49 - 10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923E033-9B8E-2EBA-D6DE-CF941F2EF965}"/>
              </a:ext>
            </a:extLst>
          </p:cNvPr>
          <p:cNvSpPr txBox="1"/>
          <p:nvPr/>
        </p:nvSpPr>
        <p:spPr>
          <a:xfrm>
            <a:off x="1072848" y="4973872"/>
            <a:ext cx="2868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A01C1C"/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35 + 1 = 36</a:t>
            </a:r>
            <a:endParaRPr lang="en-US" sz="4800" b="1" dirty="0">
              <a:solidFill>
                <a:srgbClr val="A01C1C"/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549ECC-4289-1E16-8AF0-42895A0D1506}"/>
              </a:ext>
            </a:extLst>
          </p:cNvPr>
          <p:cNvSpPr txBox="1"/>
          <p:nvPr/>
        </p:nvSpPr>
        <p:spPr>
          <a:xfrm>
            <a:off x="4214000" y="4973871"/>
            <a:ext cx="3310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A01C1C"/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14 + 20 = 34</a:t>
            </a:r>
            <a:endParaRPr lang="en-US" sz="4800" b="1" dirty="0">
              <a:solidFill>
                <a:srgbClr val="A01C1C"/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852D82-6C2D-0AB0-AFA2-D4E5352F1974}"/>
              </a:ext>
            </a:extLst>
          </p:cNvPr>
          <p:cNvSpPr txBox="1"/>
          <p:nvPr/>
        </p:nvSpPr>
        <p:spPr>
          <a:xfrm>
            <a:off x="7763323" y="4973871"/>
            <a:ext cx="3355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A01C1C"/>
                </a:solidFill>
                <a:latin typeface="#9Slide07 Cadena" panose="02000503000000020004" pitchFamily="2" charset="0"/>
                <a:cs typeface="Arial" panose="020B0604020202020204" pitchFamily="34" charset="0"/>
              </a:rPr>
              <a:t>49 – 10 = 39</a:t>
            </a:r>
            <a:endParaRPr lang="en-US" sz="4800" b="1" dirty="0">
              <a:solidFill>
                <a:srgbClr val="A01C1C"/>
              </a:solidFill>
              <a:latin typeface="#9Slide07 Cadena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37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1933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1933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4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21" grpId="1"/>
      <p:bldP spid="21" grpId="2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0" descr="图形用户界面, 应用程序&#10;&#10;描述已自动生成">
            <a:extLst>
              <a:ext uri="{FF2B5EF4-FFF2-40B4-BE49-F238E27FC236}">
                <a16:creationId xmlns:a16="http://schemas.microsoft.com/office/drawing/2014/main" id="{998227F9-7D29-F20C-2E0B-26DD38D6DC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2" b="78907"/>
          <a:stretch/>
        </p:blipFill>
        <p:spPr>
          <a:xfrm>
            <a:off x="533208" y="695450"/>
            <a:ext cx="2068927" cy="13847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277FC7-3487-08DA-C96E-CB523711447D}"/>
              </a:ext>
            </a:extLst>
          </p:cNvPr>
          <p:cNvSpPr txBox="1"/>
          <p:nvPr/>
        </p:nvSpPr>
        <p:spPr>
          <a:xfrm>
            <a:off x="760162" y="2107125"/>
            <a:ext cx="4543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en-US" sz="4800" b="1" dirty="0">
                <a:latin typeface="Cambria" panose="02040503050406030204" pitchFamily="18" charset="0"/>
                <a:cs typeface="Arial" panose="020B0604020202020204" pitchFamily="34" charset="0"/>
              </a:rPr>
              <a:t>10 +        = 20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64B4343-BF5C-9314-D173-6A8ADDC14939}"/>
              </a:ext>
            </a:extLst>
          </p:cNvPr>
          <p:cNvGrpSpPr/>
          <p:nvPr/>
        </p:nvGrpSpPr>
        <p:grpSpPr>
          <a:xfrm>
            <a:off x="2891289" y="2203332"/>
            <a:ext cx="884951" cy="707886"/>
            <a:chOff x="2515719" y="2483702"/>
            <a:chExt cx="884951" cy="707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6DBC11E-0677-7EC8-1E08-1D7E3E9F5461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238D3A-E26A-95A5-20B7-E8197FCFFD23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10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A5A9D8-B565-642A-AE83-735F56E7CD6E}"/>
              </a:ext>
            </a:extLst>
          </p:cNvPr>
          <p:cNvGrpSpPr/>
          <p:nvPr/>
        </p:nvGrpSpPr>
        <p:grpSpPr>
          <a:xfrm>
            <a:off x="2891289" y="2166291"/>
            <a:ext cx="815472" cy="744927"/>
            <a:chOff x="3208176" y="5138974"/>
            <a:chExt cx="815472" cy="74492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D61C6B3-8E43-5656-1FD4-0AEE9008248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FD2529-635C-BD0C-0C47-E174CB02EF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9B198FC-18EB-EED7-0E4C-33AE57FF5CCA}"/>
              </a:ext>
            </a:extLst>
          </p:cNvPr>
          <p:cNvSpPr txBox="1"/>
          <p:nvPr/>
        </p:nvSpPr>
        <p:spPr>
          <a:xfrm>
            <a:off x="2308646" y="921484"/>
            <a:ext cx="17304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SỐ?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Cadena" panose="02000503000000020004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F035E5-2AED-03B7-FFB6-6D90134520D6}"/>
              </a:ext>
            </a:extLst>
          </p:cNvPr>
          <p:cNvSpPr txBox="1"/>
          <p:nvPr/>
        </p:nvSpPr>
        <p:spPr>
          <a:xfrm>
            <a:off x="6375782" y="2141776"/>
            <a:ext cx="4543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cs typeface="Arial" panose="020B0604020202020204" pitchFamily="34" charset="0"/>
              </a:rPr>
              <a:t>b) </a:t>
            </a:r>
            <a:r>
              <a:rPr lang="en-US" sz="4800" b="1" dirty="0">
                <a:latin typeface="Cambria" panose="02040503050406030204" pitchFamily="18" charset="0"/>
                <a:cs typeface="Arial" panose="020B0604020202020204" pitchFamily="34" charset="0"/>
              </a:rPr>
              <a:t>30 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lang="en-US" sz="4800" b="1" dirty="0">
                <a:latin typeface="Cambria" panose="02040503050406030204" pitchFamily="18" charset="0"/>
                <a:cs typeface="Arial" panose="020B0604020202020204" pitchFamily="34" charset="0"/>
              </a:rPr>
              <a:t>        = 20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3433185-8B5C-A84A-F704-D91AA8EFDAA2}"/>
              </a:ext>
            </a:extLst>
          </p:cNvPr>
          <p:cNvGrpSpPr/>
          <p:nvPr/>
        </p:nvGrpSpPr>
        <p:grpSpPr>
          <a:xfrm>
            <a:off x="8471096" y="2203332"/>
            <a:ext cx="884951" cy="707886"/>
            <a:chOff x="2515719" y="2483702"/>
            <a:chExt cx="884951" cy="707886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A8729CC-C540-8B43-9822-138010D3CB0C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D788682-4ADE-42E9-59A8-6A32F12BB770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10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87B2BB7-2955-FDE4-B1AA-2A86D8FE7C50}"/>
              </a:ext>
            </a:extLst>
          </p:cNvPr>
          <p:cNvGrpSpPr/>
          <p:nvPr/>
        </p:nvGrpSpPr>
        <p:grpSpPr>
          <a:xfrm>
            <a:off x="8471096" y="2166291"/>
            <a:ext cx="815472" cy="744927"/>
            <a:chOff x="3208176" y="5138974"/>
            <a:chExt cx="815472" cy="744927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7341360C-E3F0-1A12-55E9-3FFCF7FB9983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4BDE339-4007-FDC6-0144-299B00C64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AB0789C-F17F-F79A-46CF-A131EFEC51E1}"/>
              </a:ext>
            </a:extLst>
          </p:cNvPr>
          <p:cNvSpPr txBox="1"/>
          <p:nvPr/>
        </p:nvSpPr>
        <p:spPr>
          <a:xfrm>
            <a:off x="760162" y="3199573"/>
            <a:ext cx="4543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cs typeface="Arial" panose="020B0604020202020204" pitchFamily="34" charset="0"/>
              </a:rPr>
              <a:t>c) </a:t>
            </a:r>
            <a:r>
              <a:rPr lang="en-US" sz="4800" b="1" dirty="0">
                <a:latin typeface="Cambria" panose="02040503050406030204" pitchFamily="18" charset="0"/>
                <a:cs typeface="Arial" panose="020B0604020202020204" pitchFamily="34" charset="0"/>
              </a:rPr>
              <a:t>50 +        = 70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990CBAA-50B9-F059-D086-165AF0648E73}"/>
              </a:ext>
            </a:extLst>
          </p:cNvPr>
          <p:cNvGrpSpPr/>
          <p:nvPr/>
        </p:nvGrpSpPr>
        <p:grpSpPr>
          <a:xfrm>
            <a:off x="2891289" y="3295780"/>
            <a:ext cx="884951" cy="707886"/>
            <a:chOff x="2515719" y="2483702"/>
            <a:chExt cx="884951" cy="707886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780E6FAF-EE26-82FE-798C-EE472D6074E0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5142794-A096-6658-4BE3-AD8E8520A609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2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0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719907B-8B31-75A4-A3EF-F88407C62821}"/>
              </a:ext>
            </a:extLst>
          </p:cNvPr>
          <p:cNvGrpSpPr/>
          <p:nvPr/>
        </p:nvGrpSpPr>
        <p:grpSpPr>
          <a:xfrm>
            <a:off x="2905432" y="3285643"/>
            <a:ext cx="815472" cy="744927"/>
            <a:chOff x="3208176" y="5138974"/>
            <a:chExt cx="815472" cy="744927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BD070AA-D676-F3C4-BD82-9AC127845E5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0A991A1-DED7-47AC-F7D7-6957140AC8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A63DA4B-B783-5926-D85F-78550C1EF27D}"/>
              </a:ext>
            </a:extLst>
          </p:cNvPr>
          <p:cNvSpPr txBox="1"/>
          <p:nvPr/>
        </p:nvSpPr>
        <p:spPr>
          <a:xfrm>
            <a:off x="6375782" y="3234224"/>
            <a:ext cx="4543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cs typeface="Arial" panose="020B0604020202020204" pitchFamily="34" charset="0"/>
              </a:rPr>
              <a:t>d) </a:t>
            </a:r>
            <a:r>
              <a:rPr lang="en-US" sz="4800" b="1" dirty="0">
                <a:latin typeface="Cambria" panose="02040503050406030204" pitchFamily="18" charset="0"/>
                <a:cs typeface="Arial" panose="020B0604020202020204" pitchFamily="34" charset="0"/>
              </a:rPr>
              <a:t>80 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–</a:t>
            </a:r>
            <a:r>
              <a:rPr lang="en-US" sz="4800" b="1" dirty="0">
                <a:latin typeface="Cambria" panose="02040503050406030204" pitchFamily="18" charset="0"/>
                <a:cs typeface="Arial" panose="020B0604020202020204" pitchFamily="34" charset="0"/>
              </a:rPr>
              <a:t>        = 40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88AB180-743F-2C46-C3E5-F2245731D843}"/>
              </a:ext>
            </a:extLst>
          </p:cNvPr>
          <p:cNvGrpSpPr/>
          <p:nvPr/>
        </p:nvGrpSpPr>
        <p:grpSpPr>
          <a:xfrm>
            <a:off x="8471096" y="3295780"/>
            <a:ext cx="884951" cy="707886"/>
            <a:chOff x="2515719" y="2483702"/>
            <a:chExt cx="884951" cy="707886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95BE101-06F3-CCAC-487E-01F3ACB1C132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FFC33CC-50EF-27F9-C258-BF664516F972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40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3273DBF-22D0-3A4E-8529-51FE4173066B}"/>
              </a:ext>
            </a:extLst>
          </p:cNvPr>
          <p:cNvGrpSpPr/>
          <p:nvPr/>
        </p:nvGrpSpPr>
        <p:grpSpPr>
          <a:xfrm>
            <a:off x="8470094" y="3292567"/>
            <a:ext cx="815472" cy="744927"/>
            <a:chOff x="3208176" y="5138974"/>
            <a:chExt cx="815472" cy="744927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4E17A02-27B3-66AB-42A6-60C05A2DB058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7251CB98-8272-26A1-C512-31565D7CC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70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37" grpId="0"/>
      <p:bldP spid="44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3" descr="图形用户界面, 应用程序&#10;&#10;描述已自动生成">
            <a:extLst>
              <a:ext uri="{FF2B5EF4-FFF2-40B4-BE49-F238E27FC236}">
                <a16:creationId xmlns:a16="http://schemas.microsoft.com/office/drawing/2014/main" id="{6D0B616B-7DEE-B5BA-B8EA-94050BDB8A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t="1482" r="50000" b="81375"/>
          <a:stretch/>
        </p:blipFill>
        <p:spPr>
          <a:xfrm>
            <a:off x="685575" y="829032"/>
            <a:ext cx="1800329" cy="10882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AC6FA1-D2BB-6AF0-7348-434FFE81A565}"/>
              </a:ext>
            </a:extLst>
          </p:cNvPr>
          <p:cNvSpPr txBox="1"/>
          <p:nvPr/>
        </p:nvSpPr>
        <p:spPr>
          <a:xfrm>
            <a:off x="2485904" y="938089"/>
            <a:ext cx="17304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Tính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Cadena" panose="02000503000000020004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5865AD-D82B-9F8C-E361-3EE693EE9A90}"/>
              </a:ext>
            </a:extLst>
          </p:cNvPr>
          <p:cNvGrpSpPr/>
          <p:nvPr/>
        </p:nvGrpSpPr>
        <p:grpSpPr>
          <a:xfrm>
            <a:off x="966640" y="2088862"/>
            <a:ext cx="4543521" cy="886867"/>
            <a:chOff x="966640" y="2088862"/>
            <a:chExt cx="4543521" cy="88686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17D4D45-340F-3497-D229-8D9985A667B3}"/>
                </a:ext>
              </a:extLst>
            </p:cNvPr>
            <p:cNvSpPr/>
            <p:nvPr/>
          </p:nvSpPr>
          <p:spPr>
            <a:xfrm>
              <a:off x="966640" y="2144733"/>
              <a:ext cx="4401773" cy="830996"/>
            </a:xfrm>
            <a:prstGeom prst="roundRect">
              <a:avLst>
                <a:gd name="adj" fmla="val 31772"/>
              </a:avLst>
            </a:prstGeom>
            <a:solidFill>
              <a:srgbClr val="FFF3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DB5F8E-7E05-3105-4309-A1B9BE84BC91}"/>
                </a:ext>
              </a:extLst>
            </p:cNvPr>
            <p:cNvSpPr txBox="1"/>
            <p:nvPr/>
          </p:nvSpPr>
          <p:spPr>
            <a:xfrm>
              <a:off x="966640" y="2088862"/>
              <a:ext cx="45435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a)  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50 + 18 – 45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F93B3B7-891C-C75A-6F32-F5D5FF1F415A}"/>
              </a:ext>
            </a:extLst>
          </p:cNvPr>
          <p:cNvGrpSpPr/>
          <p:nvPr/>
        </p:nvGrpSpPr>
        <p:grpSpPr>
          <a:xfrm>
            <a:off x="6548284" y="2126790"/>
            <a:ext cx="4677076" cy="848939"/>
            <a:chOff x="6548284" y="2126790"/>
            <a:chExt cx="4677076" cy="84893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C0C2000-167C-58A6-910E-AB5D70A95D5E}"/>
                </a:ext>
              </a:extLst>
            </p:cNvPr>
            <p:cNvSpPr/>
            <p:nvPr/>
          </p:nvSpPr>
          <p:spPr>
            <a:xfrm>
              <a:off x="6548284" y="2144733"/>
              <a:ext cx="4401773" cy="830996"/>
            </a:xfrm>
            <a:prstGeom prst="roundRect">
              <a:avLst>
                <a:gd name="adj" fmla="val 31772"/>
              </a:avLst>
            </a:prstGeom>
            <a:solidFill>
              <a:srgbClr val="FFF3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99C5A4-2955-C181-D59F-9E048E8ABCCB}"/>
                </a:ext>
              </a:extLst>
            </p:cNvPr>
            <p:cNvSpPr txBox="1"/>
            <p:nvPr/>
          </p:nvSpPr>
          <p:spPr>
            <a:xfrm>
              <a:off x="6681839" y="2126790"/>
              <a:ext cx="45435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b)  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76– 56 + 27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F54879D-5B2D-FEB0-2315-833128104344}"/>
              </a:ext>
            </a:extLst>
          </p:cNvPr>
          <p:cNvSpPr txBox="1"/>
          <p:nvPr/>
        </p:nvSpPr>
        <p:spPr>
          <a:xfrm>
            <a:off x="1220621" y="3091431"/>
            <a:ext cx="376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F68E7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=   68 – 45 </a:t>
            </a:r>
            <a:endParaRPr lang="en-US" sz="6000" b="1" dirty="0">
              <a:solidFill>
                <a:srgbClr val="EF68E7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6B3E7C-1AE9-8280-D399-72266D9BFF01}"/>
              </a:ext>
            </a:extLst>
          </p:cNvPr>
          <p:cNvSpPr txBox="1"/>
          <p:nvPr/>
        </p:nvSpPr>
        <p:spPr>
          <a:xfrm>
            <a:off x="1220621" y="3922428"/>
            <a:ext cx="376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F68E7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=   23</a:t>
            </a:r>
            <a:endParaRPr lang="en-US" sz="6000" b="1" dirty="0">
              <a:solidFill>
                <a:srgbClr val="EF68E7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3EBDF8-0827-16C0-7755-694AC22367CC}"/>
              </a:ext>
            </a:extLst>
          </p:cNvPr>
          <p:cNvSpPr txBox="1"/>
          <p:nvPr/>
        </p:nvSpPr>
        <p:spPr>
          <a:xfrm>
            <a:off x="7207047" y="3051275"/>
            <a:ext cx="376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44A73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=   20 + 27</a:t>
            </a:r>
            <a:endParaRPr lang="en-US" sz="6000" b="1" dirty="0">
              <a:solidFill>
                <a:srgbClr val="44A735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C70B2A-56A9-393A-C8F8-1386614DD252}"/>
              </a:ext>
            </a:extLst>
          </p:cNvPr>
          <p:cNvSpPr txBox="1"/>
          <p:nvPr/>
        </p:nvSpPr>
        <p:spPr>
          <a:xfrm>
            <a:off x="7207047" y="3882272"/>
            <a:ext cx="3764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44A73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=   47</a:t>
            </a:r>
            <a:endParaRPr lang="en-US" sz="6000" b="1" dirty="0">
              <a:solidFill>
                <a:srgbClr val="44A735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98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434</Words>
  <Application>Microsoft Office PowerPoint</Application>
  <PresentationFormat>Widescreen</PresentationFormat>
  <Paragraphs>78</Paragraphs>
  <Slides>15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SVN-Dancing Script</vt:lpstr>
      <vt:lpstr>Arial</vt:lpstr>
      <vt:lpstr>#9Slide03 Arima Madurai</vt:lpstr>
      <vt:lpstr>UTM Avo</vt:lpstr>
      <vt:lpstr>Cambria</vt:lpstr>
      <vt:lpstr>思源黑体 CN Medium</vt:lpstr>
      <vt:lpstr>Times New Roman</vt:lpstr>
      <vt:lpstr>#9Slide07 HoneyCream</vt:lpstr>
      <vt:lpstr>#9Slide05 Bodega Script</vt:lpstr>
      <vt:lpstr>SVN-Ready</vt:lpstr>
      <vt:lpstr>字魂131号-酷乐潮玩体</vt:lpstr>
      <vt:lpstr>SVN-Newton</vt:lpstr>
      <vt:lpstr>思源黑体 CN</vt:lpstr>
      <vt:lpstr>Calibri Light</vt:lpstr>
      <vt:lpstr>#9Slide07 Cadena</vt:lpstr>
      <vt:lpstr>Calibri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MNT;MangnonTeam</cp:keywords>
  <cp:lastModifiedBy>Techsi.vn</cp:lastModifiedBy>
  <cp:revision>23</cp:revision>
  <dcterms:created xsi:type="dcterms:W3CDTF">2022-07-17T23:53:28Z</dcterms:created>
  <dcterms:modified xsi:type="dcterms:W3CDTF">2024-09-25T03:28:17Z</dcterms:modified>
</cp:coreProperties>
</file>