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</p:sldMasterIdLst>
  <p:sldIdLst>
    <p:sldId id="256" r:id="rId4"/>
    <p:sldId id="257" r:id="rId5"/>
    <p:sldId id="621" r:id="rId6"/>
    <p:sldId id="581" r:id="rId7"/>
    <p:sldId id="586" r:id="rId8"/>
    <p:sldId id="587" r:id="rId9"/>
    <p:sldId id="588" r:id="rId10"/>
    <p:sldId id="619" r:id="rId11"/>
    <p:sldId id="589" r:id="rId12"/>
    <p:sldId id="590" r:id="rId13"/>
    <p:sldId id="600" r:id="rId14"/>
    <p:sldId id="615" r:id="rId15"/>
    <p:sldId id="620" r:id="rId16"/>
    <p:sldId id="62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5DE02-410C-5D71-904C-3848F3D16F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F9E97F-4DA4-A7D7-3347-0AE1D5C7FD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01F547-2D26-2D63-C2CC-102FBF9CE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CCE29-6759-4366-9E61-45B6792900A4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C5B52E-80BC-8B04-A12B-83A496384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B9F346-2577-EC48-C3A2-0690DC57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33B1D-616E-4951-83E4-28A6C9127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090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0DB7F-F067-3FB7-C6F7-3111B2011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880066-504F-8F3A-94E5-ACF5D77F24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50562-D68E-D16F-B5A0-119E1D8F9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CCE29-6759-4366-9E61-45B6792900A4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F9F3E7-2E01-F53B-C122-94EEEB319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DA6252-2988-61DC-ED8D-957ACB878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33B1D-616E-4951-83E4-28A6C9127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455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6CAFB5-D5B5-DF6E-7FD0-F792D93D84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E7C5A3-5870-685E-95AD-AECE256D39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B2D40A-E580-2D9D-804E-F86309231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CCE29-6759-4366-9E61-45B6792900A4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1B787-2793-D9ED-C132-6AAECEB51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E0C926-C31E-7700-3C9D-0E012A21C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33B1D-616E-4951-83E4-28A6C9127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024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885" y="0"/>
            <a:ext cx="12215886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963"/>
          <a:stretch/>
        </p:blipFill>
        <p:spPr>
          <a:xfrm flipV="1">
            <a:off x="-50800" y="5005388"/>
            <a:ext cx="12242800" cy="18542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963"/>
          <a:stretch/>
        </p:blipFill>
        <p:spPr>
          <a:xfrm>
            <a:off x="-23884" y="-1588"/>
            <a:ext cx="12242800" cy="185420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D7AF3793-9B36-712C-BF40-32A4A38095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70AADDE-2116-DF94-3E7A-D096648553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3D19CA-56B8-C076-36C2-87018A8AAA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EF8B41-CAC5-49DA-9156-65DCBE836829}" type="datetimeFigureOut">
              <a:rPr lang="zh-CN" altLang="en-US" smtClean="0"/>
              <a:t>2022/11/21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D77D8C-66D6-DCA2-DBB1-8FAE246D6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B836911-B9BB-D33E-1723-E5149F9B9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531AD8-4DC2-4F0A-8757-37262589E78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圆角矩形 7"/>
          <p:cNvSpPr/>
          <p:nvPr userDrawn="1"/>
        </p:nvSpPr>
        <p:spPr>
          <a:xfrm>
            <a:off x="279400" y="203200"/>
            <a:ext cx="11582400" cy="6442075"/>
          </a:xfrm>
          <a:prstGeom prst="roundRect">
            <a:avLst>
              <a:gd name="adj" fmla="val 878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672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4696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8502318" y="311467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5" name="Google Shape;985;p14"/>
          <p:cNvSpPr/>
          <p:nvPr/>
        </p:nvSpPr>
        <p:spPr>
          <a:xfrm>
            <a:off x="586918" y="6035234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6" name="Google Shape;986;p14"/>
          <p:cNvSpPr/>
          <p:nvPr/>
        </p:nvSpPr>
        <p:spPr>
          <a:xfrm>
            <a:off x="719201" y="311467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7" name="Google Shape;987;p14"/>
          <p:cNvSpPr/>
          <p:nvPr/>
        </p:nvSpPr>
        <p:spPr>
          <a:xfrm>
            <a:off x="11432701" y="6035234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7915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EF369-D533-731D-65EB-97A684780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52624-63EE-AF22-3E99-184586AAF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2D6217-5E34-4126-29C0-BD1D8E325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CCE29-6759-4366-9E61-45B6792900A4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D019BC-005B-918C-6859-3931550F9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D714A8-BAF8-DB96-2BEA-EA60A8C3D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33B1D-616E-4951-83E4-28A6C9127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876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0998F-E3B5-C664-6296-57CE72773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0F9DB4-A3C1-CF8D-C5C1-8A1C3A7311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DD9C56-2C2E-B909-CA79-FACB31F7B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CCE29-6759-4366-9E61-45B6792900A4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7BEB50-3B31-BFEC-639E-301E5BEBA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12CBD-414A-D304-3448-CE22A399F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33B1D-616E-4951-83E4-28A6C9127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46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EA761-78A3-10CE-0E67-CF7466412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63314-1B47-AFBE-AF12-587D6A791F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5C9789-2B61-620B-7E35-858EFD9726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5E73E7-1B41-BA2E-0460-FB010F9DC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CCE29-6759-4366-9E61-45B6792900A4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69C69A-A18E-2429-D6BD-CF8BB9CBC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907C5F-0058-D4E2-823C-FD47FD2A5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33B1D-616E-4951-83E4-28A6C9127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604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98443-3727-B2A1-99D0-ACE62D444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33C819-3D77-10BD-849A-E72B96E49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88E3D4-DEE4-6B13-7A4D-2EAF8EEAEB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CAE6E4-B33B-FCFF-937D-26F3A902CC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064240-00AE-30CB-8EBD-352890E552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999F98-D9D1-9D35-2DAC-6A2F145DA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CCE29-6759-4366-9E61-45B6792900A4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AE6D01-1FFE-FBD1-55D2-FE246550F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1AB2F4-A075-59B7-BA40-D9EBA6926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33B1D-616E-4951-83E4-28A6C9127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208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40645-EEC1-EC07-D6AC-E83728D21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D6C655-A5A3-1998-F92B-38AA321B0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CCE29-6759-4366-9E61-45B6792900A4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256EDA-6E32-0191-CAC7-D7AA34CC7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7EFEF0-9895-0381-3CA5-E119E59BC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33B1D-616E-4951-83E4-28A6C9127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635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64A385-BF7E-689E-8135-6636FC517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CCE29-6759-4366-9E61-45B6792900A4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40D6CD-2A03-D98C-1F60-748297E22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177580-C871-4833-2EBF-6AB337824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33B1D-616E-4951-83E4-28A6C9127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169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FF077-0F96-DF3D-B8DE-EB24D5ECA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8AA79-0D2F-9349-AEC9-B0B6F4789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43F60E-068A-14D0-979F-A9D3160E26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497435-AC3F-F59D-5B03-23B99EB05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CCE29-6759-4366-9E61-45B6792900A4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65B8CB-08D4-14F5-91FA-0DAFF4CE6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5CC9FC-F3F0-918F-6564-3529952C5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33B1D-616E-4951-83E4-28A6C9127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571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8C7FD-1481-3D9B-8C03-3D9308D8A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977132-F8F8-B839-E3B1-39C13724F2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030561-9020-2580-BD2C-54C1A9B819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2BC8F7-C921-FB67-A465-78AD7D880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CCE29-6759-4366-9E61-45B6792900A4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13FEAA-D3AE-FC20-AC44-6EF3A5351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5A9F4C-01ED-1F8A-3A8B-5CF0AF640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33B1D-616E-4951-83E4-28A6C9127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023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52A574-DF2E-E2BE-7079-BAF4633CB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585A44-8A08-2A4F-DCCD-B8C8A57DF3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FF432-F846-1344-E12E-83E4C0B4E3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CCE29-6759-4366-9E61-45B6792900A4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5179A5-B001-463E-954C-57E01363C8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ABE75F-86B1-D4AD-F1DF-170810FD9D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33B1D-616E-4951-83E4-28A6C9127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246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8;p1"/>
          <p:cNvSpPr txBox="1">
            <a:spLocks/>
          </p:cNvSpPr>
          <p:nvPr userDrawn="1"/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zh-CN"/>
            </a:defPPr>
            <a:lvl1pPr marL="0" lvl="0" algn="r" defTabSz="914400" rtl="0" eaLnBrk="1" latinLnBrk="0" hangingPunct="1">
              <a:buNone/>
              <a:defRPr sz="1333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1pPr>
            <a:lvl2pPr marL="457200" lvl="1" algn="r" defTabSz="914400" rtl="0" eaLnBrk="1" latinLnBrk="0" hangingPunct="1">
              <a:buNone/>
              <a:defRPr sz="1333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2pPr>
            <a:lvl3pPr marL="914400" lvl="2" algn="r" defTabSz="914400" rtl="0" eaLnBrk="1" latinLnBrk="0" hangingPunct="1">
              <a:buNone/>
              <a:defRPr sz="1333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3pPr>
            <a:lvl4pPr marL="1371600" lvl="3" algn="r" defTabSz="914400" rtl="0" eaLnBrk="1" latinLnBrk="0" hangingPunct="1">
              <a:buNone/>
              <a:defRPr sz="1333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4pPr>
            <a:lvl5pPr marL="1828800" lvl="4" algn="r" defTabSz="914400" rtl="0" eaLnBrk="1" latinLnBrk="0" hangingPunct="1">
              <a:buNone/>
              <a:defRPr sz="1333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5pPr>
            <a:lvl6pPr marL="2286000" lvl="5" algn="r" defTabSz="914400" rtl="0" eaLnBrk="1" latinLnBrk="0" hangingPunct="1">
              <a:buNone/>
              <a:defRPr sz="1333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6pPr>
            <a:lvl7pPr marL="2743200" lvl="6" algn="r" defTabSz="914400" rtl="0" eaLnBrk="1" latinLnBrk="0" hangingPunct="1">
              <a:buNone/>
              <a:defRPr sz="1333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7pPr>
            <a:lvl8pPr marL="3200400" lvl="7" algn="r" defTabSz="914400" rtl="0" eaLnBrk="1" latinLnBrk="0" hangingPunct="1">
              <a:buNone/>
              <a:defRPr sz="1333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8pPr>
            <a:lvl9pPr marL="3657600" lvl="8" algn="r" defTabSz="914400" rtl="0" eaLnBrk="1" latinLnBrk="0" hangingPunct="1">
              <a:buNone/>
              <a:defRPr sz="1333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40"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FFFFFF"/>
                </a:solidFill>
                <a:cs typeface="Arial"/>
                <a:sym typeface="Arial"/>
              </a:rPr>
              <a:pPr defTabSz="1219140"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FFFFFF"/>
              </a:solidFill>
              <a:cs typeface="Arial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736274" y="-294765"/>
            <a:ext cx="2914996" cy="30898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415602" y="6858002"/>
            <a:ext cx="2432012" cy="2669980"/>
          </a:xfrm>
          <a:prstGeom prst="rect">
            <a:avLst/>
          </a:prstGeom>
        </p:spPr>
      </p:pic>
      <p:sp>
        <p:nvSpPr>
          <p:cNvPr id="13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324760" y="860089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4" y="-4895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174111" y="9086149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B714D5E-99F7-3526-2C4C-4E3C229FC647}"/>
              </a:ext>
            </a:extLst>
          </p:cNvPr>
          <p:cNvSpPr txBox="1">
            <a:spLocks/>
          </p:cNvSpPr>
          <p:nvPr userDrawn="1"/>
        </p:nvSpPr>
        <p:spPr>
          <a:xfrm>
            <a:off x="9453251" y="-972425"/>
            <a:ext cx="2914996" cy="972425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267" b="0" i="0" u="none" strike="noStrike" kern="1200" cap="none" spc="0" normalizeH="0" baseline="0" noProof="0" dirty="0">
                <a:ln>
                  <a:noFill/>
                </a:ln>
                <a:solidFill>
                  <a:srgbClr val="D63E3D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  <a:sym typeface="Arial"/>
              </a:rPr>
              <a:t>By:Tư Bùi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D63E3D">
                  <a:lumMod val="50000"/>
                </a:srgbClr>
              </a:solidFill>
              <a:effectLst/>
              <a:uLnTx/>
              <a:uFillTx/>
              <a:latin typeface="#9Slide07 Altus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1214003-03FC-7C19-38B7-EEB5CFD550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59348133" y="-25769008"/>
            <a:ext cx="4836708" cy="634889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1728834-2BDF-F93F-4AD5-61289A5A09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59348133" y="31562423"/>
            <a:ext cx="4836708" cy="634889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CF45EE3-5EA9-4D9F-6F60-095E1FD068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69967727" y="-25769008"/>
            <a:ext cx="4836708" cy="634889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AB2AF07-4A1F-056A-E6D0-606BDE2FF5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0318579" y="31562423"/>
            <a:ext cx="4836708" cy="634889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3496166" y="2549368"/>
            <a:ext cx="4434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err="1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  <a:sym typeface="Arial"/>
              </a:rPr>
              <a:t>Măng</a:t>
            </a:r>
            <a:r>
              <a:rPr kumimoji="0" lang="en-US" sz="4000" b="0" i="0" u="none" strike="noStrike" kern="0" cap="none" spc="0" normalizeH="0" baseline="0" noProof="0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  <a:sym typeface="Arial"/>
              </a:rPr>
              <a:t> Non</a:t>
            </a:r>
            <a:endParaRPr kumimoji="0" lang="id-ID" sz="4000" b="0" i="0" u="none" strike="noStrike" kern="0" cap="none" spc="0" normalizeH="0" baseline="0" noProof="0">
              <a:ln w="0"/>
              <a:gradFill>
                <a:gsLst>
                  <a:gs pos="0">
                    <a:srgbClr val="FF6374">
                      <a:lumMod val="50000"/>
                    </a:srgbClr>
                  </a:gs>
                  <a:gs pos="50000">
                    <a:srgbClr val="FF6374"/>
                  </a:gs>
                  <a:gs pos="100000">
                    <a:srgbClr val="FF637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3310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●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○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■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●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○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■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●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○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 PLUS Rounded 1c"/>
              <a:buChar char="■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333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" sz="13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736274" y="-294766"/>
            <a:ext cx="2914996" cy="30898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415601" y="6858001"/>
            <a:ext cx="2432012" cy="2669980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324760" y="860089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3" y="-4895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174110" y="908614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1214003-03FC-7C19-38B7-EEB5CFD550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59348133" y="-25769008"/>
            <a:ext cx="4836708" cy="63488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1728834-2BDF-F93F-4AD5-61289A5A09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59348133" y="31562422"/>
            <a:ext cx="4836708" cy="63488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CF45EE3-5EA9-4D9F-6F60-095E1FD068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69967727" y="-25769008"/>
            <a:ext cx="4836708" cy="63488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AB2AF07-4A1F-056A-E6D0-606BDE2FF5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0318578" y="31562422"/>
            <a:ext cx="4836708" cy="63488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3496167" y="2549368"/>
            <a:ext cx="4434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err="1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  <a:sym typeface="Arial"/>
              </a:rPr>
              <a:t>Măng</a:t>
            </a:r>
            <a:r>
              <a:rPr kumimoji="0" lang="en-US" sz="4000" b="0" i="0" u="none" strike="noStrike" kern="0" cap="none" spc="0" normalizeH="0" baseline="0" noProof="0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  <a:sym typeface="Arial"/>
              </a:rPr>
              <a:t> Non</a:t>
            </a:r>
            <a:endParaRPr kumimoji="0" lang="id-ID" sz="4000" b="0" i="0" u="none" strike="noStrike" kern="0" cap="none" spc="0" normalizeH="0" baseline="0" noProof="0">
              <a:ln w="0"/>
              <a:gradFill>
                <a:gsLst>
                  <a:gs pos="0">
                    <a:srgbClr val="FF6374">
                      <a:lumMod val="50000"/>
                    </a:srgbClr>
                  </a:gs>
                  <a:gs pos="50000">
                    <a:srgbClr val="FF6374"/>
                  </a:gs>
                  <a:gs pos="100000">
                    <a:srgbClr val="FF637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296957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</p:bld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microsoft.com/office/2007/relationships/hdphoto" Target="../media/hdphoto2.wdp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2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85" y="0"/>
            <a:ext cx="12215886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472"/>
          <a:stretch/>
        </p:blipFill>
        <p:spPr>
          <a:xfrm>
            <a:off x="-23885" y="0"/>
            <a:ext cx="12204700" cy="28479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30"/>
          <a:stretch/>
        </p:blipFill>
        <p:spPr>
          <a:xfrm>
            <a:off x="-98843" y="3785081"/>
            <a:ext cx="12279658" cy="31115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9" b="16093"/>
          <a:stretch/>
        </p:blipFill>
        <p:spPr>
          <a:xfrm>
            <a:off x="51073" y="382052"/>
            <a:ext cx="12204700" cy="620395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6" b="8272"/>
          <a:stretch/>
        </p:blipFill>
        <p:spPr>
          <a:xfrm flipH="1">
            <a:off x="8048278" y="2597736"/>
            <a:ext cx="3823010" cy="436089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4928654-6051-2795-250C-4423ED2B21D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004" y="71474"/>
            <a:ext cx="8349261" cy="4834435"/>
          </a:xfrm>
          <a:prstGeom prst="rect">
            <a:avLst/>
          </a:prstGeom>
        </p:spPr>
      </p:pic>
      <p:sp>
        <p:nvSpPr>
          <p:cNvPr id="17" name="Google Shape;1910;p31">
            <a:extLst>
              <a:ext uri="{FF2B5EF4-FFF2-40B4-BE49-F238E27FC236}">
                <a16:creationId xmlns:a16="http://schemas.microsoft.com/office/drawing/2014/main" id="{B4486D36-6C53-75D6-BF08-C59D05FCF23A}"/>
              </a:ext>
            </a:extLst>
          </p:cNvPr>
          <p:cNvSpPr txBox="1">
            <a:spLocks/>
          </p:cNvSpPr>
          <p:nvPr/>
        </p:nvSpPr>
        <p:spPr>
          <a:xfrm>
            <a:off x="2590490" y="3158553"/>
            <a:ext cx="56444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numCol="1" anchor="ctr" anchorCtr="0">
            <a:prstTxWarp prst="textArchUp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Chango"/>
              <a:buNone/>
              <a:defRPr sz="3500" b="0" i="0" u="none" strike="noStrike" cap="none">
                <a:solidFill>
                  <a:schemeClr val="accent5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hango"/>
              <a:buNone/>
              <a:tabLst/>
              <a:defRPr/>
            </a:pPr>
            <a:r>
              <a:rPr kumimoji="0" lang="vi-VN" sz="14000" b="0" i="0" u="none" strike="noStrike" kern="0" cap="none" spc="0" normalizeH="0" baseline="0" noProof="0" dirty="0">
                <a:ln>
                  <a:solidFill>
                    <a:srgbClr val="FFCCA9">
                      <a:lumMod val="10000"/>
                    </a:srgbClr>
                  </a:solidFill>
                </a:ln>
                <a:solidFill>
                  <a:srgbClr val="CC489D"/>
                </a:solidFill>
                <a:effectLst>
                  <a:glow rad="101600">
                    <a:srgbClr val="EC9684">
                      <a:lumMod val="60000"/>
                      <a:lumOff val="40000"/>
                      <a:alpha val="60000"/>
                    </a:srgbClr>
                  </a:glow>
                </a:effectLst>
                <a:uLnTx/>
                <a:uFillTx/>
                <a:latin typeface="SVN-Poky's" panose="020B0606040200020203" pitchFamily="34" charset="0"/>
                <a:sym typeface="Chango"/>
              </a:rPr>
              <a:t>Chữ</a:t>
            </a:r>
            <a:r>
              <a:rPr kumimoji="0" lang="vi-VN" sz="14000" b="0" i="0" u="none" strike="noStrike" kern="0" cap="none" spc="0" normalizeH="0" baseline="0" noProof="0" dirty="0">
                <a:ln>
                  <a:solidFill>
                    <a:srgbClr val="FFCCA9">
                      <a:lumMod val="10000"/>
                    </a:srgbClr>
                  </a:solidFill>
                </a:ln>
                <a:solidFill>
                  <a:srgbClr val="EC9684">
                    <a:lumMod val="75000"/>
                  </a:srgbClr>
                </a:solidFill>
                <a:effectLst>
                  <a:glow rad="101600">
                    <a:srgbClr val="EC9684">
                      <a:lumMod val="60000"/>
                      <a:lumOff val="40000"/>
                      <a:alpha val="60000"/>
                    </a:srgbClr>
                  </a:glow>
                </a:effectLst>
                <a:uLnTx/>
                <a:uFillTx/>
                <a:latin typeface="SVN-Poky's" panose="020B0606040200020203" pitchFamily="34" charset="0"/>
                <a:sym typeface="Chango"/>
              </a:rPr>
              <a:t> </a:t>
            </a:r>
            <a:r>
              <a:rPr kumimoji="0" lang="vi-VN" sz="14000" b="0" i="0" u="none" strike="noStrike" kern="0" cap="none" spc="0" normalizeH="0" baseline="0" noProof="0" dirty="0">
                <a:ln>
                  <a:solidFill>
                    <a:srgbClr val="FFCCA9">
                      <a:lumMod val="10000"/>
                    </a:srgbClr>
                  </a:solidFill>
                </a:ln>
                <a:solidFill>
                  <a:srgbClr val="92D050"/>
                </a:solidFill>
                <a:effectLst>
                  <a:glow rad="101600">
                    <a:srgbClr val="EC9684">
                      <a:lumMod val="60000"/>
                      <a:lumOff val="40000"/>
                      <a:alpha val="60000"/>
                    </a:srgbClr>
                  </a:glow>
                </a:effectLst>
                <a:uLnTx/>
                <a:uFillTx/>
                <a:latin typeface="SVN-Poky's" panose="020B0606040200020203" pitchFamily="34" charset="0"/>
                <a:sym typeface="Chango"/>
              </a:rPr>
              <a:t>hoa</a:t>
            </a:r>
            <a:r>
              <a:rPr kumimoji="0" lang="vi-VN" sz="14000" b="0" i="0" u="none" strike="noStrike" kern="0" cap="none" spc="0" normalizeH="0" baseline="0" noProof="0" dirty="0">
                <a:ln>
                  <a:solidFill>
                    <a:srgbClr val="FFCCA9">
                      <a:lumMod val="10000"/>
                    </a:srgbClr>
                  </a:solidFill>
                </a:ln>
                <a:solidFill>
                  <a:srgbClr val="EC9684">
                    <a:lumMod val="75000"/>
                  </a:srgbClr>
                </a:solidFill>
                <a:effectLst>
                  <a:glow rad="101600">
                    <a:srgbClr val="EC9684">
                      <a:lumMod val="60000"/>
                      <a:lumOff val="40000"/>
                      <a:alpha val="60000"/>
                    </a:srgbClr>
                  </a:glow>
                </a:effectLst>
                <a:uLnTx/>
                <a:uFillTx/>
                <a:latin typeface="SVN-Poky's" panose="020B0606040200020203" pitchFamily="34" charset="0"/>
                <a:sym typeface="Chango"/>
              </a:rPr>
              <a:t> </a:t>
            </a:r>
            <a:r>
              <a:rPr kumimoji="0" lang="vi-VN" sz="14000" b="0" i="0" u="none" strike="noStrike" kern="0" cap="none" spc="0" normalizeH="0" baseline="0" noProof="0" dirty="0">
                <a:ln>
                  <a:solidFill>
                    <a:srgbClr val="FFCCA9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glow rad="101600">
                    <a:srgbClr val="EC9684">
                      <a:lumMod val="60000"/>
                      <a:lumOff val="40000"/>
                      <a:alpha val="60000"/>
                    </a:srgbClr>
                  </a:glow>
                </a:effectLst>
                <a:uLnTx/>
                <a:uFillTx/>
                <a:latin typeface="SVN-Poky's" panose="020B0606040200020203" pitchFamily="34" charset="0"/>
                <a:sym typeface="Chango"/>
              </a:rPr>
              <a:t>L</a:t>
            </a:r>
            <a:endParaRPr kumimoji="0" lang="en-US" sz="14000" b="0" i="0" u="none" strike="noStrike" kern="0" cap="none" spc="0" normalizeH="0" baseline="0" noProof="0" dirty="0">
              <a:ln>
                <a:solidFill>
                  <a:srgbClr val="FFCCA9">
                    <a:lumMod val="10000"/>
                  </a:srgbClr>
                </a:solidFill>
              </a:ln>
              <a:solidFill>
                <a:srgbClr val="FFC000"/>
              </a:solidFill>
              <a:effectLst>
                <a:glow rad="101600">
                  <a:srgbClr val="EC9684">
                    <a:lumMod val="60000"/>
                    <a:lumOff val="40000"/>
                    <a:alpha val="60000"/>
                  </a:srgbClr>
                </a:glow>
              </a:effectLst>
              <a:uLnTx/>
              <a:uFillTx/>
              <a:latin typeface="SVN-Poky's" panose="020B0606040200020203" pitchFamily="34" charset="0"/>
              <a:sym typeface="Chango"/>
            </a:endParaRPr>
          </a:p>
        </p:txBody>
      </p:sp>
      <p:pic>
        <p:nvPicPr>
          <p:cNvPr id="18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331" y="-225817"/>
            <a:ext cx="1949712" cy="156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10045" y="1243213"/>
            <a:ext cx="31368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5000" b="0" i="0" u="none" strike="noStrike" kern="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228600">
                    <a:srgbClr val="ED7D31">
                      <a:satMod val="175000"/>
                      <a:alpha val="40000"/>
                    </a:srgbClr>
                  </a:glow>
                </a:effectLst>
                <a:uLnTx/>
                <a:uFillTx/>
                <a:latin typeface="UVN Binh Duong" pitchFamily="2" charset="0"/>
                <a:ea typeface="方正粗谭黑简体" panose="02000000000000000000" pitchFamily="2" charset="-122"/>
                <a:cs typeface="Arial" panose="020B0604020202020204" pitchFamily="34" charset="0"/>
                <a:sym typeface="Arial"/>
              </a:rPr>
              <a:t>VIẾT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glow rad="228600">
                  <a:srgbClr val="ED7D31">
                    <a:satMod val="175000"/>
                    <a:alpha val="40000"/>
                  </a:srgbClr>
                </a:glow>
              </a:effectLst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795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88" y="181388"/>
            <a:ext cx="908112" cy="90811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649" y="3441700"/>
            <a:ext cx="3123751" cy="34163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3EF706F-58AB-4706-A6EB-05E6F5C90FEA}"/>
              </a:ext>
            </a:extLst>
          </p:cNvPr>
          <p:cNvSpPr txBox="1"/>
          <p:nvPr/>
        </p:nvSpPr>
        <p:spPr>
          <a:xfrm>
            <a:off x="-2322163" y="421074"/>
            <a:ext cx="960156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Viết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ứng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dụng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D0E24B-395C-468D-B65E-AEE7CF8CED0E}"/>
              </a:ext>
            </a:extLst>
          </p:cNvPr>
          <p:cNvSpPr txBox="1"/>
          <p:nvPr/>
        </p:nvSpPr>
        <p:spPr>
          <a:xfrm>
            <a:off x="239871" y="2717743"/>
            <a:ext cx="1095076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a.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Chữ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được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hoa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? </a:t>
            </a:r>
          </a:p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Khoảng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giữa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chữ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ghi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tiếng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như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?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Những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chữ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cao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2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ô li ǟưỡi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?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EA31B9C-3972-4645-80C2-0E97F63674B5}"/>
              </a:ext>
            </a:extLst>
          </p:cNvPr>
          <p:cNvGrpSpPr/>
          <p:nvPr/>
        </p:nvGrpSpPr>
        <p:grpSpPr>
          <a:xfrm>
            <a:off x="747871" y="1253598"/>
            <a:ext cx="8455504" cy="1542544"/>
            <a:chOff x="418676" y="2043956"/>
            <a:chExt cx="6649716" cy="124980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675F3BD-4560-43F3-B348-B67173C8D9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" r="27106" b="78302"/>
            <a:stretch/>
          </p:blipFill>
          <p:spPr>
            <a:xfrm>
              <a:off x="418676" y="2043956"/>
              <a:ext cx="6020648" cy="1249801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7D4AD91-F6BB-4630-AA00-C6789BC9C54E}"/>
                </a:ext>
              </a:extLst>
            </p:cNvPr>
            <p:cNvSpPr txBox="1"/>
            <p:nvPr/>
          </p:nvSpPr>
          <p:spPr>
            <a:xfrm>
              <a:off x="886477" y="2324330"/>
              <a:ext cx="6181915" cy="5236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Làng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 q</a:t>
              </a:r>
              <a:r>
                <a:rPr kumimoji="0" 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uê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xanh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mát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bóng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tre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.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C7DA2367-508F-4FF9-8D5B-49D6BAF221FC}"/>
              </a:ext>
            </a:extLst>
          </p:cNvPr>
          <p:cNvSpPr txBox="1"/>
          <p:nvPr/>
        </p:nvSpPr>
        <p:spPr>
          <a:xfrm>
            <a:off x="315103" y="4556896"/>
            <a:ext cx="109507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Khoảng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giữa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chữ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ghi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tiếng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1 con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chữ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o.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2FD94AF-8782-4BCC-AF57-61453BF3F8AD}"/>
              </a:ext>
            </a:extLst>
          </p:cNvPr>
          <p:cNvSpPr txBox="1"/>
          <p:nvPr/>
        </p:nvSpPr>
        <p:spPr>
          <a:xfrm>
            <a:off x="4883779" y="2856620"/>
            <a:ext cx="1900425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  <a:sym typeface="Wingdings" panose="05000000000000000000" pitchFamily="2" charset="2"/>
              </a:rPr>
              <a:t>Chữ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  <a:sym typeface="Wingdings" panose="05000000000000000000" pitchFamily="2" charset="2"/>
              </a:rPr>
              <a:t> L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D8D7699-2A77-48D9-AF89-54C87411CFB4}"/>
              </a:ext>
            </a:extLst>
          </p:cNvPr>
          <p:cNvSpPr txBox="1"/>
          <p:nvPr/>
        </p:nvSpPr>
        <p:spPr>
          <a:xfrm>
            <a:off x="620617" y="5975249"/>
            <a:ext cx="10950766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Chữ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L, h, b, g.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80803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17" grpId="0" uiExpand="1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88" y="181388"/>
            <a:ext cx="908112" cy="90811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92400"/>
            <a:ext cx="4165600" cy="4165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92218" y="506135"/>
            <a:ext cx="6705682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10000" b="1" i="0" u="none" strike="noStrike" kern="0" cap="none" spc="0" normalizeH="0" baseline="0" noProof="0" dirty="0">
                <a:ln w="13462">
                  <a:solidFill>
                    <a:srgbClr val="FAECE3"/>
                  </a:solidFill>
                  <a:prstDash val="solid"/>
                </a:ln>
                <a:solidFill>
                  <a:srgbClr val="D7256D"/>
                </a:solidFill>
                <a:effectLst>
                  <a:outerShdw dist="38100" dir="2700000" algn="bl" rotWithShape="0">
                    <a:srgbClr val="FF8E77"/>
                  </a:outerShdw>
                </a:effectLst>
                <a:uLnTx/>
                <a:uFillTx/>
                <a:latin typeface="#9Slide07 Soup of Justice" pitchFamily="2" charset="0"/>
                <a:ea typeface="+mn-ea"/>
                <a:cs typeface="+mn-cs"/>
                <a:sym typeface="Arial"/>
              </a:rPr>
              <a:t>VIẾT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10000" b="1" i="0" u="none" strike="noStrike" kern="0" cap="none" spc="0" normalizeH="0" baseline="0" noProof="0" dirty="0">
                <a:ln w="13462">
                  <a:solidFill>
                    <a:srgbClr val="FAECE3"/>
                  </a:solidFill>
                  <a:prstDash val="solid"/>
                </a:ln>
                <a:solidFill>
                  <a:srgbClr val="D7256D"/>
                </a:solidFill>
                <a:effectLst>
                  <a:outerShdw dist="38100" dir="2700000" algn="bl" rotWithShape="0">
                    <a:srgbClr val="FF8E77"/>
                  </a:outerShdw>
                </a:effectLst>
                <a:uLnTx/>
                <a:uFillTx/>
                <a:latin typeface="#9Slide07 Soup of Justice" pitchFamily="2" charset="0"/>
                <a:ea typeface="+mn-ea"/>
                <a:cs typeface="+mn-cs"/>
                <a:sym typeface="Arial"/>
              </a:rPr>
              <a:t>VỞ TẬP VIẾT</a:t>
            </a:r>
            <a:endParaRPr kumimoji="0" lang="en-US" sz="10000" b="1" i="0" u="none" strike="noStrike" kern="0" cap="none" spc="0" normalizeH="0" baseline="0" noProof="0" dirty="0">
              <a:ln w="13462">
                <a:solidFill>
                  <a:srgbClr val="FAECE3"/>
                </a:solidFill>
                <a:prstDash val="solid"/>
              </a:ln>
              <a:solidFill>
                <a:srgbClr val="D7256D"/>
              </a:solidFill>
              <a:effectLst>
                <a:outerShdw dist="38100" dir="2700000" algn="bl" rotWithShape="0">
                  <a:srgbClr val="FF8E77"/>
                </a:outerShdw>
              </a:effectLst>
              <a:uLnTx/>
              <a:uFillTx/>
              <a:latin typeface="#9Slide07 Soup of Justice" pitchFamily="2" charset="0"/>
              <a:ea typeface="+mn-ea"/>
              <a:cs typeface="+mn-cs"/>
              <a:sym typeface="Arial"/>
            </a:endParaRPr>
          </a:p>
        </p:txBody>
      </p:sp>
      <p:pic>
        <p:nvPicPr>
          <p:cNvPr id="5" name="图片 14">
            <a:extLst>
              <a:ext uri="{FF2B5EF4-FFF2-40B4-BE49-F238E27FC236}">
                <a16:creationId xmlns:a16="http://schemas.microsoft.com/office/drawing/2014/main" id="{9C5A4879-1EF3-5AC3-1F43-726917A6E0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800" y="2525813"/>
            <a:ext cx="4103635" cy="410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3091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85" y="0"/>
            <a:ext cx="12215886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25" y="0"/>
            <a:ext cx="12258406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33"/>
          <a:stretch/>
        </p:blipFill>
        <p:spPr>
          <a:xfrm>
            <a:off x="0" y="3657600"/>
            <a:ext cx="12192000" cy="32004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754929" y="483482"/>
            <a:ext cx="6255239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15000" b="1" i="0" u="none" strike="noStrike" kern="0" cap="none" spc="0" normalizeH="0" baseline="0" noProof="0" dirty="0">
                <a:ln w="13462">
                  <a:solidFill>
                    <a:srgbClr val="FAECE3"/>
                  </a:solidFill>
                  <a:prstDash val="solid"/>
                </a:ln>
                <a:solidFill>
                  <a:srgbClr val="D7256D"/>
                </a:solidFill>
                <a:effectLst>
                  <a:outerShdw dist="38100" dir="2700000" algn="bl" rotWithShape="0">
                    <a:srgbClr val="FF8E77"/>
                  </a:outerShdw>
                </a:effectLst>
                <a:uLnTx/>
                <a:uFillTx/>
                <a:latin typeface="#9Slide07 Soup of Justice" pitchFamily="2" charset="0"/>
                <a:ea typeface="+mn-ea"/>
                <a:cs typeface="+mn-cs"/>
                <a:sym typeface="Arial"/>
              </a:rPr>
              <a:t>DẶN DÒ</a:t>
            </a:r>
            <a:endParaRPr kumimoji="0" lang="en-US" sz="15000" b="1" i="0" u="none" strike="noStrike" kern="0" cap="none" spc="0" normalizeH="0" baseline="0" noProof="0" dirty="0">
              <a:ln w="13462">
                <a:solidFill>
                  <a:srgbClr val="FAECE3"/>
                </a:solidFill>
                <a:prstDash val="solid"/>
              </a:ln>
              <a:solidFill>
                <a:srgbClr val="D7256D"/>
              </a:solidFill>
              <a:effectLst>
                <a:outerShdw dist="38100" dir="2700000" algn="bl" rotWithShape="0">
                  <a:srgbClr val="FF8E77"/>
                </a:outerShdw>
              </a:effectLst>
              <a:uLnTx/>
              <a:uFillTx/>
              <a:latin typeface="#9Slide07 Soup of Justice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51961" y="3121891"/>
            <a:ext cx="6861174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Hoàn thành vở tập viết.</a:t>
            </a:r>
          </a:p>
        </p:txBody>
      </p:sp>
    </p:spTree>
    <p:extLst>
      <p:ext uri="{BB962C8B-B14F-4D97-AF65-F5344CB8AC3E}">
        <p14:creationId xmlns:p14="http://schemas.microsoft.com/office/powerpoint/2010/main" val="9676143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85" y="0"/>
            <a:ext cx="12215886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472"/>
          <a:stretch/>
        </p:blipFill>
        <p:spPr>
          <a:xfrm>
            <a:off x="-23885" y="0"/>
            <a:ext cx="12204700" cy="28479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30"/>
          <a:stretch/>
        </p:blipFill>
        <p:spPr>
          <a:xfrm>
            <a:off x="-52596" y="3778228"/>
            <a:ext cx="12279658" cy="31115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9" b="16093"/>
          <a:stretch/>
        </p:blipFill>
        <p:spPr>
          <a:xfrm>
            <a:off x="-547198" y="0"/>
            <a:ext cx="12204700" cy="620395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6" b="8272"/>
          <a:stretch/>
        </p:blipFill>
        <p:spPr>
          <a:xfrm flipH="1">
            <a:off x="8048278" y="2597736"/>
            <a:ext cx="3823010" cy="436089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124963" y="586534"/>
            <a:ext cx="9296135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12000" b="1" i="0" u="none" strike="noStrike" kern="0" cap="none" spc="0" normalizeH="0" baseline="0" noProof="0" dirty="0">
                <a:ln w="13462">
                  <a:solidFill>
                    <a:srgbClr val="FAECE3"/>
                  </a:solidFill>
                  <a:prstDash val="solid"/>
                </a:ln>
                <a:solidFill>
                  <a:srgbClr val="D7256D"/>
                </a:solidFill>
                <a:effectLst>
                  <a:outerShdw dist="38100" dir="2700000" algn="bl" rotWithShape="0">
                    <a:srgbClr val="FF8E77"/>
                  </a:outerShdw>
                </a:effectLst>
                <a:uLnTx/>
                <a:uFillTx/>
                <a:latin typeface="#9Slide07 Soup of Justice" pitchFamily="2" charset="0"/>
                <a:ea typeface="+mn-ea"/>
                <a:cs typeface="+mn-cs"/>
                <a:sym typeface="Arial"/>
              </a:rPr>
              <a:t>CHÚC CÁC EM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12000" b="1" i="0" u="none" strike="noStrike" kern="0" cap="none" spc="0" normalizeH="0" baseline="0" noProof="0" dirty="0">
                <a:ln w="13462">
                  <a:solidFill>
                    <a:srgbClr val="FAECE3"/>
                  </a:solidFill>
                  <a:prstDash val="solid"/>
                </a:ln>
                <a:solidFill>
                  <a:srgbClr val="D7256D"/>
                </a:solidFill>
                <a:effectLst>
                  <a:outerShdw dist="38100" dir="2700000" algn="bl" rotWithShape="0">
                    <a:srgbClr val="FF8E77"/>
                  </a:outerShdw>
                </a:effectLst>
                <a:uLnTx/>
                <a:uFillTx/>
                <a:latin typeface="#9Slide07 Soup of Justice" pitchFamily="2" charset="0"/>
                <a:ea typeface="+mn-ea"/>
                <a:cs typeface="+mn-cs"/>
                <a:sym typeface="Arial"/>
              </a:rPr>
              <a:t>HỌC TỐT</a:t>
            </a:r>
            <a:endParaRPr kumimoji="0" lang="en-US" sz="12000" b="1" i="0" u="none" strike="noStrike" kern="0" cap="none" spc="0" normalizeH="0" baseline="0" noProof="0" dirty="0">
              <a:ln w="13462">
                <a:solidFill>
                  <a:srgbClr val="FAECE3"/>
                </a:solidFill>
                <a:prstDash val="solid"/>
              </a:ln>
              <a:solidFill>
                <a:srgbClr val="D7256D"/>
              </a:solidFill>
              <a:effectLst>
                <a:outerShdw dist="38100" dir="2700000" algn="bl" rotWithShape="0">
                  <a:srgbClr val="FF8E77"/>
                </a:outerShdw>
              </a:effectLst>
              <a:uLnTx/>
              <a:uFillTx/>
              <a:latin typeface="#9Slide07 Soup of Justice" pitchFamily="2" charset="0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452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35C837E-3055-8E50-4C0C-71381A4835EE}"/>
              </a:ext>
            </a:extLst>
          </p:cNvPr>
          <p:cNvSpPr/>
          <p:nvPr/>
        </p:nvSpPr>
        <p:spPr>
          <a:xfrm>
            <a:off x="-2305857" y="3927569"/>
            <a:ext cx="13680376" cy="6050415"/>
          </a:xfrm>
          <a:custGeom>
            <a:avLst/>
            <a:gdLst>
              <a:gd name="connsiteX0" fmla="*/ 9376863 w 12192000"/>
              <a:gd name="connsiteY0" fmla="*/ 1462271 h 5753100"/>
              <a:gd name="connsiteX1" fmla="*/ 9373093 w 12192000"/>
              <a:gd name="connsiteY1" fmla="*/ 1499671 h 5753100"/>
              <a:gd name="connsiteX2" fmla="*/ 9385406 w 12192000"/>
              <a:gd name="connsiteY2" fmla="*/ 1493740 h 5753100"/>
              <a:gd name="connsiteX3" fmla="*/ 9428009 w 12192000"/>
              <a:gd name="connsiteY3" fmla="*/ 1478147 h 5753100"/>
              <a:gd name="connsiteX4" fmla="*/ 414342 w 12192000"/>
              <a:gd name="connsiteY4" fmla="*/ 0 h 5753100"/>
              <a:gd name="connsiteX5" fmla="*/ 1052516 w 12192000"/>
              <a:gd name="connsiteY5" fmla="*/ 638175 h 5753100"/>
              <a:gd name="connsiteX6" fmla="*/ 1049618 w 12192000"/>
              <a:gd name="connsiteY6" fmla="*/ 666928 h 5753100"/>
              <a:gd name="connsiteX7" fmla="*/ 1116687 w 12192000"/>
              <a:gd name="connsiteY7" fmla="*/ 646109 h 5753100"/>
              <a:gd name="connsiteX8" fmla="*/ 1195392 w 12192000"/>
              <a:gd name="connsiteY8" fmla="*/ 638175 h 5753100"/>
              <a:gd name="connsiteX9" fmla="*/ 1471535 w 12192000"/>
              <a:gd name="connsiteY9" fmla="*/ 752557 h 5753100"/>
              <a:gd name="connsiteX10" fmla="*/ 1516993 w 12192000"/>
              <a:gd name="connsiteY10" fmla="*/ 807654 h 5753100"/>
              <a:gd name="connsiteX11" fmla="*/ 1546368 w 12192000"/>
              <a:gd name="connsiteY11" fmla="*/ 753535 h 5753100"/>
              <a:gd name="connsiteX12" fmla="*/ 2533654 w 12192000"/>
              <a:gd name="connsiteY12" fmla="*/ 228600 h 5753100"/>
              <a:gd name="connsiteX13" fmla="*/ 3700090 w 12192000"/>
              <a:gd name="connsiteY13" fmla="*/ 1179272 h 5753100"/>
              <a:gd name="connsiteX14" fmla="*/ 3721203 w 12192000"/>
              <a:gd name="connsiteY14" fmla="*/ 1388700 h 5753100"/>
              <a:gd name="connsiteX15" fmla="*/ 3770421 w 12192000"/>
              <a:gd name="connsiteY15" fmla="*/ 1395271 h 5753100"/>
              <a:gd name="connsiteX16" fmla="*/ 3785548 w 12192000"/>
              <a:gd name="connsiteY16" fmla="*/ 1377801 h 5753100"/>
              <a:gd name="connsiteX17" fmla="*/ 4048127 w 12192000"/>
              <a:gd name="connsiteY17" fmla="*/ 1276350 h 5753100"/>
              <a:gd name="connsiteX18" fmla="*/ 4266474 w 12192000"/>
              <a:gd name="connsiteY18" fmla="*/ 1343045 h 5753100"/>
              <a:gd name="connsiteX19" fmla="*/ 4301481 w 12192000"/>
              <a:gd name="connsiteY19" fmla="*/ 1371928 h 5753100"/>
              <a:gd name="connsiteX20" fmla="*/ 4326469 w 12192000"/>
              <a:gd name="connsiteY20" fmla="*/ 1248165 h 5753100"/>
              <a:gd name="connsiteX21" fmla="*/ 4686303 w 12192000"/>
              <a:gd name="connsiteY21" fmla="*/ 1009650 h 5753100"/>
              <a:gd name="connsiteX22" fmla="*/ 4904651 w 12192000"/>
              <a:gd name="connsiteY22" fmla="*/ 1076345 h 5753100"/>
              <a:gd name="connsiteX23" fmla="*/ 4943944 w 12192000"/>
              <a:gd name="connsiteY23" fmla="*/ 1108767 h 5753100"/>
              <a:gd name="connsiteX24" fmla="*/ 4933952 w 12192000"/>
              <a:gd name="connsiteY24" fmla="*/ 1009650 h 5753100"/>
              <a:gd name="connsiteX25" fmla="*/ 5572127 w 12192000"/>
              <a:gd name="connsiteY25" fmla="*/ 371475 h 5753100"/>
              <a:gd name="connsiteX26" fmla="*/ 6160150 w 12192000"/>
              <a:gd name="connsiteY26" fmla="*/ 761243 h 5753100"/>
              <a:gd name="connsiteX27" fmla="*/ 6170212 w 12192000"/>
              <a:gd name="connsiteY27" fmla="*/ 793663 h 5753100"/>
              <a:gd name="connsiteX28" fmla="*/ 6284838 w 12192000"/>
              <a:gd name="connsiteY28" fmla="*/ 699089 h 5753100"/>
              <a:gd name="connsiteX29" fmla="*/ 6796088 w 12192000"/>
              <a:gd name="connsiteY29" fmla="*/ 542924 h 5753100"/>
              <a:gd name="connsiteX30" fmla="*/ 7691912 w 12192000"/>
              <a:gd name="connsiteY30" fmla="*/ 1273041 h 5753100"/>
              <a:gd name="connsiteX31" fmla="*/ 7696549 w 12192000"/>
              <a:gd name="connsiteY31" fmla="*/ 1319031 h 5753100"/>
              <a:gd name="connsiteX32" fmla="*/ 7753739 w 12192000"/>
              <a:gd name="connsiteY32" fmla="*/ 1287989 h 5753100"/>
              <a:gd name="connsiteX33" fmla="*/ 7905749 w 12192000"/>
              <a:gd name="connsiteY33" fmla="*/ 1257300 h 5753100"/>
              <a:gd name="connsiteX34" fmla="*/ 8057760 w 12192000"/>
              <a:gd name="connsiteY34" fmla="*/ 1287989 h 5753100"/>
              <a:gd name="connsiteX35" fmla="*/ 8116690 w 12192000"/>
              <a:gd name="connsiteY35" fmla="*/ 1319975 h 5753100"/>
              <a:gd name="connsiteX36" fmla="*/ 8151164 w 12192000"/>
              <a:gd name="connsiteY36" fmla="*/ 1208917 h 5753100"/>
              <a:gd name="connsiteX37" fmla="*/ 8739187 w 12192000"/>
              <a:gd name="connsiteY37" fmla="*/ 819149 h 5753100"/>
              <a:gd name="connsiteX38" fmla="*/ 8867802 w 12192000"/>
              <a:gd name="connsiteY38" fmla="*/ 832114 h 5753100"/>
              <a:gd name="connsiteX39" fmla="*/ 8963522 w 12192000"/>
              <a:gd name="connsiteY39" fmla="*/ 861828 h 5753100"/>
              <a:gd name="connsiteX40" fmla="*/ 8975988 w 12192000"/>
              <a:gd name="connsiteY40" fmla="*/ 738160 h 5753100"/>
              <a:gd name="connsiteX41" fmla="*/ 9601198 w 12192000"/>
              <a:gd name="connsiteY41" fmla="*/ 228600 h 5753100"/>
              <a:gd name="connsiteX42" fmla="*/ 10030293 w 12192000"/>
              <a:gd name="connsiteY42" fmla="*/ 394387 h 5753100"/>
              <a:gd name="connsiteX43" fmla="*/ 10091844 w 12192000"/>
              <a:gd name="connsiteY43" fmla="*/ 458948 h 5753100"/>
              <a:gd name="connsiteX44" fmla="*/ 10113318 w 12192000"/>
              <a:gd name="connsiteY44" fmla="*/ 389769 h 5753100"/>
              <a:gd name="connsiteX45" fmla="*/ 10701342 w 12192000"/>
              <a:gd name="connsiteY45" fmla="*/ 0 h 5753100"/>
              <a:gd name="connsiteX46" fmla="*/ 11339516 w 12192000"/>
              <a:gd name="connsiteY46" fmla="*/ 638175 h 5753100"/>
              <a:gd name="connsiteX47" fmla="*/ 11336618 w 12192000"/>
              <a:gd name="connsiteY47" fmla="*/ 666928 h 5753100"/>
              <a:gd name="connsiteX48" fmla="*/ 11403687 w 12192000"/>
              <a:gd name="connsiteY48" fmla="*/ 646109 h 5753100"/>
              <a:gd name="connsiteX49" fmla="*/ 11482391 w 12192000"/>
              <a:gd name="connsiteY49" fmla="*/ 638175 h 5753100"/>
              <a:gd name="connsiteX50" fmla="*/ 11758534 w 12192000"/>
              <a:gd name="connsiteY50" fmla="*/ 752557 h 5753100"/>
              <a:gd name="connsiteX51" fmla="*/ 11803993 w 12192000"/>
              <a:gd name="connsiteY51" fmla="*/ 807654 h 5753100"/>
              <a:gd name="connsiteX52" fmla="*/ 11833368 w 12192000"/>
              <a:gd name="connsiteY52" fmla="*/ 753535 h 5753100"/>
              <a:gd name="connsiteX53" fmla="*/ 12131415 w 12192000"/>
              <a:gd name="connsiteY53" fmla="*/ 448264 h 5753100"/>
              <a:gd name="connsiteX54" fmla="*/ 12192000 w 12192000"/>
              <a:gd name="connsiteY54" fmla="*/ 410454 h 5753100"/>
              <a:gd name="connsiteX55" fmla="*/ 12192000 w 12192000"/>
              <a:gd name="connsiteY55" fmla="*/ 5753100 h 5753100"/>
              <a:gd name="connsiteX56" fmla="*/ 0 w 12192000"/>
              <a:gd name="connsiteY56" fmla="*/ 5753100 h 5753100"/>
              <a:gd name="connsiteX57" fmla="*/ 0 w 12192000"/>
              <a:gd name="connsiteY57" fmla="*/ 156459 h 5753100"/>
              <a:gd name="connsiteX58" fmla="*/ 57533 w 12192000"/>
              <a:gd name="connsiteY58" fmla="*/ 108990 h 5753100"/>
              <a:gd name="connsiteX59" fmla="*/ 414342 w 12192000"/>
              <a:gd name="connsiteY59" fmla="*/ 0 h 575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2192000" h="5753100">
                <a:moveTo>
                  <a:pt x="9376863" y="1462271"/>
                </a:moveTo>
                <a:lnTo>
                  <a:pt x="9373093" y="1499671"/>
                </a:lnTo>
                <a:lnTo>
                  <a:pt x="9385406" y="1493740"/>
                </a:lnTo>
                <a:lnTo>
                  <a:pt x="9428009" y="1478147"/>
                </a:lnTo>
                <a:close/>
                <a:moveTo>
                  <a:pt x="414342" y="0"/>
                </a:moveTo>
                <a:cubicBezTo>
                  <a:pt x="766795" y="0"/>
                  <a:pt x="1052516" y="285721"/>
                  <a:pt x="1052516" y="638175"/>
                </a:cubicBezTo>
                <a:lnTo>
                  <a:pt x="1049618" y="666928"/>
                </a:lnTo>
                <a:lnTo>
                  <a:pt x="1116687" y="646109"/>
                </a:lnTo>
                <a:cubicBezTo>
                  <a:pt x="1142109" y="640907"/>
                  <a:pt x="1168431" y="638175"/>
                  <a:pt x="1195392" y="638175"/>
                </a:cubicBezTo>
                <a:cubicBezTo>
                  <a:pt x="1303232" y="638175"/>
                  <a:pt x="1400863" y="681886"/>
                  <a:pt x="1471535" y="752557"/>
                </a:cubicBezTo>
                <a:lnTo>
                  <a:pt x="1516993" y="807654"/>
                </a:lnTo>
                <a:lnTo>
                  <a:pt x="1546368" y="753535"/>
                </a:lnTo>
                <a:cubicBezTo>
                  <a:pt x="1760333" y="436827"/>
                  <a:pt x="2122677" y="228600"/>
                  <a:pt x="2533654" y="228600"/>
                </a:cubicBezTo>
                <a:cubicBezTo>
                  <a:pt x="3109023" y="228600"/>
                  <a:pt x="3589069" y="636725"/>
                  <a:pt x="3700090" y="1179272"/>
                </a:cubicBezTo>
                <a:lnTo>
                  <a:pt x="3721203" y="1388700"/>
                </a:lnTo>
                <a:lnTo>
                  <a:pt x="3770421" y="1395271"/>
                </a:lnTo>
                <a:lnTo>
                  <a:pt x="3785548" y="1377801"/>
                </a:lnTo>
                <a:cubicBezTo>
                  <a:pt x="3854899" y="1314768"/>
                  <a:pt x="3947026" y="1276350"/>
                  <a:pt x="4048127" y="1276350"/>
                </a:cubicBezTo>
                <a:cubicBezTo>
                  <a:pt x="4129006" y="1276350"/>
                  <a:pt x="4204147" y="1300937"/>
                  <a:pt x="4266474" y="1343045"/>
                </a:cubicBezTo>
                <a:lnTo>
                  <a:pt x="4301481" y="1371928"/>
                </a:lnTo>
                <a:lnTo>
                  <a:pt x="4326469" y="1248165"/>
                </a:lnTo>
                <a:cubicBezTo>
                  <a:pt x="4385752" y="1108000"/>
                  <a:pt x="4524544" y="1009650"/>
                  <a:pt x="4686303" y="1009650"/>
                </a:cubicBezTo>
                <a:cubicBezTo>
                  <a:pt x="4767183" y="1009650"/>
                  <a:pt x="4842321" y="1034237"/>
                  <a:pt x="4904651" y="1076345"/>
                </a:cubicBezTo>
                <a:lnTo>
                  <a:pt x="4943944" y="1108767"/>
                </a:lnTo>
                <a:lnTo>
                  <a:pt x="4933952" y="1009650"/>
                </a:lnTo>
                <a:cubicBezTo>
                  <a:pt x="4933952" y="657196"/>
                  <a:pt x="5219673" y="371475"/>
                  <a:pt x="5572127" y="371475"/>
                </a:cubicBezTo>
                <a:cubicBezTo>
                  <a:pt x="5836466" y="371475"/>
                  <a:pt x="6063269" y="532193"/>
                  <a:pt x="6160150" y="761243"/>
                </a:cubicBezTo>
                <a:lnTo>
                  <a:pt x="6170212" y="793663"/>
                </a:lnTo>
                <a:lnTo>
                  <a:pt x="6284838" y="699089"/>
                </a:lnTo>
                <a:cubicBezTo>
                  <a:pt x="6430777" y="600494"/>
                  <a:pt x="6606710" y="542924"/>
                  <a:pt x="6796088" y="542924"/>
                </a:cubicBezTo>
                <a:cubicBezTo>
                  <a:pt x="7237973" y="542924"/>
                  <a:pt x="7606648" y="856364"/>
                  <a:pt x="7691912" y="1273041"/>
                </a:cubicBezTo>
                <a:lnTo>
                  <a:pt x="7696549" y="1319031"/>
                </a:lnTo>
                <a:lnTo>
                  <a:pt x="7753739" y="1287989"/>
                </a:lnTo>
                <a:cubicBezTo>
                  <a:pt x="7800461" y="1268228"/>
                  <a:pt x="7851828" y="1257300"/>
                  <a:pt x="7905749" y="1257300"/>
                </a:cubicBezTo>
                <a:cubicBezTo>
                  <a:pt x="7959670" y="1257300"/>
                  <a:pt x="8011037" y="1268228"/>
                  <a:pt x="8057760" y="1287989"/>
                </a:cubicBezTo>
                <a:lnTo>
                  <a:pt x="8116690" y="1319975"/>
                </a:lnTo>
                <a:lnTo>
                  <a:pt x="8151164" y="1208917"/>
                </a:lnTo>
                <a:cubicBezTo>
                  <a:pt x="8248043" y="979867"/>
                  <a:pt x="8474846" y="819149"/>
                  <a:pt x="8739187" y="819149"/>
                </a:cubicBezTo>
                <a:cubicBezTo>
                  <a:pt x="8783244" y="819149"/>
                  <a:pt x="8826259" y="823613"/>
                  <a:pt x="8867802" y="832114"/>
                </a:cubicBezTo>
                <a:lnTo>
                  <a:pt x="8963522" y="861828"/>
                </a:lnTo>
                <a:lnTo>
                  <a:pt x="8975988" y="738160"/>
                </a:lnTo>
                <a:cubicBezTo>
                  <a:pt x="9035496" y="447355"/>
                  <a:pt x="9292802" y="228600"/>
                  <a:pt x="9601198" y="228600"/>
                </a:cubicBezTo>
                <a:cubicBezTo>
                  <a:pt x="9766412" y="228600"/>
                  <a:pt x="9916961" y="291381"/>
                  <a:pt x="10030293" y="394387"/>
                </a:cubicBezTo>
                <a:lnTo>
                  <a:pt x="10091844" y="458948"/>
                </a:lnTo>
                <a:lnTo>
                  <a:pt x="10113318" y="389769"/>
                </a:lnTo>
                <a:cubicBezTo>
                  <a:pt x="10210199" y="160718"/>
                  <a:pt x="10437002" y="0"/>
                  <a:pt x="10701342" y="0"/>
                </a:cubicBezTo>
                <a:cubicBezTo>
                  <a:pt x="11053795" y="0"/>
                  <a:pt x="11339516" y="285721"/>
                  <a:pt x="11339516" y="638175"/>
                </a:cubicBezTo>
                <a:lnTo>
                  <a:pt x="11336618" y="666928"/>
                </a:lnTo>
                <a:lnTo>
                  <a:pt x="11403687" y="646109"/>
                </a:lnTo>
                <a:cubicBezTo>
                  <a:pt x="11429109" y="640907"/>
                  <a:pt x="11455431" y="638175"/>
                  <a:pt x="11482391" y="638175"/>
                </a:cubicBezTo>
                <a:cubicBezTo>
                  <a:pt x="11590232" y="638175"/>
                  <a:pt x="11687863" y="681886"/>
                  <a:pt x="11758534" y="752557"/>
                </a:cubicBezTo>
                <a:lnTo>
                  <a:pt x="11803993" y="807654"/>
                </a:lnTo>
                <a:lnTo>
                  <a:pt x="11833368" y="753535"/>
                </a:lnTo>
                <a:cubicBezTo>
                  <a:pt x="11913605" y="634770"/>
                  <a:pt x="12014707" y="531259"/>
                  <a:pt x="12131415" y="448264"/>
                </a:cubicBezTo>
                <a:lnTo>
                  <a:pt x="12192000" y="410454"/>
                </a:lnTo>
                <a:lnTo>
                  <a:pt x="12192000" y="5753100"/>
                </a:lnTo>
                <a:lnTo>
                  <a:pt x="0" y="5753100"/>
                </a:lnTo>
                <a:lnTo>
                  <a:pt x="0" y="156459"/>
                </a:lnTo>
                <a:lnTo>
                  <a:pt x="57533" y="108990"/>
                </a:lnTo>
                <a:cubicBezTo>
                  <a:pt x="159386" y="40180"/>
                  <a:pt x="282172" y="0"/>
                  <a:pt x="414342" y="0"/>
                </a:cubicBezTo>
                <a:close/>
              </a:path>
            </a:pathLst>
          </a:cu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id-ID" sz="1867" b="0" i="0" u="none" strike="noStrike" kern="0" cap="none" spc="0" normalizeH="0" baseline="0" noProof="0">
              <a:ln>
                <a:noFill/>
              </a:ln>
              <a:solidFill>
                <a:srgbClr val="FFB64C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7FA83EA8-EFE2-6A5A-76DB-8CC29E9F8F6C}"/>
              </a:ext>
            </a:extLst>
          </p:cNvPr>
          <p:cNvSpPr/>
          <p:nvPr/>
        </p:nvSpPr>
        <p:spPr>
          <a:xfrm>
            <a:off x="-599807" y="225255"/>
            <a:ext cx="13680376" cy="6727523"/>
          </a:xfrm>
          <a:custGeom>
            <a:avLst/>
            <a:gdLst>
              <a:gd name="connsiteX0" fmla="*/ 9376863 w 12192000"/>
              <a:gd name="connsiteY0" fmla="*/ 1462271 h 5753100"/>
              <a:gd name="connsiteX1" fmla="*/ 9373093 w 12192000"/>
              <a:gd name="connsiteY1" fmla="*/ 1499671 h 5753100"/>
              <a:gd name="connsiteX2" fmla="*/ 9385406 w 12192000"/>
              <a:gd name="connsiteY2" fmla="*/ 1493740 h 5753100"/>
              <a:gd name="connsiteX3" fmla="*/ 9428009 w 12192000"/>
              <a:gd name="connsiteY3" fmla="*/ 1478147 h 5753100"/>
              <a:gd name="connsiteX4" fmla="*/ 414342 w 12192000"/>
              <a:gd name="connsiteY4" fmla="*/ 0 h 5753100"/>
              <a:gd name="connsiteX5" fmla="*/ 1052516 w 12192000"/>
              <a:gd name="connsiteY5" fmla="*/ 638175 h 5753100"/>
              <a:gd name="connsiteX6" fmla="*/ 1049618 w 12192000"/>
              <a:gd name="connsiteY6" fmla="*/ 666928 h 5753100"/>
              <a:gd name="connsiteX7" fmla="*/ 1116687 w 12192000"/>
              <a:gd name="connsiteY7" fmla="*/ 646109 h 5753100"/>
              <a:gd name="connsiteX8" fmla="*/ 1195392 w 12192000"/>
              <a:gd name="connsiteY8" fmla="*/ 638175 h 5753100"/>
              <a:gd name="connsiteX9" fmla="*/ 1471535 w 12192000"/>
              <a:gd name="connsiteY9" fmla="*/ 752557 h 5753100"/>
              <a:gd name="connsiteX10" fmla="*/ 1516993 w 12192000"/>
              <a:gd name="connsiteY10" fmla="*/ 807654 h 5753100"/>
              <a:gd name="connsiteX11" fmla="*/ 1546368 w 12192000"/>
              <a:gd name="connsiteY11" fmla="*/ 753535 h 5753100"/>
              <a:gd name="connsiteX12" fmla="*/ 2533654 w 12192000"/>
              <a:gd name="connsiteY12" fmla="*/ 228600 h 5753100"/>
              <a:gd name="connsiteX13" fmla="*/ 3700090 w 12192000"/>
              <a:gd name="connsiteY13" fmla="*/ 1179272 h 5753100"/>
              <a:gd name="connsiteX14" fmla="*/ 3721203 w 12192000"/>
              <a:gd name="connsiteY14" fmla="*/ 1388700 h 5753100"/>
              <a:gd name="connsiteX15" fmla="*/ 3770421 w 12192000"/>
              <a:gd name="connsiteY15" fmla="*/ 1395271 h 5753100"/>
              <a:gd name="connsiteX16" fmla="*/ 3785548 w 12192000"/>
              <a:gd name="connsiteY16" fmla="*/ 1377801 h 5753100"/>
              <a:gd name="connsiteX17" fmla="*/ 4048127 w 12192000"/>
              <a:gd name="connsiteY17" fmla="*/ 1276350 h 5753100"/>
              <a:gd name="connsiteX18" fmla="*/ 4266474 w 12192000"/>
              <a:gd name="connsiteY18" fmla="*/ 1343045 h 5753100"/>
              <a:gd name="connsiteX19" fmla="*/ 4301481 w 12192000"/>
              <a:gd name="connsiteY19" fmla="*/ 1371928 h 5753100"/>
              <a:gd name="connsiteX20" fmla="*/ 4326469 w 12192000"/>
              <a:gd name="connsiteY20" fmla="*/ 1248165 h 5753100"/>
              <a:gd name="connsiteX21" fmla="*/ 4686303 w 12192000"/>
              <a:gd name="connsiteY21" fmla="*/ 1009650 h 5753100"/>
              <a:gd name="connsiteX22" fmla="*/ 4904651 w 12192000"/>
              <a:gd name="connsiteY22" fmla="*/ 1076345 h 5753100"/>
              <a:gd name="connsiteX23" fmla="*/ 4943944 w 12192000"/>
              <a:gd name="connsiteY23" fmla="*/ 1108767 h 5753100"/>
              <a:gd name="connsiteX24" fmla="*/ 4933952 w 12192000"/>
              <a:gd name="connsiteY24" fmla="*/ 1009650 h 5753100"/>
              <a:gd name="connsiteX25" fmla="*/ 5572127 w 12192000"/>
              <a:gd name="connsiteY25" fmla="*/ 371475 h 5753100"/>
              <a:gd name="connsiteX26" fmla="*/ 6160150 w 12192000"/>
              <a:gd name="connsiteY26" fmla="*/ 761243 h 5753100"/>
              <a:gd name="connsiteX27" fmla="*/ 6170212 w 12192000"/>
              <a:gd name="connsiteY27" fmla="*/ 793663 h 5753100"/>
              <a:gd name="connsiteX28" fmla="*/ 6284838 w 12192000"/>
              <a:gd name="connsiteY28" fmla="*/ 699089 h 5753100"/>
              <a:gd name="connsiteX29" fmla="*/ 6796088 w 12192000"/>
              <a:gd name="connsiteY29" fmla="*/ 542924 h 5753100"/>
              <a:gd name="connsiteX30" fmla="*/ 7691912 w 12192000"/>
              <a:gd name="connsiteY30" fmla="*/ 1273041 h 5753100"/>
              <a:gd name="connsiteX31" fmla="*/ 7696549 w 12192000"/>
              <a:gd name="connsiteY31" fmla="*/ 1319031 h 5753100"/>
              <a:gd name="connsiteX32" fmla="*/ 7753739 w 12192000"/>
              <a:gd name="connsiteY32" fmla="*/ 1287989 h 5753100"/>
              <a:gd name="connsiteX33" fmla="*/ 7905749 w 12192000"/>
              <a:gd name="connsiteY33" fmla="*/ 1257300 h 5753100"/>
              <a:gd name="connsiteX34" fmla="*/ 8057760 w 12192000"/>
              <a:gd name="connsiteY34" fmla="*/ 1287989 h 5753100"/>
              <a:gd name="connsiteX35" fmla="*/ 8116690 w 12192000"/>
              <a:gd name="connsiteY35" fmla="*/ 1319975 h 5753100"/>
              <a:gd name="connsiteX36" fmla="*/ 8151164 w 12192000"/>
              <a:gd name="connsiteY36" fmla="*/ 1208917 h 5753100"/>
              <a:gd name="connsiteX37" fmla="*/ 8739187 w 12192000"/>
              <a:gd name="connsiteY37" fmla="*/ 819149 h 5753100"/>
              <a:gd name="connsiteX38" fmla="*/ 8867802 w 12192000"/>
              <a:gd name="connsiteY38" fmla="*/ 832114 h 5753100"/>
              <a:gd name="connsiteX39" fmla="*/ 8963522 w 12192000"/>
              <a:gd name="connsiteY39" fmla="*/ 861828 h 5753100"/>
              <a:gd name="connsiteX40" fmla="*/ 8975988 w 12192000"/>
              <a:gd name="connsiteY40" fmla="*/ 738160 h 5753100"/>
              <a:gd name="connsiteX41" fmla="*/ 9601198 w 12192000"/>
              <a:gd name="connsiteY41" fmla="*/ 228600 h 5753100"/>
              <a:gd name="connsiteX42" fmla="*/ 10030293 w 12192000"/>
              <a:gd name="connsiteY42" fmla="*/ 394387 h 5753100"/>
              <a:gd name="connsiteX43" fmla="*/ 10091844 w 12192000"/>
              <a:gd name="connsiteY43" fmla="*/ 458948 h 5753100"/>
              <a:gd name="connsiteX44" fmla="*/ 10113318 w 12192000"/>
              <a:gd name="connsiteY44" fmla="*/ 389769 h 5753100"/>
              <a:gd name="connsiteX45" fmla="*/ 10701342 w 12192000"/>
              <a:gd name="connsiteY45" fmla="*/ 0 h 5753100"/>
              <a:gd name="connsiteX46" fmla="*/ 11339516 w 12192000"/>
              <a:gd name="connsiteY46" fmla="*/ 638175 h 5753100"/>
              <a:gd name="connsiteX47" fmla="*/ 11336618 w 12192000"/>
              <a:gd name="connsiteY47" fmla="*/ 666928 h 5753100"/>
              <a:gd name="connsiteX48" fmla="*/ 11403687 w 12192000"/>
              <a:gd name="connsiteY48" fmla="*/ 646109 h 5753100"/>
              <a:gd name="connsiteX49" fmla="*/ 11482391 w 12192000"/>
              <a:gd name="connsiteY49" fmla="*/ 638175 h 5753100"/>
              <a:gd name="connsiteX50" fmla="*/ 11758534 w 12192000"/>
              <a:gd name="connsiteY50" fmla="*/ 752557 h 5753100"/>
              <a:gd name="connsiteX51" fmla="*/ 11803993 w 12192000"/>
              <a:gd name="connsiteY51" fmla="*/ 807654 h 5753100"/>
              <a:gd name="connsiteX52" fmla="*/ 11833368 w 12192000"/>
              <a:gd name="connsiteY52" fmla="*/ 753535 h 5753100"/>
              <a:gd name="connsiteX53" fmla="*/ 12131415 w 12192000"/>
              <a:gd name="connsiteY53" fmla="*/ 448264 h 5753100"/>
              <a:gd name="connsiteX54" fmla="*/ 12192000 w 12192000"/>
              <a:gd name="connsiteY54" fmla="*/ 410454 h 5753100"/>
              <a:gd name="connsiteX55" fmla="*/ 12192000 w 12192000"/>
              <a:gd name="connsiteY55" fmla="*/ 5753100 h 5753100"/>
              <a:gd name="connsiteX56" fmla="*/ 0 w 12192000"/>
              <a:gd name="connsiteY56" fmla="*/ 5753100 h 5753100"/>
              <a:gd name="connsiteX57" fmla="*/ 0 w 12192000"/>
              <a:gd name="connsiteY57" fmla="*/ 156459 h 5753100"/>
              <a:gd name="connsiteX58" fmla="*/ 57533 w 12192000"/>
              <a:gd name="connsiteY58" fmla="*/ 108990 h 5753100"/>
              <a:gd name="connsiteX59" fmla="*/ 414342 w 12192000"/>
              <a:gd name="connsiteY59" fmla="*/ 0 h 575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2192000" h="5753100">
                <a:moveTo>
                  <a:pt x="9376863" y="1462271"/>
                </a:moveTo>
                <a:lnTo>
                  <a:pt x="9373093" y="1499671"/>
                </a:lnTo>
                <a:lnTo>
                  <a:pt x="9385406" y="1493740"/>
                </a:lnTo>
                <a:lnTo>
                  <a:pt x="9428009" y="1478147"/>
                </a:lnTo>
                <a:close/>
                <a:moveTo>
                  <a:pt x="414342" y="0"/>
                </a:moveTo>
                <a:cubicBezTo>
                  <a:pt x="766795" y="0"/>
                  <a:pt x="1052516" y="285721"/>
                  <a:pt x="1052516" y="638175"/>
                </a:cubicBezTo>
                <a:lnTo>
                  <a:pt x="1049618" y="666928"/>
                </a:lnTo>
                <a:lnTo>
                  <a:pt x="1116687" y="646109"/>
                </a:lnTo>
                <a:cubicBezTo>
                  <a:pt x="1142109" y="640907"/>
                  <a:pt x="1168431" y="638175"/>
                  <a:pt x="1195392" y="638175"/>
                </a:cubicBezTo>
                <a:cubicBezTo>
                  <a:pt x="1303232" y="638175"/>
                  <a:pt x="1400863" y="681886"/>
                  <a:pt x="1471535" y="752557"/>
                </a:cubicBezTo>
                <a:lnTo>
                  <a:pt x="1516993" y="807654"/>
                </a:lnTo>
                <a:lnTo>
                  <a:pt x="1546368" y="753535"/>
                </a:lnTo>
                <a:cubicBezTo>
                  <a:pt x="1760333" y="436827"/>
                  <a:pt x="2122677" y="228600"/>
                  <a:pt x="2533654" y="228600"/>
                </a:cubicBezTo>
                <a:cubicBezTo>
                  <a:pt x="3109023" y="228600"/>
                  <a:pt x="3589069" y="636725"/>
                  <a:pt x="3700090" y="1179272"/>
                </a:cubicBezTo>
                <a:lnTo>
                  <a:pt x="3721203" y="1388700"/>
                </a:lnTo>
                <a:lnTo>
                  <a:pt x="3770421" y="1395271"/>
                </a:lnTo>
                <a:lnTo>
                  <a:pt x="3785548" y="1377801"/>
                </a:lnTo>
                <a:cubicBezTo>
                  <a:pt x="3854899" y="1314768"/>
                  <a:pt x="3947026" y="1276350"/>
                  <a:pt x="4048127" y="1276350"/>
                </a:cubicBezTo>
                <a:cubicBezTo>
                  <a:pt x="4129006" y="1276350"/>
                  <a:pt x="4204147" y="1300937"/>
                  <a:pt x="4266474" y="1343045"/>
                </a:cubicBezTo>
                <a:lnTo>
                  <a:pt x="4301481" y="1371928"/>
                </a:lnTo>
                <a:lnTo>
                  <a:pt x="4326469" y="1248165"/>
                </a:lnTo>
                <a:cubicBezTo>
                  <a:pt x="4385752" y="1108000"/>
                  <a:pt x="4524544" y="1009650"/>
                  <a:pt x="4686303" y="1009650"/>
                </a:cubicBezTo>
                <a:cubicBezTo>
                  <a:pt x="4767183" y="1009650"/>
                  <a:pt x="4842321" y="1034237"/>
                  <a:pt x="4904651" y="1076345"/>
                </a:cubicBezTo>
                <a:lnTo>
                  <a:pt x="4943944" y="1108767"/>
                </a:lnTo>
                <a:lnTo>
                  <a:pt x="4933952" y="1009650"/>
                </a:lnTo>
                <a:cubicBezTo>
                  <a:pt x="4933952" y="657196"/>
                  <a:pt x="5219673" y="371475"/>
                  <a:pt x="5572127" y="371475"/>
                </a:cubicBezTo>
                <a:cubicBezTo>
                  <a:pt x="5836466" y="371475"/>
                  <a:pt x="6063269" y="532193"/>
                  <a:pt x="6160150" y="761243"/>
                </a:cubicBezTo>
                <a:lnTo>
                  <a:pt x="6170212" y="793663"/>
                </a:lnTo>
                <a:lnTo>
                  <a:pt x="6284838" y="699089"/>
                </a:lnTo>
                <a:cubicBezTo>
                  <a:pt x="6430777" y="600494"/>
                  <a:pt x="6606710" y="542924"/>
                  <a:pt x="6796088" y="542924"/>
                </a:cubicBezTo>
                <a:cubicBezTo>
                  <a:pt x="7237973" y="542924"/>
                  <a:pt x="7606648" y="856364"/>
                  <a:pt x="7691912" y="1273041"/>
                </a:cubicBezTo>
                <a:lnTo>
                  <a:pt x="7696549" y="1319031"/>
                </a:lnTo>
                <a:lnTo>
                  <a:pt x="7753739" y="1287989"/>
                </a:lnTo>
                <a:cubicBezTo>
                  <a:pt x="7800461" y="1268228"/>
                  <a:pt x="7851828" y="1257300"/>
                  <a:pt x="7905749" y="1257300"/>
                </a:cubicBezTo>
                <a:cubicBezTo>
                  <a:pt x="7959670" y="1257300"/>
                  <a:pt x="8011037" y="1268228"/>
                  <a:pt x="8057760" y="1287989"/>
                </a:cubicBezTo>
                <a:lnTo>
                  <a:pt x="8116690" y="1319975"/>
                </a:lnTo>
                <a:lnTo>
                  <a:pt x="8151164" y="1208917"/>
                </a:lnTo>
                <a:cubicBezTo>
                  <a:pt x="8248043" y="979867"/>
                  <a:pt x="8474846" y="819149"/>
                  <a:pt x="8739187" y="819149"/>
                </a:cubicBezTo>
                <a:cubicBezTo>
                  <a:pt x="8783244" y="819149"/>
                  <a:pt x="8826259" y="823613"/>
                  <a:pt x="8867802" y="832114"/>
                </a:cubicBezTo>
                <a:lnTo>
                  <a:pt x="8963522" y="861828"/>
                </a:lnTo>
                <a:lnTo>
                  <a:pt x="8975988" y="738160"/>
                </a:lnTo>
                <a:cubicBezTo>
                  <a:pt x="9035496" y="447355"/>
                  <a:pt x="9292802" y="228600"/>
                  <a:pt x="9601198" y="228600"/>
                </a:cubicBezTo>
                <a:cubicBezTo>
                  <a:pt x="9766412" y="228600"/>
                  <a:pt x="9916961" y="291381"/>
                  <a:pt x="10030293" y="394387"/>
                </a:cubicBezTo>
                <a:lnTo>
                  <a:pt x="10091844" y="458948"/>
                </a:lnTo>
                <a:lnTo>
                  <a:pt x="10113318" y="389769"/>
                </a:lnTo>
                <a:cubicBezTo>
                  <a:pt x="10210199" y="160718"/>
                  <a:pt x="10437002" y="0"/>
                  <a:pt x="10701342" y="0"/>
                </a:cubicBezTo>
                <a:cubicBezTo>
                  <a:pt x="11053795" y="0"/>
                  <a:pt x="11339516" y="285721"/>
                  <a:pt x="11339516" y="638175"/>
                </a:cubicBezTo>
                <a:lnTo>
                  <a:pt x="11336618" y="666928"/>
                </a:lnTo>
                <a:lnTo>
                  <a:pt x="11403687" y="646109"/>
                </a:lnTo>
                <a:cubicBezTo>
                  <a:pt x="11429109" y="640907"/>
                  <a:pt x="11455431" y="638175"/>
                  <a:pt x="11482391" y="638175"/>
                </a:cubicBezTo>
                <a:cubicBezTo>
                  <a:pt x="11590232" y="638175"/>
                  <a:pt x="11687863" y="681886"/>
                  <a:pt x="11758534" y="752557"/>
                </a:cubicBezTo>
                <a:lnTo>
                  <a:pt x="11803993" y="807654"/>
                </a:lnTo>
                <a:lnTo>
                  <a:pt x="11833368" y="753535"/>
                </a:lnTo>
                <a:cubicBezTo>
                  <a:pt x="11913605" y="634770"/>
                  <a:pt x="12014707" y="531259"/>
                  <a:pt x="12131415" y="448264"/>
                </a:cubicBezTo>
                <a:lnTo>
                  <a:pt x="12192000" y="410454"/>
                </a:lnTo>
                <a:lnTo>
                  <a:pt x="12192000" y="5753100"/>
                </a:lnTo>
                <a:lnTo>
                  <a:pt x="0" y="5753100"/>
                </a:lnTo>
                <a:lnTo>
                  <a:pt x="0" y="156459"/>
                </a:lnTo>
                <a:lnTo>
                  <a:pt x="57533" y="108990"/>
                </a:lnTo>
                <a:cubicBezTo>
                  <a:pt x="159386" y="40180"/>
                  <a:pt x="282172" y="0"/>
                  <a:pt x="414342" y="0"/>
                </a:cubicBezTo>
                <a:close/>
              </a:path>
            </a:pathLst>
          </a:custGeom>
          <a:solidFill>
            <a:schemeClr val="bg2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id-ID" sz="1867" b="0" i="0" u="none" strike="noStrike" kern="0" cap="none" spc="0" normalizeH="0" baseline="0" noProof="0">
              <a:ln>
                <a:noFill/>
              </a:ln>
              <a:solidFill>
                <a:srgbClr val="FFB64C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A31073-3FCE-7DDC-738D-6478D01D6D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10099680" y="4322041"/>
            <a:ext cx="2549677" cy="26307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DDB922-33F1-518C-22DC-8FE301946D6C}"/>
              </a:ext>
            </a:extLst>
          </p:cNvPr>
          <p:cNvSpPr txBox="1"/>
          <p:nvPr/>
        </p:nvSpPr>
        <p:spPr>
          <a:xfrm>
            <a:off x="-2892747" y="670334"/>
            <a:ext cx="17141853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333" b="0" i="0" u="none" strike="noStrike" kern="0" cap="none" spc="0" normalizeH="0" baseline="0" noProof="0">
                <a:ln>
                  <a:solidFill>
                    <a:srgbClr val="002060"/>
                  </a:solidFill>
                </a:ln>
                <a:gradFill>
                  <a:gsLst>
                    <a:gs pos="100000">
                      <a:srgbClr val="FCF2BA">
                        <a:lumMod val="5000"/>
                        <a:lumOff val="95000"/>
                      </a:srgbClr>
                    </a:gs>
                    <a:gs pos="34000">
                      <a:srgbClr val="E65C87"/>
                    </a:gs>
                    <a:gs pos="71000">
                      <a:srgbClr val="FCC7AA"/>
                    </a:gs>
                    <a:gs pos="0">
                      <a:srgbClr val="F0305E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7 IcielPony" panose="02000000000000000000" pitchFamily="2" charset="0"/>
                <a:ea typeface="+mn-ea"/>
                <a:cs typeface="#9Slide05 Bodega Script" pitchFamily="2" charset="0"/>
                <a:sym typeface="Arial"/>
              </a:rPr>
              <a:t>GIÁO ÁN ĐIỆN TỬ LỚP 4</a:t>
            </a:r>
            <a:endParaRPr kumimoji="0" lang="id-ID" sz="5333" b="0" i="0" u="none" strike="noStrike" kern="0" cap="none" spc="0" normalizeH="0" baseline="0" noProof="0">
              <a:ln>
                <a:solidFill>
                  <a:srgbClr val="002060"/>
                </a:solidFill>
              </a:ln>
              <a:gradFill>
                <a:gsLst>
                  <a:gs pos="100000">
                    <a:srgbClr val="FCF2BA">
                      <a:lumMod val="5000"/>
                      <a:lumOff val="95000"/>
                    </a:srgbClr>
                  </a:gs>
                  <a:gs pos="34000">
                    <a:srgbClr val="E65C87"/>
                  </a:gs>
                  <a:gs pos="71000">
                    <a:srgbClr val="FCC7AA"/>
                  </a:gs>
                  <a:gs pos="0">
                    <a:srgbClr val="F0305E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#9Slide07 IcielPony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56D0AD-0626-9CD3-3C65-B149D1487C2E}"/>
              </a:ext>
            </a:extLst>
          </p:cNvPr>
          <p:cNvSpPr txBox="1"/>
          <p:nvPr/>
        </p:nvSpPr>
        <p:spPr>
          <a:xfrm>
            <a:off x="410007" y="1529096"/>
            <a:ext cx="11371987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333" b="0" i="0" u="none" strike="noStrike" kern="0" cap="none" spc="0" normalizeH="0" baseline="0" noProof="0">
                <a:ln>
                  <a:solidFill>
                    <a:srgbClr val="FFC51C">
                      <a:lumMod val="50000"/>
                    </a:srgbClr>
                  </a:solidFill>
                </a:ln>
                <a:gradFill>
                  <a:gsLst>
                    <a:gs pos="24000">
                      <a:srgbClr val="124282"/>
                    </a:gs>
                    <a:gs pos="100000">
                      <a:srgbClr val="FCF2BA">
                        <a:lumMod val="5000"/>
                        <a:lumOff val="95000"/>
                      </a:srgbClr>
                    </a:gs>
                    <a:gs pos="51000">
                      <a:srgbClr val="FF6374">
                        <a:lumMod val="75000"/>
                      </a:srgbClr>
                    </a:gs>
                    <a:gs pos="74000">
                      <a:srgbClr val="00B0F0"/>
                    </a:gs>
                    <a:gs pos="0">
                      <a:srgbClr val="002060"/>
                    </a:gs>
                  </a:gsLst>
                  <a:lin ang="5400000" scaled="1"/>
                </a:gradFill>
                <a:effectLst/>
                <a:uLnTx/>
                <a:uFillTx/>
                <a:latin typeface="#9Slide07 IcielBC Cubano Normal" panose="00000500000000000000" pitchFamily="2" charset="0"/>
                <a:ea typeface="+mn-ea"/>
                <a:cs typeface="#9Slide05 Bodega Script" pitchFamily="2" charset="0"/>
                <a:sym typeface="Arial"/>
              </a:rPr>
              <a:t>GIÁO ÁN ĐIỆN TỬ LỚP 2 </a:t>
            </a:r>
            <a:r>
              <a:rPr kumimoji="0" lang="en-US" sz="5333" b="0" i="0" u="none" strike="noStrike" kern="0" cap="none" spc="0" normalizeH="0" baseline="0" noProof="0">
                <a:ln>
                  <a:solidFill>
                    <a:srgbClr val="FFC51C">
                      <a:lumMod val="50000"/>
                    </a:srgbClr>
                  </a:solidFill>
                </a:ln>
                <a:gradFill>
                  <a:gsLst>
                    <a:gs pos="24000">
                      <a:srgbClr val="124282"/>
                    </a:gs>
                    <a:gs pos="100000">
                      <a:srgbClr val="FCF2BA">
                        <a:lumMod val="5000"/>
                        <a:lumOff val="95000"/>
                      </a:srgbClr>
                    </a:gs>
                    <a:gs pos="51000">
                      <a:srgbClr val="FF6374">
                        <a:lumMod val="75000"/>
                      </a:srgbClr>
                    </a:gs>
                    <a:gs pos="74000">
                      <a:srgbClr val="00B0F0"/>
                    </a:gs>
                    <a:gs pos="0">
                      <a:srgbClr val="002060"/>
                    </a:gs>
                  </a:gsLst>
                  <a:lin ang="5400000" scaled="1"/>
                </a:gradFill>
                <a:effectLst/>
                <a:uLnTx/>
                <a:uFillTx/>
                <a:latin typeface="#9Slide07 IcielPony" panose="02000000000000000000" pitchFamily="2" charset="0"/>
                <a:ea typeface="+mn-ea"/>
                <a:cs typeface="#9Slide05 Bodega Script" pitchFamily="2" charset="0"/>
                <a:sym typeface="Arial"/>
              </a:rPr>
              <a:t>&amp;</a:t>
            </a:r>
            <a:r>
              <a:rPr kumimoji="0" lang="en-US" sz="5333" b="0" i="0" u="none" strike="noStrike" kern="0" cap="none" spc="0" normalizeH="0" baseline="0" noProof="0">
                <a:ln>
                  <a:solidFill>
                    <a:srgbClr val="FFC51C">
                      <a:lumMod val="50000"/>
                    </a:srgbClr>
                  </a:solidFill>
                </a:ln>
                <a:gradFill>
                  <a:gsLst>
                    <a:gs pos="24000">
                      <a:srgbClr val="124282"/>
                    </a:gs>
                    <a:gs pos="100000">
                      <a:srgbClr val="FCF2BA">
                        <a:lumMod val="5000"/>
                        <a:lumOff val="95000"/>
                      </a:srgbClr>
                    </a:gs>
                    <a:gs pos="51000">
                      <a:srgbClr val="FF6374">
                        <a:lumMod val="75000"/>
                      </a:srgbClr>
                    </a:gs>
                    <a:gs pos="74000">
                      <a:srgbClr val="00B0F0"/>
                    </a:gs>
                    <a:gs pos="0">
                      <a:srgbClr val="002060"/>
                    </a:gs>
                  </a:gsLst>
                  <a:lin ang="5400000" scaled="1"/>
                </a:gradFill>
                <a:effectLst/>
                <a:uLnTx/>
                <a:uFillTx/>
                <a:latin typeface="#9Slide07 IcielBC Cubano Normal" panose="00000500000000000000" pitchFamily="2" charset="0"/>
                <a:ea typeface="+mn-ea"/>
                <a:cs typeface="#9Slide05 Bodega Script" pitchFamily="2" charset="0"/>
                <a:sym typeface="Arial"/>
              </a:rPr>
              <a:t> LỚP 3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333" b="0" i="0" u="none" strike="noStrike" kern="0" cap="none" spc="0" normalizeH="0" baseline="0" noProof="0">
                <a:ln>
                  <a:solidFill>
                    <a:srgbClr val="FFC51C">
                      <a:lumMod val="50000"/>
                    </a:srgbClr>
                  </a:solidFill>
                </a:ln>
                <a:solidFill>
                  <a:srgbClr val="F0305E"/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#9Slide05 Bodega Script" pitchFamily="2" charset="0"/>
                <a:sym typeface="Arial"/>
              </a:rPr>
              <a:t>B</a:t>
            </a:r>
            <a:r>
              <a:rPr kumimoji="0" lang="en-US" sz="5333" b="0" i="0" u="none" strike="noStrike" kern="0" cap="none" spc="0" normalizeH="0" baseline="0" noProof="0">
                <a:ln>
                  <a:solidFill>
                    <a:srgbClr val="FFC51C">
                      <a:lumMod val="50000"/>
                    </a:srgbClr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#9Slide05 Bodega Script" pitchFamily="2" charset="0"/>
                <a:sym typeface="Arial"/>
              </a:rPr>
              <a:t>ộ</a:t>
            </a:r>
            <a:r>
              <a:rPr kumimoji="0" lang="en-US" sz="5333" b="0" i="0" u="none" strike="noStrike" kern="0" cap="none" spc="0" normalizeH="0" baseline="0" noProof="0">
                <a:ln>
                  <a:solidFill>
                    <a:srgbClr val="FFC51C">
                      <a:lumMod val="50000"/>
                    </a:srgbClr>
                  </a:solidFill>
                </a:ln>
                <a:solidFill>
                  <a:srgbClr val="F0305E"/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#9Slide05 Bodega Script" pitchFamily="2" charset="0"/>
                <a:sym typeface="Arial"/>
              </a:rPr>
              <a:t> </a:t>
            </a:r>
            <a:r>
              <a:rPr kumimoji="0" lang="en-US" sz="5333" b="0" i="0" u="none" strike="noStrike" kern="0" cap="none" spc="0" normalizeH="0" baseline="0" noProof="0">
                <a:ln>
                  <a:solidFill>
                    <a:srgbClr val="FFC51C">
                      <a:lumMod val="50000"/>
                    </a:srgbClr>
                  </a:solidFill>
                </a:ln>
                <a:solidFill>
                  <a:srgbClr val="2E9733"/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#9Slide05 Bodega Script" pitchFamily="2" charset="0"/>
                <a:sym typeface="Arial"/>
              </a:rPr>
              <a:t>K</a:t>
            </a:r>
            <a:r>
              <a:rPr kumimoji="0" lang="en-US" sz="5333" b="0" i="0" u="none" strike="noStrike" kern="0" cap="none" spc="0" normalizeH="0" baseline="0" noProof="0">
                <a:ln>
                  <a:solidFill>
                    <a:srgbClr val="FFC51C">
                      <a:lumMod val="50000"/>
                    </a:srgbClr>
                  </a:solidFill>
                </a:ln>
                <a:solidFill>
                  <a:srgbClr val="EE9CAA"/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#9Slide05 Bodega Script" pitchFamily="2" charset="0"/>
                <a:sym typeface="Arial"/>
              </a:rPr>
              <a:t>ế</a:t>
            </a:r>
            <a:r>
              <a:rPr kumimoji="0" lang="en-US" sz="5333" b="0" i="0" u="none" strike="noStrike" kern="0" cap="none" spc="0" normalizeH="0" baseline="0" noProof="0">
                <a:ln>
                  <a:solidFill>
                    <a:srgbClr val="FFC51C">
                      <a:lumMod val="50000"/>
                    </a:srgbClr>
                  </a:solidFill>
                </a:ln>
                <a:solidFill>
                  <a:srgbClr val="422B24"/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#9Slide05 Bodega Script" pitchFamily="2" charset="0"/>
                <a:sym typeface="Arial"/>
              </a:rPr>
              <a:t>t</a:t>
            </a:r>
            <a:r>
              <a:rPr kumimoji="0" lang="en-US" sz="5333" b="0" i="0" u="none" strike="noStrike" kern="0" cap="none" spc="0" normalizeH="0" baseline="0" noProof="0">
                <a:ln>
                  <a:solidFill>
                    <a:srgbClr val="FFC51C">
                      <a:lumMod val="50000"/>
                    </a:srgbClr>
                  </a:solidFill>
                </a:ln>
                <a:solidFill>
                  <a:srgbClr val="F0305E"/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#9Slide05 Bodega Script" pitchFamily="2" charset="0"/>
                <a:sym typeface="Arial"/>
              </a:rPr>
              <a:t> </a:t>
            </a:r>
            <a:r>
              <a:rPr kumimoji="0" lang="en-US" sz="5333" b="0" i="0" u="none" strike="noStrike" kern="0" cap="none" spc="0" normalizeH="0" baseline="0" noProof="0">
                <a:ln>
                  <a:solidFill>
                    <a:srgbClr val="FFC51C">
                      <a:lumMod val="50000"/>
                    </a:srgbClr>
                  </a:solidFill>
                </a:ln>
                <a:solidFill>
                  <a:srgbClr val="FCF2BA"/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#9Slide05 Bodega Script" pitchFamily="2" charset="0"/>
                <a:sym typeface="Arial"/>
              </a:rPr>
              <a:t>n</a:t>
            </a:r>
            <a:r>
              <a:rPr kumimoji="0" lang="en-US" sz="5333" b="0" i="0" u="none" strike="noStrike" kern="0" cap="none" spc="0" normalizeH="0" baseline="0" noProof="0">
                <a:ln>
                  <a:solidFill>
                    <a:srgbClr val="FFC51C">
                      <a:lumMod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#9Slide05 Bodega Script" pitchFamily="2" charset="0"/>
                <a:sym typeface="Arial"/>
              </a:rPr>
              <a:t>ố</a:t>
            </a:r>
            <a:r>
              <a:rPr kumimoji="0" lang="en-US" sz="5333" b="0" i="0" u="none" strike="noStrike" kern="0" cap="none" spc="0" normalizeH="0" baseline="0" noProof="0">
                <a:ln>
                  <a:solidFill>
                    <a:srgbClr val="FFC51C">
                      <a:lumMod val="50000"/>
                    </a:srgbClr>
                  </a:solidFill>
                </a:ln>
                <a:solidFill>
                  <a:srgbClr val="92D050"/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#9Slide05 Bodega Script" pitchFamily="2" charset="0"/>
                <a:sym typeface="Arial"/>
              </a:rPr>
              <a:t>i</a:t>
            </a:r>
            <a:r>
              <a:rPr kumimoji="0" lang="en-US" sz="5333" b="0" i="0" u="none" strike="noStrike" kern="0" cap="none" spc="0" normalizeH="0" baseline="0" noProof="0">
                <a:ln>
                  <a:solidFill>
                    <a:srgbClr val="FFC51C">
                      <a:lumMod val="50000"/>
                    </a:srgbClr>
                  </a:solidFill>
                </a:ln>
                <a:solidFill>
                  <a:srgbClr val="F0305E"/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#9Slide05 Bodega Script" pitchFamily="2" charset="0"/>
                <a:sym typeface="Arial"/>
              </a:rPr>
              <a:t> </a:t>
            </a:r>
            <a:r>
              <a:rPr kumimoji="0" lang="en-US" sz="5333" b="0" i="0" u="none" strike="noStrike" kern="0" cap="none" spc="0" normalizeH="0" baseline="0" noProof="0">
                <a:ln>
                  <a:solidFill>
                    <a:srgbClr val="FFC51C">
                      <a:lumMod val="50000"/>
                    </a:srgbClr>
                  </a:solidFill>
                </a:ln>
                <a:solidFill>
                  <a:srgbClr val="BC3259"/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#9Slide05 Bodega Script" pitchFamily="2" charset="0"/>
                <a:sym typeface="Arial"/>
              </a:rPr>
              <a:t>t</a:t>
            </a:r>
            <a:r>
              <a:rPr kumimoji="0" lang="en-US" sz="5333" b="0" i="0" u="none" strike="noStrike" kern="0" cap="none" spc="0" normalizeH="0" baseline="0" noProof="0">
                <a:ln>
                  <a:solidFill>
                    <a:srgbClr val="FFC51C">
                      <a:lumMod val="50000"/>
                    </a:srgb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#9Slide05 Bodega Script" pitchFamily="2" charset="0"/>
                <a:sym typeface="Arial"/>
              </a:rPr>
              <a:t>r</a:t>
            </a:r>
            <a:r>
              <a:rPr kumimoji="0" lang="en-US" sz="5333" b="0" i="0" u="none" strike="noStrike" kern="0" cap="none" spc="0" normalizeH="0" baseline="0" noProof="0">
                <a:ln>
                  <a:solidFill>
                    <a:srgbClr val="FFC51C">
                      <a:lumMod val="50000"/>
                    </a:srgbClr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#9Slide05 Bodega Script" pitchFamily="2" charset="0"/>
                <a:sym typeface="Arial"/>
              </a:rPr>
              <a:t>i</a:t>
            </a:r>
            <a:r>
              <a:rPr kumimoji="0" lang="en-US" sz="5333" b="0" i="0" u="none" strike="noStrike" kern="0" cap="none" spc="0" normalizeH="0" baseline="0" noProof="0">
                <a:ln>
                  <a:solidFill>
                    <a:srgbClr val="FFC51C">
                      <a:lumMod val="50000"/>
                    </a:srgbClr>
                  </a:solidFill>
                </a:ln>
                <a:solidFill>
                  <a:srgbClr val="F0305E"/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#9Slide05 Bodega Script" pitchFamily="2" charset="0"/>
                <a:sym typeface="Arial"/>
              </a:rPr>
              <a:t> </a:t>
            </a:r>
            <a:r>
              <a:rPr kumimoji="0" lang="en-US" sz="5333" b="0" i="0" u="none" strike="noStrike" kern="0" cap="none" spc="0" normalizeH="0" baseline="0" noProof="0">
                <a:ln>
                  <a:solidFill>
                    <a:srgbClr val="FFC51C">
                      <a:lumMod val="50000"/>
                    </a:srgbClr>
                  </a:solidFill>
                </a:ln>
                <a:solidFill>
                  <a:srgbClr val="00B0F0"/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#9Slide05 Bodega Script" pitchFamily="2" charset="0"/>
                <a:sym typeface="Arial"/>
              </a:rPr>
              <a:t>t</a:t>
            </a:r>
            <a:r>
              <a:rPr kumimoji="0" lang="en-US" sz="5333" b="0" i="0" u="none" strike="noStrike" kern="0" cap="none" spc="0" normalizeH="0" baseline="0" noProof="0">
                <a:ln>
                  <a:solidFill>
                    <a:srgbClr val="FFC51C">
                      <a:lumMod val="50000"/>
                    </a:srgbClr>
                  </a:solidFill>
                </a:ln>
                <a:solidFill>
                  <a:srgbClr val="E65C87"/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#9Slide05 Bodega Script" pitchFamily="2" charset="0"/>
                <a:sym typeface="Arial"/>
              </a:rPr>
              <a:t>h</a:t>
            </a:r>
            <a:r>
              <a:rPr kumimoji="0" lang="en-US" sz="5333" b="0" i="0" u="none" strike="noStrike" kern="0" cap="none" spc="0" normalizeH="0" baseline="0" noProof="0">
                <a:ln>
                  <a:solidFill>
                    <a:srgbClr val="FFC51C">
                      <a:lumMod val="50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#9Slide05 Bodega Script" pitchFamily="2" charset="0"/>
                <a:sym typeface="Arial"/>
              </a:rPr>
              <a:t>ứ</a:t>
            </a:r>
            <a:r>
              <a:rPr kumimoji="0" lang="en-US" sz="5333" b="0" i="0" u="none" strike="noStrike" kern="0" cap="none" spc="0" normalizeH="0" baseline="0" noProof="0">
                <a:ln>
                  <a:solidFill>
                    <a:srgbClr val="FFC51C">
                      <a:lumMod val="50000"/>
                    </a:srgbClr>
                  </a:solidFill>
                </a:ln>
                <a:solidFill>
                  <a:srgbClr val="422B24">
                    <a:lumMod val="40000"/>
                    <a:lumOff val="60000"/>
                  </a:srgbClr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#9Slide05 Bodega Script" pitchFamily="2" charset="0"/>
                <a:sym typeface="Arial"/>
              </a:rPr>
              <a:t>c</a:t>
            </a:r>
            <a:endParaRPr kumimoji="0" lang="id-ID" sz="5333" b="0" i="0" u="none" strike="noStrike" kern="0" cap="none" spc="0" normalizeH="0" baseline="0" noProof="0">
              <a:ln>
                <a:solidFill>
                  <a:srgbClr val="FFC51C">
                    <a:lumMod val="50000"/>
                  </a:srgbClr>
                </a:solidFill>
              </a:ln>
              <a:solidFill>
                <a:srgbClr val="422B24">
                  <a:lumMod val="40000"/>
                  <a:lumOff val="60000"/>
                </a:srgbClr>
              </a:solidFill>
              <a:effectLst/>
              <a:uLnTx/>
              <a:uFillTx/>
              <a:latin typeface="SVN-Poky's" panose="020B0606040200020203" pitchFamily="34" charset="0"/>
              <a:ea typeface="+mn-ea"/>
              <a:cs typeface="#9Slide05 Bodega Script" pitchFamily="2" charset="0"/>
              <a:sym typeface="Arial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49B2F85-1F36-8233-A1FC-540CBAA07DFC}"/>
              </a:ext>
            </a:extLst>
          </p:cNvPr>
          <p:cNvSpPr txBox="1">
            <a:spLocks/>
          </p:cNvSpPr>
          <p:nvPr/>
        </p:nvSpPr>
        <p:spPr>
          <a:xfrm>
            <a:off x="-777379" y="3044205"/>
            <a:ext cx="12969380" cy="1600439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67" b="1" i="0" u="none" strike="noStrike" kern="1200" cap="none" spc="0" normalizeH="0" baseline="0" noProof="0" dirty="0">
                <a:ln>
                  <a:noFill/>
                </a:ln>
                <a:solidFill>
                  <a:srgbClr val="D63E3D">
                    <a:lumMod val="50000"/>
                  </a:srgbClr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Soạn</a:t>
            </a:r>
            <a:r>
              <a:rPr kumimoji="0" lang="en-US" sz="4667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bài</a:t>
            </a:r>
            <a:r>
              <a:rPr kumimoji="0" lang="en-US" sz="4667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giảng</a:t>
            </a:r>
            <a:r>
              <a:rPr kumimoji="0" lang="en-US" sz="4667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yêu</a:t>
            </a:r>
            <a:r>
              <a:rPr kumimoji="0" lang="en-US" sz="4667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cầu</a:t>
            </a:r>
            <a:r>
              <a:rPr kumimoji="0" lang="en-US" sz="4667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các</a:t>
            </a:r>
            <a:r>
              <a:rPr kumimoji="0" lang="en-US" sz="4667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khối</a:t>
            </a:r>
            <a:r>
              <a:rPr kumimoji="0" lang="en-US" sz="4667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lớp</a:t>
            </a:r>
            <a:endParaRPr kumimoji="0" lang="en-US" sz="4667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SVN-Dancing Script" panose="02040603050506020204" pitchFamily="18" charset="0"/>
              <a:ea typeface="+mj-ea"/>
              <a:cs typeface="#9Slide05 Bodega Script" pitchFamily="2" charset="0"/>
              <a:sym typeface="Arial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67" b="1" i="0" u="none" strike="noStrike" kern="1200" cap="none" spc="0" normalizeH="0" baseline="0" noProof="0" dirty="0" err="1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Thiết</a:t>
            </a:r>
            <a:r>
              <a:rPr kumimoji="0" lang="en-US" sz="4667" b="1" i="0" u="none" strike="noStrike" kern="1200" cap="none" spc="0" normalizeH="0" baseline="0" noProof="0" dirty="0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dirty="0" err="1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kế</a:t>
            </a:r>
            <a:r>
              <a:rPr kumimoji="0" lang="en-US" sz="4667" b="1" i="0" u="none" strike="noStrike" kern="1200" cap="none" spc="0" normalizeH="0" baseline="0" noProof="0" dirty="0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dirty="0" err="1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bài</a:t>
            </a:r>
            <a:r>
              <a:rPr kumimoji="0" lang="en-US" sz="4667" b="1" i="0" u="none" strike="noStrike" kern="1200" cap="none" spc="0" normalizeH="0" baseline="0" noProof="0" dirty="0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dirty="0" err="1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giảng</a:t>
            </a:r>
            <a:r>
              <a:rPr kumimoji="0" lang="en-US" sz="4667" b="1" i="0" u="none" strike="noStrike" kern="1200" cap="none" spc="0" normalizeH="0" baseline="0" noProof="0" dirty="0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dirty="0">
                <a:ln>
                  <a:noFill/>
                </a:ln>
                <a:solidFill>
                  <a:srgbClr val="2E9733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E – Learning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C1BF12-2D57-A04F-768A-0BB37B02C051}"/>
              </a:ext>
            </a:extLst>
          </p:cNvPr>
          <p:cNvSpPr txBox="1"/>
          <p:nvPr/>
        </p:nvSpPr>
        <p:spPr>
          <a:xfrm>
            <a:off x="215750" y="4960298"/>
            <a:ext cx="10346724" cy="1323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43671B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 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Mời</a:t>
            </a: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667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667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667" b="1" i="0" u="sng" strike="noStrike" kern="1200" cap="none" spc="0" normalizeH="0" baseline="0" noProof="0" dirty="0">
                <a:ln>
                  <a:noFill/>
                </a:ln>
                <a:solidFill>
                  <a:srgbClr val="D63E3D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0382348780</a:t>
            </a: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D63E3D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- </a:t>
            </a:r>
            <a:r>
              <a:rPr kumimoji="0" lang="en-US" sz="2667" b="1" i="0" u="sng" strike="noStrike" kern="1200" cap="none" spc="0" normalizeH="0" baseline="0" noProof="0" dirty="0">
                <a:ln>
                  <a:noFill/>
                </a:ln>
                <a:solidFill>
                  <a:srgbClr val="D63E3D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0984848929</a:t>
            </a:r>
            <a:endParaRPr kumimoji="0" lang="en-US" sz="2667" b="1" i="0" u="none" strike="noStrike" kern="1200" cap="none" spc="0" normalizeH="0" baseline="0" noProof="0" dirty="0">
              <a:ln>
                <a:noFill/>
              </a:ln>
              <a:solidFill>
                <a:srgbClr val="D63E3D">
                  <a:lumMod val="75000"/>
                </a:srgb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9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  <p:bldP spid="6" grpId="0"/>
      <p:bldP spid="7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85" y="0"/>
            <a:ext cx="12215886" cy="68580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43" r="16131" b="44869"/>
          <a:stretch/>
        </p:blipFill>
        <p:spPr>
          <a:xfrm rot="5400000">
            <a:off x="4660962" y="2237183"/>
            <a:ext cx="3311327" cy="721896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704"/>
          <a:stretch/>
        </p:blipFill>
        <p:spPr>
          <a:xfrm>
            <a:off x="-23885" y="0"/>
            <a:ext cx="12215885" cy="18034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970" y="4452353"/>
            <a:ext cx="2692400" cy="26924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33"/>
          <a:stretch/>
        </p:blipFill>
        <p:spPr>
          <a:xfrm>
            <a:off x="-66405" y="5397734"/>
            <a:ext cx="12258405" cy="14859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32907" y="3364026"/>
            <a:ext cx="3834654" cy="383465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982802" y="82570"/>
            <a:ext cx="770916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8000" b="1" i="0" u="none" strike="noStrike" kern="0" cap="none" spc="0" normalizeH="0" baseline="0" noProof="0" dirty="0">
                <a:ln w="13462">
                  <a:solidFill>
                    <a:srgbClr val="FAECE3"/>
                  </a:solidFill>
                  <a:prstDash val="solid"/>
                </a:ln>
                <a:solidFill>
                  <a:srgbClr val="D7256D"/>
                </a:solidFill>
                <a:effectLst>
                  <a:outerShdw dist="38100" dir="2700000" algn="bl" rotWithShape="0">
                    <a:srgbClr val="FF8E77"/>
                  </a:outerShdw>
                </a:effectLst>
                <a:uLnTx/>
                <a:uFillTx/>
                <a:latin typeface="#9Slide07 Soup of Justice" pitchFamily="2" charset="0"/>
                <a:ea typeface="+mn-ea"/>
                <a:cs typeface="+mn-cs"/>
                <a:sym typeface="Arial"/>
              </a:rPr>
              <a:t>YÊU CẦU CẦN ĐẠT</a:t>
            </a:r>
            <a:endParaRPr kumimoji="0" lang="en-US" sz="8000" b="1" i="0" u="none" strike="noStrike" kern="0" cap="none" spc="0" normalizeH="0" baseline="0" noProof="0" dirty="0">
              <a:ln w="13462">
                <a:solidFill>
                  <a:srgbClr val="FAECE3"/>
                </a:solidFill>
                <a:prstDash val="solid"/>
              </a:ln>
              <a:solidFill>
                <a:srgbClr val="D7256D"/>
              </a:solidFill>
              <a:effectLst>
                <a:outerShdw dist="38100" dir="2700000" algn="bl" rotWithShape="0">
                  <a:srgbClr val="FF8E77"/>
                </a:outerShdw>
              </a:effectLst>
              <a:uLnTx/>
              <a:uFillTx/>
              <a:latin typeface="#9Slide07 Soup of Justice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8507" y="2300636"/>
            <a:ext cx="113777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-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Biết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viết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chữ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viết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hoa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L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cỡ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vừa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và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cỡ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nhỏ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-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Viết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đúng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câu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ứng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dựng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: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Làng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quê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xanh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mát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bóng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tre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44808" y="4379688"/>
            <a:ext cx="86606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-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Rèn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cho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HS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tính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kiên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nhẫn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,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cẩn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thận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-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Có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ý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thức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thẩm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mỹ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khi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viết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chữ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9" name="圆角矩形 1"/>
          <p:cNvSpPr/>
          <p:nvPr/>
        </p:nvSpPr>
        <p:spPr>
          <a:xfrm>
            <a:off x="677073" y="1473859"/>
            <a:ext cx="5731915" cy="752318"/>
          </a:xfrm>
          <a:custGeom>
            <a:avLst/>
            <a:gdLst>
              <a:gd name="connsiteX0" fmla="*/ 0 w 9137274"/>
              <a:gd name="connsiteY0" fmla="*/ 0 h 1217028"/>
              <a:gd name="connsiteX1" fmla="*/ 0 w 9137274"/>
              <a:gd name="connsiteY1" fmla="*/ 0 h 1217028"/>
              <a:gd name="connsiteX2" fmla="*/ 9137274 w 9137274"/>
              <a:gd name="connsiteY2" fmla="*/ 0 h 1217028"/>
              <a:gd name="connsiteX3" fmla="*/ 9137274 w 9137274"/>
              <a:gd name="connsiteY3" fmla="*/ 0 h 1217028"/>
              <a:gd name="connsiteX4" fmla="*/ 9137274 w 9137274"/>
              <a:gd name="connsiteY4" fmla="*/ 1217028 h 1217028"/>
              <a:gd name="connsiteX5" fmla="*/ 9137274 w 9137274"/>
              <a:gd name="connsiteY5" fmla="*/ 1217028 h 1217028"/>
              <a:gd name="connsiteX6" fmla="*/ 0 w 9137274"/>
              <a:gd name="connsiteY6" fmla="*/ 1217028 h 1217028"/>
              <a:gd name="connsiteX7" fmla="*/ 0 w 9137274"/>
              <a:gd name="connsiteY7" fmla="*/ 1217028 h 1217028"/>
              <a:gd name="connsiteX8" fmla="*/ 0 w 9137274"/>
              <a:gd name="connsiteY8" fmla="*/ 0 h 1217028"/>
              <a:gd name="connsiteX0-1" fmla="*/ 9769 w 9147043"/>
              <a:gd name="connsiteY0-2" fmla="*/ 0 h 1217028"/>
              <a:gd name="connsiteX1-3" fmla="*/ 9769 w 9147043"/>
              <a:gd name="connsiteY1-4" fmla="*/ 0 h 1217028"/>
              <a:gd name="connsiteX2-5" fmla="*/ 9147043 w 9147043"/>
              <a:gd name="connsiteY2-6" fmla="*/ 0 h 1217028"/>
              <a:gd name="connsiteX3-7" fmla="*/ 9147043 w 9147043"/>
              <a:gd name="connsiteY3-8" fmla="*/ 0 h 1217028"/>
              <a:gd name="connsiteX4-9" fmla="*/ 9147043 w 9147043"/>
              <a:gd name="connsiteY4-10" fmla="*/ 1217028 h 1217028"/>
              <a:gd name="connsiteX5-11" fmla="*/ 9147043 w 9147043"/>
              <a:gd name="connsiteY5-12" fmla="*/ 1217028 h 1217028"/>
              <a:gd name="connsiteX6-13" fmla="*/ 9769 w 9147043"/>
              <a:gd name="connsiteY6-14" fmla="*/ 1217028 h 1217028"/>
              <a:gd name="connsiteX7-15" fmla="*/ 9769 w 9147043"/>
              <a:gd name="connsiteY7-16" fmla="*/ 1217028 h 1217028"/>
              <a:gd name="connsiteX8-17" fmla="*/ 0 w 9147043"/>
              <a:gd name="connsiteY8-18" fmla="*/ 596385 h 1217028"/>
              <a:gd name="connsiteX9" fmla="*/ 9769 w 9147043"/>
              <a:gd name="connsiteY9" fmla="*/ 0 h 1217028"/>
              <a:gd name="connsiteX0-19" fmla="*/ 0 w 9137274"/>
              <a:gd name="connsiteY0-20" fmla="*/ 0 h 1217028"/>
              <a:gd name="connsiteX1-21" fmla="*/ 0 w 9137274"/>
              <a:gd name="connsiteY1-22" fmla="*/ 0 h 1217028"/>
              <a:gd name="connsiteX2-23" fmla="*/ 9137274 w 9137274"/>
              <a:gd name="connsiteY2-24" fmla="*/ 0 h 1217028"/>
              <a:gd name="connsiteX3-25" fmla="*/ 9137274 w 9137274"/>
              <a:gd name="connsiteY3-26" fmla="*/ 0 h 1217028"/>
              <a:gd name="connsiteX4-27" fmla="*/ 9137274 w 9137274"/>
              <a:gd name="connsiteY4-28" fmla="*/ 1217028 h 1217028"/>
              <a:gd name="connsiteX5-29" fmla="*/ 9137274 w 9137274"/>
              <a:gd name="connsiteY5-30" fmla="*/ 1217028 h 1217028"/>
              <a:gd name="connsiteX6-31" fmla="*/ 0 w 9137274"/>
              <a:gd name="connsiteY6-32" fmla="*/ 1217028 h 1217028"/>
              <a:gd name="connsiteX7-33" fmla="*/ 0 w 9137274"/>
              <a:gd name="connsiteY7-34" fmla="*/ 1217028 h 1217028"/>
              <a:gd name="connsiteX8-35" fmla="*/ 305541 w 9137274"/>
              <a:gd name="connsiteY8-36" fmla="*/ 596385 h 1217028"/>
              <a:gd name="connsiteX9-37" fmla="*/ 0 w 9137274"/>
              <a:gd name="connsiteY9-38" fmla="*/ 0 h 1217028"/>
              <a:gd name="connsiteX0-39" fmla="*/ 0 w 9137274"/>
              <a:gd name="connsiteY0-40" fmla="*/ 0 h 1217028"/>
              <a:gd name="connsiteX1-41" fmla="*/ 0 w 9137274"/>
              <a:gd name="connsiteY1-42" fmla="*/ 0 h 1217028"/>
              <a:gd name="connsiteX2-43" fmla="*/ 9137274 w 9137274"/>
              <a:gd name="connsiteY2-44" fmla="*/ 0 h 1217028"/>
              <a:gd name="connsiteX3-45" fmla="*/ 9137274 w 9137274"/>
              <a:gd name="connsiteY3-46" fmla="*/ 0 h 1217028"/>
              <a:gd name="connsiteX4-47" fmla="*/ 9137274 w 9137274"/>
              <a:gd name="connsiteY4-48" fmla="*/ 1217028 h 1217028"/>
              <a:gd name="connsiteX5-49" fmla="*/ 9137274 w 9137274"/>
              <a:gd name="connsiteY5-50" fmla="*/ 1217028 h 1217028"/>
              <a:gd name="connsiteX6-51" fmla="*/ 0 w 9137274"/>
              <a:gd name="connsiteY6-52" fmla="*/ 1217028 h 1217028"/>
              <a:gd name="connsiteX7-53" fmla="*/ 0 w 9137274"/>
              <a:gd name="connsiteY7-54" fmla="*/ 1217028 h 1217028"/>
              <a:gd name="connsiteX8-55" fmla="*/ 698881 w 9137274"/>
              <a:gd name="connsiteY8-56" fmla="*/ 615439 h 1217028"/>
              <a:gd name="connsiteX9-57" fmla="*/ 0 w 9137274"/>
              <a:gd name="connsiteY9-58" fmla="*/ 0 h 12170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</a:cxnLst>
            <a:rect l="l" t="t" r="r" b="b"/>
            <a:pathLst>
              <a:path w="9137274" h="1217028">
                <a:moveTo>
                  <a:pt x="0" y="0"/>
                </a:moveTo>
                <a:lnTo>
                  <a:pt x="0" y="0"/>
                </a:lnTo>
                <a:lnTo>
                  <a:pt x="9137274" y="0"/>
                </a:lnTo>
                <a:lnTo>
                  <a:pt x="9137274" y="0"/>
                </a:lnTo>
                <a:lnTo>
                  <a:pt x="9137274" y="1217028"/>
                </a:lnTo>
                <a:lnTo>
                  <a:pt x="9137274" y="1217028"/>
                </a:lnTo>
                <a:lnTo>
                  <a:pt x="0" y="1217028"/>
                </a:lnTo>
                <a:lnTo>
                  <a:pt x="0" y="1217028"/>
                </a:lnTo>
                <a:lnTo>
                  <a:pt x="698881" y="615439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50800" cap="rnd" cmpd="sng" algn="ctr">
            <a:solidFill>
              <a:srgbClr val="FF0000"/>
            </a:solidFill>
            <a:prstDash val="sysDot"/>
          </a:ln>
          <a:effectLst>
            <a:outerShdw blurRad="355600" dist="127000" dir="294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0" cap="none" spc="0" normalizeH="0" baseline="0" noProof="0" dirty="0">
              <a:ln>
                <a:noFill/>
              </a:ln>
              <a:solidFill>
                <a:srgbClr val="4CBDD0"/>
              </a:solidFill>
              <a:effectLst/>
              <a:uLnTx/>
              <a:uFillTx/>
              <a:latin typeface="华康方圆体W7(P)" pitchFamily="82" charset="-122"/>
              <a:ea typeface="华康方圆体W7(P)" pitchFamily="82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29230" y="1590849"/>
            <a:ext cx="45352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Times New Roman" panose="02020603050405020304" pitchFamily="18" charset="0"/>
                <a:cs typeface="+mn-cs"/>
              </a:rPr>
              <a:t>Kiến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Times New Roman" panose="02020603050405020304" pitchFamily="18" charset="0"/>
                <a:cs typeface="+mn-cs"/>
              </a:rPr>
              <a:t>thức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Times New Roman" panose="02020603050405020304" pitchFamily="18" charset="0"/>
                <a:cs typeface="+mn-cs"/>
              </a:rPr>
              <a:t>kĩ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Times New Roman" panose="02020603050405020304" pitchFamily="18" charset="0"/>
                <a:cs typeface="+mn-cs"/>
              </a:rPr>
              <a:t>năng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24" name="圆角矩形 1"/>
          <p:cNvSpPr/>
          <p:nvPr/>
        </p:nvSpPr>
        <p:spPr>
          <a:xfrm>
            <a:off x="2625432" y="3498685"/>
            <a:ext cx="5731915" cy="752318"/>
          </a:xfrm>
          <a:custGeom>
            <a:avLst/>
            <a:gdLst>
              <a:gd name="connsiteX0" fmla="*/ 0 w 9137274"/>
              <a:gd name="connsiteY0" fmla="*/ 0 h 1217028"/>
              <a:gd name="connsiteX1" fmla="*/ 0 w 9137274"/>
              <a:gd name="connsiteY1" fmla="*/ 0 h 1217028"/>
              <a:gd name="connsiteX2" fmla="*/ 9137274 w 9137274"/>
              <a:gd name="connsiteY2" fmla="*/ 0 h 1217028"/>
              <a:gd name="connsiteX3" fmla="*/ 9137274 w 9137274"/>
              <a:gd name="connsiteY3" fmla="*/ 0 h 1217028"/>
              <a:gd name="connsiteX4" fmla="*/ 9137274 w 9137274"/>
              <a:gd name="connsiteY4" fmla="*/ 1217028 h 1217028"/>
              <a:gd name="connsiteX5" fmla="*/ 9137274 w 9137274"/>
              <a:gd name="connsiteY5" fmla="*/ 1217028 h 1217028"/>
              <a:gd name="connsiteX6" fmla="*/ 0 w 9137274"/>
              <a:gd name="connsiteY6" fmla="*/ 1217028 h 1217028"/>
              <a:gd name="connsiteX7" fmla="*/ 0 w 9137274"/>
              <a:gd name="connsiteY7" fmla="*/ 1217028 h 1217028"/>
              <a:gd name="connsiteX8" fmla="*/ 0 w 9137274"/>
              <a:gd name="connsiteY8" fmla="*/ 0 h 1217028"/>
              <a:gd name="connsiteX0-1" fmla="*/ 9769 w 9147043"/>
              <a:gd name="connsiteY0-2" fmla="*/ 0 h 1217028"/>
              <a:gd name="connsiteX1-3" fmla="*/ 9769 w 9147043"/>
              <a:gd name="connsiteY1-4" fmla="*/ 0 h 1217028"/>
              <a:gd name="connsiteX2-5" fmla="*/ 9147043 w 9147043"/>
              <a:gd name="connsiteY2-6" fmla="*/ 0 h 1217028"/>
              <a:gd name="connsiteX3-7" fmla="*/ 9147043 w 9147043"/>
              <a:gd name="connsiteY3-8" fmla="*/ 0 h 1217028"/>
              <a:gd name="connsiteX4-9" fmla="*/ 9147043 w 9147043"/>
              <a:gd name="connsiteY4-10" fmla="*/ 1217028 h 1217028"/>
              <a:gd name="connsiteX5-11" fmla="*/ 9147043 w 9147043"/>
              <a:gd name="connsiteY5-12" fmla="*/ 1217028 h 1217028"/>
              <a:gd name="connsiteX6-13" fmla="*/ 9769 w 9147043"/>
              <a:gd name="connsiteY6-14" fmla="*/ 1217028 h 1217028"/>
              <a:gd name="connsiteX7-15" fmla="*/ 9769 w 9147043"/>
              <a:gd name="connsiteY7-16" fmla="*/ 1217028 h 1217028"/>
              <a:gd name="connsiteX8-17" fmla="*/ 0 w 9147043"/>
              <a:gd name="connsiteY8-18" fmla="*/ 596385 h 1217028"/>
              <a:gd name="connsiteX9" fmla="*/ 9769 w 9147043"/>
              <a:gd name="connsiteY9" fmla="*/ 0 h 1217028"/>
              <a:gd name="connsiteX0-19" fmla="*/ 0 w 9137274"/>
              <a:gd name="connsiteY0-20" fmla="*/ 0 h 1217028"/>
              <a:gd name="connsiteX1-21" fmla="*/ 0 w 9137274"/>
              <a:gd name="connsiteY1-22" fmla="*/ 0 h 1217028"/>
              <a:gd name="connsiteX2-23" fmla="*/ 9137274 w 9137274"/>
              <a:gd name="connsiteY2-24" fmla="*/ 0 h 1217028"/>
              <a:gd name="connsiteX3-25" fmla="*/ 9137274 w 9137274"/>
              <a:gd name="connsiteY3-26" fmla="*/ 0 h 1217028"/>
              <a:gd name="connsiteX4-27" fmla="*/ 9137274 w 9137274"/>
              <a:gd name="connsiteY4-28" fmla="*/ 1217028 h 1217028"/>
              <a:gd name="connsiteX5-29" fmla="*/ 9137274 w 9137274"/>
              <a:gd name="connsiteY5-30" fmla="*/ 1217028 h 1217028"/>
              <a:gd name="connsiteX6-31" fmla="*/ 0 w 9137274"/>
              <a:gd name="connsiteY6-32" fmla="*/ 1217028 h 1217028"/>
              <a:gd name="connsiteX7-33" fmla="*/ 0 w 9137274"/>
              <a:gd name="connsiteY7-34" fmla="*/ 1217028 h 1217028"/>
              <a:gd name="connsiteX8-35" fmla="*/ 305541 w 9137274"/>
              <a:gd name="connsiteY8-36" fmla="*/ 596385 h 1217028"/>
              <a:gd name="connsiteX9-37" fmla="*/ 0 w 9137274"/>
              <a:gd name="connsiteY9-38" fmla="*/ 0 h 1217028"/>
              <a:gd name="connsiteX0-39" fmla="*/ 0 w 9137274"/>
              <a:gd name="connsiteY0-40" fmla="*/ 0 h 1217028"/>
              <a:gd name="connsiteX1-41" fmla="*/ 0 w 9137274"/>
              <a:gd name="connsiteY1-42" fmla="*/ 0 h 1217028"/>
              <a:gd name="connsiteX2-43" fmla="*/ 9137274 w 9137274"/>
              <a:gd name="connsiteY2-44" fmla="*/ 0 h 1217028"/>
              <a:gd name="connsiteX3-45" fmla="*/ 9137274 w 9137274"/>
              <a:gd name="connsiteY3-46" fmla="*/ 0 h 1217028"/>
              <a:gd name="connsiteX4-47" fmla="*/ 9137274 w 9137274"/>
              <a:gd name="connsiteY4-48" fmla="*/ 1217028 h 1217028"/>
              <a:gd name="connsiteX5-49" fmla="*/ 9137274 w 9137274"/>
              <a:gd name="connsiteY5-50" fmla="*/ 1217028 h 1217028"/>
              <a:gd name="connsiteX6-51" fmla="*/ 0 w 9137274"/>
              <a:gd name="connsiteY6-52" fmla="*/ 1217028 h 1217028"/>
              <a:gd name="connsiteX7-53" fmla="*/ 0 w 9137274"/>
              <a:gd name="connsiteY7-54" fmla="*/ 1217028 h 1217028"/>
              <a:gd name="connsiteX8-55" fmla="*/ 698881 w 9137274"/>
              <a:gd name="connsiteY8-56" fmla="*/ 615439 h 1217028"/>
              <a:gd name="connsiteX9-57" fmla="*/ 0 w 9137274"/>
              <a:gd name="connsiteY9-58" fmla="*/ 0 h 12170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</a:cxnLst>
            <a:rect l="l" t="t" r="r" b="b"/>
            <a:pathLst>
              <a:path w="9137274" h="1217028">
                <a:moveTo>
                  <a:pt x="0" y="0"/>
                </a:moveTo>
                <a:lnTo>
                  <a:pt x="0" y="0"/>
                </a:lnTo>
                <a:lnTo>
                  <a:pt x="9137274" y="0"/>
                </a:lnTo>
                <a:lnTo>
                  <a:pt x="9137274" y="0"/>
                </a:lnTo>
                <a:lnTo>
                  <a:pt x="9137274" y="1217028"/>
                </a:lnTo>
                <a:lnTo>
                  <a:pt x="9137274" y="1217028"/>
                </a:lnTo>
                <a:lnTo>
                  <a:pt x="0" y="1217028"/>
                </a:lnTo>
                <a:lnTo>
                  <a:pt x="0" y="1217028"/>
                </a:lnTo>
                <a:lnTo>
                  <a:pt x="698881" y="615439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50800" cap="rnd" cmpd="sng" algn="ctr">
            <a:solidFill>
              <a:srgbClr val="FF0000"/>
            </a:solidFill>
            <a:prstDash val="sysDot"/>
          </a:ln>
          <a:effectLst>
            <a:outerShdw blurRad="355600" dist="127000" dir="294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0" cap="none" spc="0" normalizeH="0" baseline="0" noProof="0" dirty="0">
              <a:ln>
                <a:noFill/>
              </a:ln>
              <a:solidFill>
                <a:srgbClr val="4CBDD0"/>
              </a:solidFill>
              <a:effectLst/>
              <a:uLnTx/>
              <a:uFillTx/>
              <a:latin typeface="华康方圆体W7(P)" pitchFamily="82" charset="-122"/>
              <a:ea typeface="华康方圆体W7(P)" pitchFamily="82" charset="-122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062882" y="3684131"/>
            <a:ext cx="51042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Năng lực, phẩm chất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24281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" y="1892300"/>
            <a:ext cx="3987800" cy="3987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030491" y="1613862"/>
            <a:ext cx="6803466" cy="3477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11000" b="1" i="0" u="none" strike="noStrike" kern="0" cap="none" spc="0" normalizeH="0" baseline="0" noProof="0" dirty="0">
                <a:ln w="13462">
                  <a:solidFill>
                    <a:srgbClr val="FAECE3"/>
                  </a:solidFill>
                  <a:prstDash val="solid"/>
                </a:ln>
                <a:solidFill>
                  <a:srgbClr val="D7256D"/>
                </a:solidFill>
                <a:effectLst>
                  <a:outerShdw dist="38100" dir="2700000" algn="bl" rotWithShape="0">
                    <a:srgbClr val="FF8E77"/>
                  </a:outerShdw>
                </a:effectLst>
                <a:uLnTx/>
                <a:uFillTx/>
                <a:latin typeface="#9Slide07 Soup of Justice" pitchFamily="2" charset="0"/>
                <a:ea typeface="+mn-ea"/>
                <a:cs typeface="+mn-cs"/>
                <a:sym typeface="Arial"/>
              </a:rPr>
              <a:t>VIẾT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11000" b="1" i="0" u="none" strike="noStrike" kern="0" cap="none" spc="0" normalizeH="0" baseline="0" noProof="0" dirty="0">
                <a:ln w="13462">
                  <a:solidFill>
                    <a:srgbClr val="FAECE3"/>
                  </a:solidFill>
                  <a:prstDash val="solid"/>
                </a:ln>
                <a:solidFill>
                  <a:srgbClr val="D7256D"/>
                </a:solidFill>
                <a:effectLst>
                  <a:outerShdw dist="38100" dir="2700000" algn="bl" rotWithShape="0">
                    <a:srgbClr val="FF8E77"/>
                  </a:outerShdw>
                </a:effectLst>
                <a:uLnTx/>
                <a:uFillTx/>
                <a:latin typeface="#9Slide07 Soup of Justice" pitchFamily="2" charset="0"/>
                <a:ea typeface="+mn-ea"/>
                <a:cs typeface="+mn-cs"/>
                <a:sym typeface="Arial"/>
              </a:rPr>
              <a:t> CHỮ HOA L</a:t>
            </a:r>
            <a:endParaRPr kumimoji="0" lang="en-US" sz="11000" b="1" i="0" u="none" strike="noStrike" kern="0" cap="none" spc="0" normalizeH="0" baseline="0" noProof="0" dirty="0">
              <a:ln w="13462">
                <a:solidFill>
                  <a:srgbClr val="FAECE3"/>
                </a:solidFill>
                <a:prstDash val="solid"/>
              </a:ln>
              <a:solidFill>
                <a:srgbClr val="D7256D"/>
              </a:solidFill>
              <a:effectLst>
                <a:outerShdw dist="38100" dir="2700000" algn="bl" rotWithShape="0">
                  <a:srgbClr val="FF8E77"/>
                </a:outerShdw>
              </a:effectLst>
              <a:uLnTx/>
              <a:uFillTx/>
              <a:latin typeface="#9Slide07 Soup of Justice" pitchFamily="2" charset="0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80490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85" y="0"/>
            <a:ext cx="12215886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406" y="0"/>
            <a:ext cx="12258406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3BFF745-D1CC-4CB1-BD46-FEC48BFD2A7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742" t="-1239" r="364" b="1239"/>
          <a:stretch/>
        </p:blipFill>
        <p:spPr>
          <a:xfrm>
            <a:off x="284056" y="389969"/>
            <a:ext cx="4953691" cy="49835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A417348-4ED8-4374-B20C-36414422BED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330" t="22431" r="10951" b="22604"/>
          <a:stretch/>
        </p:blipFill>
        <p:spPr>
          <a:xfrm>
            <a:off x="5521803" y="2296355"/>
            <a:ext cx="3026621" cy="302748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142701" y="5514305"/>
            <a:ext cx="389241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6000" b="1" i="0" u="none" strike="noStrike" kern="0" cap="none" spc="0" normalizeH="0" baseline="0" noProof="0" dirty="0">
                <a:ln w="13462">
                  <a:solidFill>
                    <a:srgbClr val="FAECE3"/>
                  </a:solidFill>
                  <a:prstDash val="solid"/>
                </a:ln>
                <a:solidFill>
                  <a:srgbClr val="D7256D"/>
                </a:solidFill>
                <a:effectLst>
                  <a:outerShdw dist="38100" dir="2700000" algn="bl" rotWithShape="0">
                    <a:srgbClr val="FF8E77"/>
                  </a:outerShdw>
                </a:effectLst>
                <a:uLnTx/>
                <a:uFillTx/>
                <a:latin typeface="#9Slide07 Soup of Justice" pitchFamily="2" charset="0"/>
                <a:ea typeface="+mn-ea"/>
                <a:cs typeface="+mn-cs"/>
                <a:sym typeface="Arial"/>
              </a:rPr>
              <a:t>Chữ hoa </a:t>
            </a:r>
            <a:r>
              <a:rPr kumimoji="0" lang="vi-VN" sz="6000" b="1" i="0" u="none" strike="noStrike" kern="0" cap="none" spc="0" normalizeH="0" baseline="0" noProof="0" dirty="0">
                <a:ln w="13462">
                  <a:solidFill>
                    <a:srgbClr val="FAECE3"/>
                  </a:solidFill>
                  <a:prstDash val="solid"/>
                </a:ln>
                <a:solidFill>
                  <a:srgbClr val="D7256D"/>
                </a:solidFill>
                <a:effectLst>
                  <a:outerShdw dist="38100" dir="2700000" algn="bl" rotWithShape="0">
                    <a:srgbClr val="FF8E77"/>
                  </a:outerShdw>
                </a:effectLst>
                <a:uLnTx/>
                <a:uFillTx/>
                <a:latin typeface="HP001 4 hàng" panose="020B0603050302020204" pitchFamily="34" charset="0"/>
                <a:ea typeface="+mn-ea"/>
                <a:cs typeface="+mn-cs"/>
                <a:sym typeface="Arial"/>
              </a:rPr>
              <a:t>L</a:t>
            </a:r>
            <a:endParaRPr kumimoji="0" lang="en-US" sz="6000" b="1" i="0" u="none" strike="noStrike" kern="0" cap="none" spc="0" normalizeH="0" baseline="0" noProof="0" dirty="0">
              <a:ln w="13462">
                <a:solidFill>
                  <a:srgbClr val="FAECE3"/>
                </a:solidFill>
                <a:prstDash val="solid"/>
              </a:ln>
              <a:solidFill>
                <a:srgbClr val="D7256D"/>
              </a:solidFill>
              <a:effectLst>
                <a:outerShdw dist="38100" dir="2700000" algn="bl" rotWithShape="0">
                  <a:srgbClr val="FF8E77"/>
                </a:outerShdw>
              </a:effectLst>
              <a:uLnTx/>
              <a:uFillTx/>
              <a:latin typeface="HP001 4 hàng" panose="020B0603050302020204" pitchFamily="34" charset="0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6191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97" y="195914"/>
            <a:ext cx="908112" cy="908112"/>
          </a:xfrm>
          <a:prstGeom prst="rect">
            <a:avLst/>
          </a:prstGeom>
        </p:spPr>
      </p:pic>
      <p:sp>
        <p:nvSpPr>
          <p:cNvPr id="70" name="TextBox 69"/>
          <p:cNvSpPr txBox="1"/>
          <p:nvPr/>
        </p:nvSpPr>
        <p:spPr>
          <a:xfrm>
            <a:off x="5370803" y="849668"/>
            <a:ext cx="74296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Chữ hoa L cỡ vừa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104902" y="1915391"/>
            <a:ext cx="8072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a.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bao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nhiêu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ô li?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871951" y="2529219"/>
            <a:ext cx="3708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Wingdings" panose="05000000000000000000" pitchFamily="2" charset="2"/>
              </a:rPr>
              <a:t> Cao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Wingdings" panose="05000000000000000000" pitchFamily="2" charset="2"/>
              </a:rPr>
              <a:t>5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Wingdings" panose="05000000000000000000" pitchFamily="2" charset="2"/>
              </a:rPr>
              <a:t> ô li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049486" y="3279856"/>
            <a:ext cx="72530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rộng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bao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nhiêu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ô li?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111817" y="4110853"/>
            <a:ext cx="42043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Wingdings" panose="05000000000000000000" pitchFamily="2" charset="2"/>
              </a:rPr>
              <a:t>Rộng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Wingdings" panose="05000000000000000000" pitchFamily="2" charset="2"/>
              </a:rPr>
              <a:t>4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Wingdings" panose="05000000000000000000" pitchFamily="2" charset="2"/>
              </a:rPr>
              <a:t> ô li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Wingdings" panose="05000000000000000000" pitchFamily="2" charset="2"/>
              </a:rPr>
              <a:t> rưỡi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93BFF745-D1CC-4CB1-BD46-FEC48BFD2A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742" t="-1239" r="364" b="1239"/>
          <a:stretch/>
        </p:blipFill>
        <p:spPr>
          <a:xfrm>
            <a:off x="425636" y="1104026"/>
            <a:ext cx="4515598" cy="454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926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  <p:bldP spid="73" grpId="0"/>
      <p:bldP spid="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31">
            <a:extLst>
              <a:ext uri="{FF2B5EF4-FFF2-40B4-BE49-F238E27FC236}">
                <a16:creationId xmlns:a16="http://schemas.microsoft.com/office/drawing/2014/main" id="{B2F9437C-B125-CC55-3D3D-2093091B45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153" y="3829197"/>
            <a:ext cx="4242239" cy="3265658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1338270" y="492998"/>
            <a:ext cx="74296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Viết chữ hoa L cỡ vừa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pic>
        <p:nvPicPr>
          <p:cNvPr id="54" name="chu hoa L">
            <a:hlinkClick r:id="" action="ppaction://media"/>
            <a:extLst>
              <a:ext uri="{FF2B5EF4-FFF2-40B4-BE49-F238E27FC236}">
                <a16:creationId xmlns:a16="http://schemas.microsoft.com/office/drawing/2014/main" id="{CAB701C5-3244-40C8-BFBB-2FEA31EF372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38270" y="1662545"/>
            <a:ext cx="6109901" cy="454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2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905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5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1277CBF6-0ED3-7431-67FB-DC25D8FE92AF}"/>
              </a:ext>
            </a:extLst>
          </p:cNvPr>
          <p:cNvSpPr txBox="1"/>
          <p:nvPr/>
        </p:nvSpPr>
        <p:spPr>
          <a:xfrm>
            <a:off x="1549855" y="829991"/>
            <a:ext cx="5961927" cy="988001"/>
          </a:xfrm>
          <a:prstGeom prst="roundRect">
            <a:avLst>
              <a:gd name="adj" fmla="val 50000"/>
            </a:avLst>
          </a:prstGeom>
          <a:solidFill>
            <a:srgbClr val="14A7A6"/>
          </a:solidFill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雷盖体" panose="00000800000000000000" pitchFamily="2" charset="-122"/>
              <a:ea typeface="雷盖体" panose="00000800000000000000" pitchFamily="2" charset="-122"/>
              <a:cs typeface="汉仪劲楷简" panose="00020600040101010101" charset="-122"/>
              <a:sym typeface="雷盖体" panose="00000800000000000000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88" y="181388"/>
            <a:ext cx="908112" cy="90811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946" y="2894301"/>
            <a:ext cx="2275453" cy="40038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02174" y="1287604"/>
            <a:ext cx="5246255" cy="260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40601" y="1125289"/>
            <a:ext cx="74296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Chữ hoa L cỡ nhỏ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8768" y="2354676"/>
            <a:ext cx="8072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a.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bao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nhiêu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ô li?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5121" y="3019859"/>
            <a:ext cx="3708856" cy="73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Wingdings" panose="05000000000000000000" pitchFamily="2" charset="2"/>
              </a:rPr>
              <a:t> Cao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Wingdings" panose="05000000000000000000" pitchFamily="2" charset="2"/>
              </a:rPr>
              <a:t>2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Wingdings" panose="05000000000000000000" pitchFamily="2" charset="2"/>
              </a:rPr>
              <a:t> ô li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Wingdings" panose="05000000000000000000" pitchFamily="2" charset="2"/>
              </a:rPr>
              <a:t> rưỡi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8768" y="3717185"/>
            <a:ext cx="72530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rộng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bao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nhiêu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ô li?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25972" y="4579957"/>
            <a:ext cx="42043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Wingdings" panose="05000000000000000000" pitchFamily="2" charset="2"/>
              </a:rPr>
              <a:t>Rộng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Wingdings" panose="05000000000000000000" pitchFamily="2" charset="2"/>
              </a:rPr>
              <a:t>gần 2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Wingdings" panose="05000000000000000000" pitchFamily="2" charset="2"/>
              </a:rPr>
              <a:t> ô li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A417348-4ED8-4374-B20C-36414422BED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330" t="22431" r="10951" b="22604"/>
          <a:stretch/>
        </p:blipFill>
        <p:spPr>
          <a:xfrm>
            <a:off x="7248429" y="1734349"/>
            <a:ext cx="3160953" cy="316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534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3885" y="0"/>
            <a:ext cx="12215886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509" y="0"/>
            <a:ext cx="12258406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33"/>
          <a:stretch/>
        </p:blipFill>
        <p:spPr>
          <a:xfrm>
            <a:off x="0" y="3657600"/>
            <a:ext cx="12192000" cy="3200400"/>
          </a:xfrm>
          <a:prstGeom prst="rect">
            <a:avLst/>
          </a:prstGeom>
        </p:spPr>
      </p:pic>
      <p:pic>
        <p:nvPicPr>
          <p:cNvPr id="12" name="L.mp4" descr="L.mp4">
            <a:hlinkClick r:id="" action="ppaction://media"/>
            <a:extLst>
              <a:ext uri="{FF2B5EF4-FFF2-40B4-BE49-F238E27FC236}">
                <a16:creationId xmlns:a16="http://schemas.microsoft.com/office/drawing/2014/main" id="{9C91619C-C381-49FE-9AF6-9402AB7B2BB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8"/>
          <a:srcRect l="5368" b="12485"/>
          <a:stretch/>
        </p:blipFill>
        <p:spPr>
          <a:xfrm>
            <a:off x="1253718" y="916164"/>
            <a:ext cx="6045436" cy="548287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41470" y="262089"/>
            <a:ext cx="74296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Viết chữ hoa L cỡ nhỏ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4291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1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EBF9DA69-75E7-C178-433F-A1FC7D926AC1}"/>
              </a:ext>
            </a:extLst>
          </p:cNvPr>
          <p:cNvSpPr txBox="1"/>
          <p:nvPr/>
        </p:nvSpPr>
        <p:spPr>
          <a:xfrm>
            <a:off x="4666342" y="616677"/>
            <a:ext cx="5099958" cy="649188"/>
          </a:xfrm>
          <a:prstGeom prst="roundRect">
            <a:avLst>
              <a:gd name="adj" fmla="val 50000"/>
            </a:avLst>
          </a:prstGeom>
          <a:solidFill>
            <a:srgbClr val="14A7A6"/>
          </a:solidFill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雷盖体" panose="00000800000000000000" pitchFamily="2" charset="-122"/>
                <a:ea typeface="雷盖体" panose="00000800000000000000" pitchFamily="2" charset="-122"/>
                <a:cs typeface="汉仪劲楷简" panose="00020600040101010101" charset="-122"/>
                <a:sym typeface="雷盖体" panose="00000800000000000000" pitchFamily="2" charset="-122"/>
              </a:rPr>
              <a:t>、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88" y="181388"/>
            <a:ext cx="908112" cy="90811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88" y="1089500"/>
            <a:ext cx="5085897" cy="508589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017368" y="1822470"/>
            <a:ext cx="6397905" cy="3477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11000" b="1" i="0" u="none" strike="noStrike" kern="0" cap="none" spc="0" normalizeH="0" baseline="0" noProof="0" dirty="0">
                <a:ln w="13462">
                  <a:solidFill>
                    <a:srgbClr val="FAECE3"/>
                  </a:solidFill>
                  <a:prstDash val="solid"/>
                </a:ln>
                <a:solidFill>
                  <a:srgbClr val="D7256D"/>
                </a:solidFill>
                <a:effectLst>
                  <a:outerShdw dist="38100" dir="2700000" algn="bl" rotWithShape="0">
                    <a:srgbClr val="FF8E77"/>
                  </a:outerShdw>
                </a:effectLst>
                <a:uLnTx/>
                <a:uFillTx/>
                <a:latin typeface="#9Slide07 Soup of Justice" pitchFamily="2" charset="0"/>
                <a:ea typeface="+mn-ea"/>
                <a:cs typeface="+mn-cs"/>
                <a:sym typeface="Arial"/>
              </a:rPr>
              <a:t>VIẾT CÂU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11000" b="1" i="0" u="none" strike="noStrike" kern="0" cap="none" spc="0" normalizeH="0" baseline="0" noProof="0" dirty="0">
                <a:ln w="13462">
                  <a:solidFill>
                    <a:srgbClr val="FAECE3"/>
                  </a:solidFill>
                  <a:prstDash val="solid"/>
                </a:ln>
                <a:solidFill>
                  <a:srgbClr val="D7256D"/>
                </a:solidFill>
                <a:effectLst>
                  <a:outerShdw dist="38100" dir="2700000" algn="bl" rotWithShape="0">
                    <a:srgbClr val="FF8E77"/>
                  </a:outerShdw>
                </a:effectLst>
                <a:uLnTx/>
                <a:uFillTx/>
                <a:latin typeface="#9Slide07 Soup of Justice" pitchFamily="2" charset="0"/>
                <a:ea typeface="+mn-ea"/>
                <a:cs typeface="+mn-cs"/>
                <a:sym typeface="Arial"/>
              </a:rPr>
              <a:t> ỨNG DỤNG</a:t>
            </a:r>
            <a:endParaRPr kumimoji="0" lang="en-US" sz="11000" b="1" i="0" u="none" strike="noStrike" kern="0" cap="none" spc="0" normalizeH="0" baseline="0" noProof="0" dirty="0">
              <a:ln w="13462">
                <a:solidFill>
                  <a:srgbClr val="FAECE3"/>
                </a:solidFill>
                <a:prstDash val="solid"/>
              </a:ln>
              <a:solidFill>
                <a:srgbClr val="D7256D"/>
              </a:solidFill>
              <a:effectLst>
                <a:outerShdw dist="38100" dir="2700000" algn="bl" rotWithShape="0">
                  <a:srgbClr val="FF8E77"/>
                </a:outerShdw>
              </a:effectLst>
              <a:uLnTx/>
              <a:uFillTx/>
              <a:latin typeface="#9Slide07 Soup of Justice" pitchFamily="2" charset="0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0718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Awesome Teachers Meeting by Slidesgo">
  <a:themeElements>
    <a:clrScheme name="Simple Light">
      <a:dk1>
        <a:srgbClr val="513632"/>
      </a:dk1>
      <a:lt1>
        <a:srgbClr val="FFB64C"/>
      </a:lt1>
      <a:dk2>
        <a:srgbClr val="FFFFFF"/>
      </a:dk2>
      <a:lt2>
        <a:srgbClr val="FFC51C"/>
      </a:lt2>
      <a:accent1>
        <a:srgbClr val="FCF2BA"/>
      </a:accent1>
      <a:accent2>
        <a:srgbClr val="422B24"/>
      </a:accent2>
      <a:accent3>
        <a:srgbClr val="78909C"/>
      </a:accent3>
      <a:accent4>
        <a:srgbClr val="FFC18A"/>
      </a:accent4>
      <a:accent5>
        <a:srgbClr val="FF6374"/>
      </a:accent5>
      <a:accent6>
        <a:srgbClr val="D63E3D"/>
      </a:accent6>
      <a:hlink>
        <a:srgbClr val="FDFDF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325</Words>
  <Application>Microsoft Office PowerPoint</Application>
  <PresentationFormat>Widescreen</PresentationFormat>
  <Paragraphs>50</Paragraphs>
  <Slides>14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43" baseType="lpstr">
      <vt:lpstr>微软雅黑</vt:lpstr>
      <vt:lpstr>#9Slide05 Bodega Script</vt:lpstr>
      <vt:lpstr>#9Slide07 Altus</vt:lpstr>
      <vt:lpstr>#9Slide07 HoneyCream</vt:lpstr>
      <vt:lpstr>#9Slide07 IcielBC Cubano Normal</vt:lpstr>
      <vt:lpstr>#9Slide07 IcielPony</vt:lpstr>
      <vt:lpstr>#9Slide07 Soup of Justice</vt:lpstr>
      <vt:lpstr>Arial</vt:lpstr>
      <vt:lpstr>Calibri</vt:lpstr>
      <vt:lpstr>Calibri Light</vt:lpstr>
      <vt:lpstr>Chango</vt:lpstr>
      <vt:lpstr>等线</vt:lpstr>
      <vt:lpstr>Fredoka One</vt:lpstr>
      <vt:lpstr>HP001 4 hàng</vt:lpstr>
      <vt:lpstr>M PLUS Rounded 1c</vt:lpstr>
      <vt:lpstr>SVN-Dancing Script</vt:lpstr>
      <vt:lpstr>SVN-Newton</vt:lpstr>
      <vt:lpstr>SVN-Poky's</vt:lpstr>
      <vt:lpstr>Times New Roman</vt:lpstr>
      <vt:lpstr>UTM Avo</vt:lpstr>
      <vt:lpstr>UVN Binh Duong</vt:lpstr>
      <vt:lpstr>Wingdings</vt:lpstr>
      <vt:lpstr>华康方圆体W7(P)</vt:lpstr>
      <vt:lpstr>方正粗谭黑简体</vt:lpstr>
      <vt:lpstr>汉仪劲楷简</vt:lpstr>
      <vt:lpstr>雷盖体</vt:lpstr>
      <vt:lpstr>Office Theme</vt:lpstr>
      <vt:lpstr>Office 主题​​</vt:lpstr>
      <vt:lpstr>Awesome Teachers Meeting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Techsi.vn</cp:lastModifiedBy>
  <cp:revision>1</cp:revision>
  <dcterms:created xsi:type="dcterms:W3CDTF">2022-10-31T06:48:27Z</dcterms:created>
  <dcterms:modified xsi:type="dcterms:W3CDTF">2022-11-22T00:46:16Z</dcterms:modified>
</cp:coreProperties>
</file>