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704" r:id="rId1"/>
    <p:sldMasterId id="2147483705" r:id="rId2"/>
  </p:sldMasterIdLst>
  <p:notesMasterIdLst>
    <p:notesMasterId r:id="rId21"/>
  </p:notesMasterIdLst>
  <p:handoutMasterIdLst>
    <p:handoutMasterId r:id="rId22"/>
  </p:handoutMasterIdLst>
  <p:sldIdLst>
    <p:sldId id="256" r:id="rId3"/>
    <p:sldId id="258" r:id="rId4"/>
    <p:sldId id="260" r:id="rId5"/>
    <p:sldId id="263" r:id="rId6"/>
    <p:sldId id="271" r:id="rId7"/>
    <p:sldId id="340" r:id="rId8"/>
    <p:sldId id="288" r:id="rId9"/>
    <p:sldId id="266" r:id="rId10"/>
    <p:sldId id="268" r:id="rId11"/>
    <p:sldId id="291" r:id="rId12"/>
    <p:sldId id="346" r:id="rId13"/>
    <p:sldId id="347" r:id="rId14"/>
    <p:sldId id="348" r:id="rId15"/>
    <p:sldId id="289" r:id="rId16"/>
    <p:sldId id="283" r:id="rId17"/>
    <p:sldId id="295" r:id="rId18"/>
    <p:sldId id="345" r:id="rId19"/>
    <p:sldId id="349" r:id="rId20"/>
  </p:sldIdLst>
  <p:sldSz cx="9144000" cy="5143500" type="screen16x9"/>
  <p:notesSz cx="6858000" cy="9144000"/>
  <p:embeddedFontLst>
    <p:embeddedFont>
      <p:font typeface="#9Slide05 Fourth Medium" panose="00000600000000000000" pitchFamily="2" charset="0"/>
      <p:bold r:id="rId23"/>
    </p:embeddedFont>
    <p:embeddedFont>
      <p:font typeface="#9Slide05 Heroe Pro" pitchFamily="2" charset="0"/>
      <p:regular r:id="rId24"/>
    </p:embeddedFont>
    <p:embeddedFont>
      <p:font typeface="#9Slide07 HoneyCream" pitchFamily="2" charset="0"/>
      <p:regular r:id="rId25"/>
    </p:embeddedFont>
    <p:embeddedFont>
      <p:font typeface="#9Slide07 IcielCadena" panose="02000503000000020004" pitchFamily="2" charset="0"/>
      <p:bold r:id="rId26"/>
    </p:embeddedFont>
    <p:embeddedFont>
      <p:font typeface="#9Slide07 IcielCrocante" panose="02000000000000000000" pitchFamily="2" charset="0"/>
      <p:regular r:id="rId27"/>
    </p:embeddedFont>
    <p:embeddedFont>
      <p:font typeface="Cambria" panose="02040503050406030204" pitchFamily="18" charset="0"/>
      <p:regular r:id="rId28"/>
      <p:bold r:id="rId29"/>
      <p:italic r:id="rId30"/>
      <p:boldItalic r:id="rId31"/>
    </p:embeddedFont>
    <p:embeddedFont>
      <p:font typeface="SVN-Dancing Script" panose="02040603050506020204" pitchFamily="18" charset="0"/>
      <p:regular r:id="rId32"/>
    </p:embeddedFont>
    <p:embeddedFont>
      <p:font typeface="SVN-Newton" panose="02040603050506020204" pitchFamily="18" charset="0"/>
      <p:regular r:id="rId33"/>
    </p:embeddedFont>
    <p:embeddedFont>
      <p:font typeface="UTM American Sans" panose="02040603050506020204" pitchFamily="18" charset="0"/>
      <p:regular r:id="rId34"/>
    </p:embeddedFont>
    <p:embeddedFont>
      <p:font typeface="UVF TypoSlabserif" panose="02000403050000020004" pitchFamily="2" charset="0"/>
      <p:regular r:id="rId3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864">
          <p15:clr>
            <a:srgbClr val="9AA0A6"/>
          </p15:clr>
        </p15:guide>
        <p15:guide id="2" orient="horz" pos="340">
          <p15:clr>
            <a:srgbClr val="9AA0A6"/>
          </p15:clr>
        </p15:guide>
        <p15:guide id="3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927" autoAdjust="0"/>
    <p:restoredTop sz="92848" autoAdjust="0"/>
  </p:normalViewPr>
  <p:slideViewPr>
    <p:cSldViewPr snapToGrid="0">
      <p:cViewPr varScale="1">
        <p:scale>
          <a:sx n="97" d="100"/>
          <a:sy n="97" d="100"/>
        </p:scale>
        <p:origin x="86" y="96"/>
      </p:cViewPr>
      <p:guideLst>
        <p:guide orient="horz" pos="864"/>
        <p:guide orient="horz" pos="34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1" d="100"/>
          <a:sy n="51" d="100"/>
        </p:scale>
        <p:origin x="2692" y="6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4.fntdata"/><Relationship Id="rId39" Type="http://schemas.openxmlformats.org/officeDocument/2006/relationships/tableStyles" Target="tableStyles.xml"/><Relationship Id="rId21" Type="http://schemas.openxmlformats.org/officeDocument/2006/relationships/notesMaster" Target="notesMasters/notesMaster1.xml"/><Relationship Id="rId34" Type="http://schemas.openxmlformats.org/officeDocument/2006/relationships/font" Target="fonts/font12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9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handoutMaster" Target="handoutMasters/handout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font" Target="fonts/font13.fntdata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8829358-6972-4B4B-99ED-A08B5EC2E3C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A4259E8-23FC-4316-9E3D-459A0662FBF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8D42FC-961E-4741-83A6-2A56587766F2}" type="datetimeFigureOut">
              <a:rPr lang="en-US" smtClean="0"/>
              <a:t>10/2/2022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F8E97E4-E081-4A0F-9055-FB1070D178B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4462635-22C6-4C4F-B4FC-5AD1E55677B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B42C94-321A-4240-90D1-33901FE4D0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398852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9" name="Google Shape;499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" name="Google Shape;1402;g9d2aea77ef_0_60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3" name="Google Shape;1403;g9d2aea77ef_0_60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" name="Google Shape;1402;g9d2aea77ef_0_60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3" name="Google Shape;1403;g9d2aea77ef_0_60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4284427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" name="Google Shape;1402;g9d2aea77ef_0_60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3" name="Google Shape;1403;g9d2aea77ef_0_60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1671776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" name="Google Shape;1402;g9d2aea77ef_0_60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3" name="Google Shape;1403;g9d2aea77ef_0_60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4128821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9" name="Google Shape;1319;g9d2aea77ef_0_59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0" name="Google Shape;1320;g9d2aea77ef_0_59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9" name="Google Shape;1159;g9d2aea77ef_0_56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0" name="Google Shape;1160;g9d2aea77ef_0_56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" name="Google Shape;1556;g9d2aea77ef_0_63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7" name="Google Shape;1557;g9d2aea77ef_0_63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9" name="Google Shape;499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10147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g9d2aea77ef_0_20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2" name="Google Shape;512;g9d2aea77ef_0_20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Google Shape;539;g9d2aea77ef_0_86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0" name="Google Shape;540;g9d2aea77ef_0_86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Google Shape;558;g9d2aea77ef_0_87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9" name="Google Shape;559;g9d2aea77ef_0_87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3" name="Google Shape;683;g9d2aea77ef_0_33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4" name="Google Shape;684;g9d2aea77ef_0_33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Nhấn vào balo quay lại trò chơi</a:t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3" name="Google Shape;683;g9d2aea77ef_0_33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4" name="Google Shape;684;g9d2aea77ef_0_33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vi-VN"/>
              <a:t>Nhấn vào balo quay lại trò chơi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397965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2" name="Google Shape;1312;g9d2aea77ef_0_59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3" name="Google Shape;1313;g9d2aea77ef_0_59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Google Shape;577;g9d2aea77ef_0_31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8" name="Google Shape;578;g9d2aea77ef_0_31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Google Shape;637;g9d2aea77ef_0_32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8" name="Google Shape;638;g9d2aea77ef_0_32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5.png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2" userDrawn="1">
  <p:cSld name="CUSTOM_33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 userDrawn="1">
  <p:cSld name="CUSTOM_11_1"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Google Shape;135;p1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5400000">
            <a:off x="5633900" y="1625938"/>
            <a:ext cx="5128575" cy="1891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1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 flipH="1">
            <a:off x="-1618475" y="1625938"/>
            <a:ext cx="5128575" cy="1891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6682876" y="1744797"/>
            <a:ext cx="1897875" cy="26951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807600" y="1296500"/>
            <a:ext cx="1940875" cy="3199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3" userDrawn="1">
  <p:cSld name="CUSTOM_19_1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Google Shape;141;p17"/>
          <p:cNvPicPr preferRelativeResize="0"/>
          <p:nvPr/>
        </p:nvPicPr>
        <p:blipFill rotWithShape="1">
          <a:blip r:embed="rId2">
            <a:alphaModFix/>
          </a:blip>
          <a:srcRect l="3484"/>
          <a:stretch/>
        </p:blipFill>
        <p:spPr>
          <a:xfrm flipH="1">
            <a:off x="2076450" y="0"/>
            <a:ext cx="706755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right" userDrawn="1">
  <p:cSld name="CUSTOM_17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Google Shape;146;p1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>
            <a:off x="0" y="1819275"/>
            <a:ext cx="5267325" cy="3324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left" userDrawn="1">
  <p:cSld name="CUSTOM_18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Google Shape;152;p1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>
            <a:off x="4248150" y="288"/>
            <a:ext cx="4895850" cy="3895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48150" y="646010"/>
            <a:ext cx="3333154" cy="27705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 userDrawn="1">
  <p:cSld name="CUSTOM_1_1_1_2_1_2">
    <p:bg>
      <p:bgPr>
        <a:solidFill>
          <a:schemeClr val="lt2"/>
        </a:solidFill>
        <a:effectLst/>
      </p:bgPr>
    </p:bg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2" userDrawn="1">
  <p:cSld name="CUSTOM_20"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Google Shape;174;p2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12" y="2543163"/>
            <a:ext cx="4486275" cy="2600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 userDrawn="1">
  <p:cSld name="CUSTOM_1_1_1_2_1_2_1">
    <p:bg>
      <p:bgPr>
        <a:solidFill>
          <a:schemeClr val="lt2"/>
        </a:solidFill>
        <a:effectLst/>
      </p:bgPr>
    </p:bg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35">
          <p15:clr>
            <a:srgbClr val="FA7B17"/>
          </p15:clr>
        </p15:guide>
        <p15:guide id="2" orient="horz" pos="340">
          <p15:clr>
            <a:srgbClr val="FA7B17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3" userDrawn="1">
  <p:cSld name="CUSTOM_27_2"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3" name="Google Shape;183;p23"/>
          <p:cNvGrpSpPr/>
          <p:nvPr/>
        </p:nvGrpSpPr>
        <p:grpSpPr>
          <a:xfrm>
            <a:off x="6049141" y="1390325"/>
            <a:ext cx="1916100" cy="1916100"/>
            <a:chOff x="4398728" y="364850"/>
            <a:chExt cx="1916100" cy="1916100"/>
          </a:xfrm>
        </p:grpSpPr>
        <p:sp>
          <p:nvSpPr>
            <p:cNvPr id="184" name="Google Shape;184;p23"/>
            <p:cNvSpPr/>
            <p:nvPr/>
          </p:nvSpPr>
          <p:spPr>
            <a:xfrm>
              <a:off x="4398728" y="364850"/>
              <a:ext cx="1916100" cy="1916100"/>
            </a:xfrm>
            <a:prstGeom prst="ellipse">
              <a:avLst/>
            </a:prstGeom>
            <a:gradFill>
              <a:gsLst>
                <a:gs pos="0">
                  <a:srgbClr val="645CA7">
                    <a:alpha val="76470"/>
                  </a:srgbClr>
                </a:gs>
                <a:gs pos="100000">
                  <a:srgbClr val="D77EAD">
                    <a:alpha val="7647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85" name="Google Shape;185;p23"/>
            <p:cNvGrpSpPr/>
            <p:nvPr/>
          </p:nvGrpSpPr>
          <p:grpSpPr>
            <a:xfrm>
              <a:off x="4705098" y="790125"/>
              <a:ext cx="1303360" cy="1191540"/>
              <a:chOff x="4166100" y="2738500"/>
              <a:chExt cx="1303360" cy="1191540"/>
            </a:xfrm>
          </p:grpSpPr>
          <p:sp>
            <p:nvSpPr>
              <p:cNvPr id="186" name="Google Shape;186;p23"/>
              <p:cNvSpPr/>
              <p:nvPr/>
            </p:nvSpPr>
            <p:spPr>
              <a:xfrm>
                <a:off x="4166100" y="3298484"/>
                <a:ext cx="44100" cy="44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187;p23"/>
              <p:cNvSpPr/>
              <p:nvPr/>
            </p:nvSpPr>
            <p:spPr>
              <a:xfrm>
                <a:off x="5193483" y="2738500"/>
                <a:ext cx="44100" cy="44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188;p23"/>
              <p:cNvSpPr/>
              <p:nvPr/>
            </p:nvSpPr>
            <p:spPr>
              <a:xfrm>
                <a:off x="5380280" y="3319777"/>
                <a:ext cx="22800" cy="228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189;p23"/>
              <p:cNvSpPr/>
              <p:nvPr/>
            </p:nvSpPr>
            <p:spPr>
              <a:xfrm>
                <a:off x="5036285" y="3885940"/>
                <a:ext cx="44100" cy="44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190;p23"/>
              <p:cNvSpPr/>
              <p:nvPr/>
            </p:nvSpPr>
            <p:spPr>
              <a:xfrm>
                <a:off x="5425360" y="2955586"/>
                <a:ext cx="44100" cy="44100"/>
              </a:xfrm>
              <a:prstGeom prst="ellipse">
                <a:avLst/>
              </a:prstGeom>
              <a:gradFill>
                <a:gsLst>
                  <a:gs pos="0">
                    <a:srgbClr val="645CA7"/>
                  </a:gs>
                  <a:gs pos="100000">
                    <a:srgbClr val="D77EAD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191;p23"/>
              <p:cNvSpPr/>
              <p:nvPr/>
            </p:nvSpPr>
            <p:spPr>
              <a:xfrm>
                <a:off x="4243982" y="2801609"/>
                <a:ext cx="44100" cy="44100"/>
              </a:xfrm>
              <a:prstGeom prst="ellipse">
                <a:avLst/>
              </a:prstGeom>
              <a:gradFill>
                <a:gsLst>
                  <a:gs pos="0">
                    <a:srgbClr val="645CA7"/>
                  </a:gs>
                  <a:gs pos="100000">
                    <a:srgbClr val="D77EAD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192;p23"/>
              <p:cNvSpPr/>
              <p:nvPr/>
            </p:nvSpPr>
            <p:spPr>
              <a:xfrm>
                <a:off x="5013356" y="2999738"/>
                <a:ext cx="22800" cy="228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93" name="Google Shape;193;p23"/>
          <p:cNvGrpSpPr/>
          <p:nvPr/>
        </p:nvGrpSpPr>
        <p:grpSpPr>
          <a:xfrm>
            <a:off x="1178878" y="1390325"/>
            <a:ext cx="1916100" cy="1916100"/>
            <a:chOff x="4398728" y="364850"/>
            <a:chExt cx="1916100" cy="1916100"/>
          </a:xfrm>
        </p:grpSpPr>
        <p:sp>
          <p:nvSpPr>
            <p:cNvPr id="194" name="Google Shape;194;p23"/>
            <p:cNvSpPr/>
            <p:nvPr/>
          </p:nvSpPr>
          <p:spPr>
            <a:xfrm>
              <a:off x="4398728" y="364850"/>
              <a:ext cx="1916100" cy="1916100"/>
            </a:xfrm>
            <a:prstGeom prst="ellipse">
              <a:avLst/>
            </a:prstGeom>
            <a:gradFill>
              <a:gsLst>
                <a:gs pos="0">
                  <a:srgbClr val="645CA7">
                    <a:alpha val="76470"/>
                  </a:srgbClr>
                </a:gs>
                <a:gs pos="100000">
                  <a:srgbClr val="D77EAD">
                    <a:alpha val="7647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95" name="Google Shape;195;p23"/>
            <p:cNvGrpSpPr/>
            <p:nvPr/>
          </p:nvGrpSpPr>
          <p:grpSpPr>
            <a:xfrm>
              <a:off x="4705098" y="790125"/>
              <a:ext cx="1303360" cy="1191540"/>
              <a:chOff x="4166100" y="2738500"/>
              <a:chExt cx="1303360" cy="1191540"/>
            </a:xfrm>
          </p:grpSpPr>
          <p:sp>
            <p:nvSpPr>
              <p:cNvPr id="196" name="Google Shape;196;p23"/>
              <p:cNvSpPr/>
              <p:nvPr/>
            </p:nvSpPr>
            <p:spPr>
              <a:xfrm>
                <a:off x="4166100" y="3298484"/>
                <a:ext cx="44100" cy="44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197;p23"/>
              <p:cNvSpPr/>
              <p:nvPr/>
            </p:nvSpPr>
            <p:spPr>
              <a:xfrm>
                <a:off x="5193483" y="2738500"/>
                <a:ext cx="44100" cy="44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198;p23"/>
              <p:cNvSpPr/>
              <p:nvPr/>
            </p:nvSpPr>
            <p:spPr>
              <a:xfrm>
                <a:off x="5380280" y="3319777"/>
                <a:ext cx="22800" cy="228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199;p23"/>
              <p:cNvSpPr/>
              <p:nvPr/>
            </p:nvSpPr>
            <p:spPr>
              <a:xfrm>
                <a:off x="5036285" y="3885940"/>
                <a:ext cx="44100" cy="44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200;p23"/>
              <p:cNvSpPr/>
              <p:nvPr/>
            </p:nvSpPr>
            <p:spPr>
              <a:xfrm>
                <a:off x="5425360" y="2955586"/>
                <a:ext cx="44100" cy="44100"/>
              </a:xfrm>
              <a:prstGeom prst="ellipse">
                <a:avLst/>
              </a:prstGeom>
              <a:gradFill>
                <a:gsLst>
                  <a:gs pos="0">
                    <a:srgbClr val="645CA7"/>
                  </a:gs>
                  <a:gs pos="100000">
                    <a:srgbClr val="D77EAD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201;p23"/>
              <p:cNvSpPr/>
              <p:nvPr/>
            </p:nvSpPr>
            <p:spPr>
              <a:xfrm>
                <a:off x="4243982" y="2801609"/>
                <a:ext cx="44100" cy="44100"/>
              </a:xfrm>
              <a:prstGeom prst="ellipse">
                <a:avLst/>
              </a:prstGeom>
              <a:gradFill>
                <a:gsLst>
                  <a:gs pos="0">
                    <a:srgbClr val="645CA7"/>
                  </a:gs>
                  <a:gs pos="100000">
                    <a:srgbClr val="D77EAD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202;p23"/>
              <p:cNvSpPr/>
              <p:nvPr/>
            </p:nvSpPr>
            <p:spPr>
              <a:xfrm>
                <a:off x="5013356" y="2999738"/>
                <a:ext cx="22800" cy="228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203" name="Google Shape;203;p23"/>
          <p:cNvPicPr preferRelativeResize="0"/>
          <p:nvPr/>
        </p:nvPicPr>
        <p:blipFill rotWithShape="1">
          <a:blip r:embed="rId2">
            <a:alphaModFix/>
          </a:blip>
          <a:srcRect t="59574" r="48885" b="8751"/>
          <a:stretch/>
        </p:blipFill>
        <p:spPr>
          <a:xfrm flipH="1">
            <a:off x="4470125" y="3514050"/>
            <a:ext cx="4673875" cy="1629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p23"/>
          <p:cNvPicPr preferRelativeResize="0"/>
          <p:nvPr/>
        </p:nvPicPr>
        <p:blipFill rotWithShape="1">
          <a:blip r:embed="rId3">
            <a:alphaModFix/>
          </a:blip>
          <a:srcRect l="60718" b="38141"/>
          <a:stretch/>
        </p:blipFill>
        <p:spPr>
          <a:xfrm rot="-5400000">
            <a:off x="-106650" y="106647"/>
            <a:ext cx="1867380" cy="16540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4" userDrawn="1">
  <p:cSld name="CUSTOM_27_1_1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" name="Google Shape;211;p2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 flipH="1">
            <a:off x="4357100" y="300"/>
            <a:ext cx="4786899" cy="3021025"/>
          </a:xfrm>
          <a:prstGeom prst="rect">
            <a:avLst/>
          </a:prstGeom>
          <a:noFill/>
          <a:ln>
            <a:noFill/>
          </a:ln>
        </p:spPr>
      </p:pic>
      <p:sp>
        <p:nvSpPr>
          <p:cNvPr id="212" name="Google Shape;212;p24"/>
          <p:cNvSpPr/>
          <p:nvPr/>
        </p:nvSpPr>
        <p:spPr>
          <a:xfrm rot="10800000" flipH="1">
            <a:off x="1178887" y="1390337"/>
            <a:ext cx="1916100" cy="1916100"/>
          </a:xfrm>
          <a:prstGeom prst="ellipse">
            <a:avLst/>
          </a:prstGeom>
          <a:solidFill>
            <a:srgbClr val="FFFFFF">
              <a:alpha val="764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" name="Google Shape;213;p24"/>
          <p:cNvSpPr/>
          <p:nvPr/>
        </p:nvSpPr>
        <p:spPr>
          <a:xfrm rot="10800000" flipH="1">
            <a:off x="6049162" y="1390337"/>
            <a:ext cx="1916100" cy="1916100"/>
          </a:xfrm>
          <a:prstGeom prst="ellipse">
            <a:avLst/>
          </a:prstGeom>
          <a:solidFill>
            <a:srgbClr val="FFFFFF">
              <a:alpha val="764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19" name="Google Shape;219;p24"/>
          <p:cNvPicPr preferRelativeResize="0"/>
          <p:nvPr/>
        </p:nvPicPr>
        <p:blipFill rotWithShape="1">
          <a:blip r:embed="rId3">
            <a:alphaModFix/>
          </a:blip>
          <a:srcRect l="28341" b="53555"/>
          <a:stretch/>
        </p:blipFill>
        <p:spPr>
          <a:xfrm flipH="1">
            <a:off x="1" y="4040825"/>
            <a:ext cx="3024550" cy="11026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oogle Shape;14;p3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 userDrawn="1">
  <p:cSld name="CUSTOM_1_1_1_2_1_1_1_1_1">
    <p:bg>
      <p:bgPr>
        <a:solidFill>
          <a:schemeClr val="lt2"/>
        </a:solidFill>
        <a:effectLst/>
      </p:bgPr>
    </p:bg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" name="Google Shape;221;p25"/>
          <p:cNvPicPr preferRelativeResize="0"/>
          <p:nvPr/>
        </p:nvPicPr>
        <p:blipFill rotWithShape="1">
          <a:blip r:embed="rId2">
            <a:alphaModFix/>
          </a:blip>
          <a:srcRect l="6670" t="23465" r="19457"/>
          <a:stretch/>
        </p:blipFill>
        <p:spPr>
          <a:xfrm>
            <a:off x="0" y="1982250"/>
            <a:ext cx="5430600" cy="3164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p25"/>
          <p:cNvPicPr preferRelativeResize="0"/>
          <p:nvPr/>
        </p:nvPicPr>
        <p:blipFill rotWithShape="1">
          <a:blip r:embed="rId3">
            <a:alphaModFix/>
          </a:blip>
          <a:srcRect l="60718" b="38141"/>
          <a:stretch/>
        </p:blipFill>
        <p:spPr>
          <a:xfrm>
            <a:off x="7566550" y="0"/>
            <a:ext cx="1577450" cy="13972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2" userDrawn="1">
  <p:cSld name="CUSTOM_13_1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" name="Google Shape;226;p2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>
            <a:off x="4657713" y="-12"/>
            <a:ext cx="4486275" cy="2600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3" userDrawn="1">
  <p:cSld name="CUSTOM_22_1"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right" userDrawn="1">
  <p:cSld name="CUSTOM_16_2"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4" name="Google Shape;254;p2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 flipH="1">
            <a:off x="0" y="-12"/>
            <a:ext cx="4895850" cy="3895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 userDrawn="1">
  <p:cSld name="CUSTOM_28_1"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" name="Google Shape;256;p30"/>
          <p:cNvPicPr preferRelativeResize="0"/>
          <p:nvPr/>
        </p:nvPicPr>
        <p:blipFill rotWithShape="1">
          <a:blip r:embed="rId2">
            <a:alphaModFix/>
          </a:blip>
          <a:srcRect l="39445"/>
          <a:stretch/>
        </p:blipFill>
        <p:spPr>
          <a:xfrm flipH="1">
            <a:off x="4710075" y="0"/>
            <a:ext cx="4433926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 userDrawn="1">
  <p:cSld name="CUSTOM_30_1"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1" name="Google Shape;271;p32"/>
          <p:cNvPicPr preferRelativeResize="0"/>
          <p:nvPr/>
        </p:nvPicPr>
        <p:blipFill rotWithShape="1">
          <a:blip r:embed="rId2">
            <a:alphaModFix/>
          </a:blip>
          <a:srcRect l="60718" b="38141"/>
          <a:stretch/>
        </p:blipFill>
        <p:spPr>
          <a:xfrm rot="10800000" flipH="1">
            <a:off x="7276625" y="3497847"/>
            <a:ext cx="1867380" cy="16540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72" name="Google Shape;272;p32"/>
          <p:cNvGrpSpPr/>
          <p:nvPr/>
        </p:nvGrpSpPr>
        <p:grpSpPr>
          <a:xfrm rot="322651">
            <a:off x="8894029" y="3353552"/>
            <a:ext cx="162544" cy="726213"/>
            <a:chOff x="6091275" y="1941325"/>
            <a:chExt cx="329725" cy="1472275"/>
          </a:xfrm>
        </p:grpSpPr>
        <p:sp>
          <p:nvSpPr>
            <p:cNvPr id="273" name="Google Shape;273;p32"/>
            <p:cNvSpPr/>
            <p:nvPr/>
          </p:nvSpPr>
          <p:spPr>
            <a:xfrm>
              <a:off x="6234100" y="2368250"/>
              <a:ext cx="65350" cy="1045350"/>
            </a:xfrm>
            <a:custGeom>
              <a:avLst/>
              <a:gdLst/>
              <a:ahLst/>
              <a:cxnLst/>
              <a:rect l="l" t="t" r="r" b="b"/>
              <a:pathLst>
                <a:path w="2614" h="41814" extrusionOk="0">
                  <a:moveTo>
                    <a:pt x="1" y="1"/>
                  </a:moveTo>
                  <a:lnTo>
                    <a:pt x="1" y="40537"/>
                  </a:lnTo>
                  <a:cubicBezTo>
                    <a:pt x="1" y="41206"/>
                    <a:pt x="608" y="41813"/>
                    <a:pt x="1277" y="41813"/>
                  </a:cubicBezTo>
                  <a:cubicBezTo>
                    <a:pt x="2006" y="41813"/>
                    <a:pt x="2614" y="41206"/>
                    <a:pt x="2614" y="40537"/>
                  </a:cubicBezTo>
                  <a:lnTo>
                    <a:pt x="261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32"/>
            <p:cNvSpPr/>
            <p:nvPr/>
          </p:nvSpPr>
          <p:spPr>
            <a:xfrm>
              <a:off x="6091275" y="1941325"/>
              <a:ext cx="329725" cy="376825"/>
            </a:xfrm>
            <a:custGeom>
              <a:avLst/>
              <a:gdLst/>
              <a:ahLst/>
              <a:cxnLst/>
              <a:rect l="l" t="t" r="r" b="b"/>
              <a:pathLst>
                <a:path w="13189" h="15073" extrusionOk="0">
                  <a:moveTo>
                    <a:pt x="6808" y="0"/>
                  </a:moveTo>
                  <a:cubicBezTo>
                    <a:pt x="1" y="7779"/>
                    <a:pt x="5045" y="15072"/>
                    <a:pt x="5045" y="15072"/>
                  </a:cubicBezTo>
                  <a:lnTo>
                    <a:pt x="8935" y="15072"/>
                  </a:lnTo>
                  <a:cubicBezTo>
                    <a:pt x="8935" y="15072"/>
                    <a:pt x="13189" y="7536"/>
                    <a:pt x="6808" y="0"/>
                  </a:cubicBez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32"/>
            <p:cNvSpPr/>
            <p:nvPr/>
          </p:nvSpPr>
          <p:spPr>
            <a:xfrm>
              <a:off x="6212825" y="2055275"/>
              <a:ext cx="83600" cy="287175"/>
            </a:xfrm>
            <a:custGeom>
              <a:avLst/>
              <a:gdLst/>
              <a:ahLst/>
              <a:cxnLst/>
              <a:rect l="l" t="t" r="r" b="b"/>
              <a:pathLst>
                <a:path w="3344" h="11487" extrusionOk="0">
                  <a:moveTo>
                    <a:pt x="183" y="4254"/>
                  </a:moveTo>
                  <a:lnTo>
                    <a:pt x="183" y="4254"/>
                  </a:lnTo>
                  <a:cubicBezTo>
                    <a:pt x="1" y="6746"/>
                    <a:pt x="426" y="9177"/>
                    <a:pt x="1399" y="11486"/>
                  </a:cubicBezTo>
                  <a:lnTo>
                    <a:pt x="1946" y="11486"/>
                  </a:lnTo>
                  <a:cubicBezTo>
                    <a:pt x="1946" y="11486"/>
                    <a:pt x="1399" y="8995"/>
                    <a:pt x="183" y="4254"/>
                  </a:cubicBezTo>
                  <a:close/>
                  <a:moveTo>
                    <a:pt x="2128" y="0"/>
                  </a:moveTo>
                  <a:cubicBezTo>
                    <a:pt x="1763" y="3768"/>
                    <a:pt x="1946" y="11486"/>
                    <a:pt x="1946" y="11486"/>
                  </a:cubicBezTo>
                  <a:lnTo>
                    <a:pt x="2796" y="11486"/>
                  </a:lnTo>
                  <a:cubicBezTo>
                    <a:pt x="2796" y="11486"/>
                    <a:pt x="3343" y="4619"/>
                    <a:pt x="2128" y="0"/>
                  </a:cubicBez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32"/>
            <p:cNvSpPr/>
            <p:nvPr/>
          </p:nvSpPr>
          <p:spPr>
            <a:xfrm>
              <a:off x="6217400" y="2318125"/>
              <a:ext cx="97250" cy="123075"/>
            </a:xfrm>
            <a:custGeom>
              <a:avLst/>
              <a:gdLst/>
              <a:ahLst/>
              <a:cxnLst/>
              <a:rect l="l" t="t" r="r" b="b"/>
              <a:pathLst>
                <a:path w="3890" h="4923" extrusionOk="0">
                  <a:moveTo>
                    <a:pt x="0" y="0"/>
                  </a:moveTo>
                  <a:lnTo>
                    <a:pt x="0" y="3586"/>
                  </a:lnTo>
                  <a:cubicBezTo>
                    <a:pt x="0" y="4315"/>
                    <a:pt x="547" y="4923"/>
                    <a:pt x="1337" y="4923"/>
                  </a:cubicBezTo>
                  <a:lnTo>
                    <a:pt x="2553" y="4923"/>
                  </a:lnTo>
                  <a:cubicBezTo>
                    <a:pt x="3343" y="4923"/>
                    <a:pt x="3890" y="4315"/>
                    <a:pt x="3890" y="3586"/>
                  </a:cubicBezTo>
                  <a:lnTo>
                    <a:pt x="389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77" name="Google Shape;277;p32"/>
          <p:cNvPicPr preferRelativeResize="0"/>
          <p:nvPr/>
        </p:nvPicPr>
        <p:blipFill rotWithShape="1">
          <a:blip r:embed="rId2">
            <a:alphaModFix/>
          </a:blip>
          <a:srcRect l="60718" b="38141"/>
          <a:stretch/>
        </p:blipFill>
        <p:spPr>
          <a:xfrm rot="-5400000" flipH="1">
            <a:off x="-106650" y="3382772"/>
            <a:ext cx="1867380" cy="16540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78" name="Google Shape;278;p32"/>
          <p:cNvGrpSpPr/>
          <p:nvPr/>
        </p:nvGrpSpPr>
        <p:grpSpPr>
          <a:xfrm>
            <a:off x="7690259" y="3992675"/>
            <a:ext cx="1040109" cy="848682"/>
            <a:chOff x="1223275" y="284825"/>
            <a:chExt cx="1581675" cy="1290575"/>
          </a:xfrm>
        </p:grpSpPr>
        <p:sp>
          <p:nvSpPr>
            <p:cNvPr id="279" name="Google Shape;279;p32"/>
            <p:cNvSpPr/>
            <p:nvPr/>
          </p:nvSpPr>
          <p:spPr>
            <a:xfrm>
              <a:off x="1360025" y="377900"/>
              <a:ext cx="109400" cy="41050"/>
            </a:xfrm>
            <a:custGeom>
              <a:avLst/>
              <a:gdLst/>
              <a:ahLst/>
              <a:cxnLst/>
              <a:rect l="l" t="t" r="r" b="b"/>
              <a:pathLst>
                <a:path w="4376" h="1642" extrusionOk="0">
                  <a:moveTo>
                    <a:pt x="3647" y="0"/>
                  </a:moveTo>
                  <a:lnTo>
                    <a:pt x="547" y="304"/>
                  </a:lnTo>
                  <a:cubicBezTo>
                    <a:pt x="243" y="365"/>
                    <a:pt x="0" y="669"/>
                    <a:pt x="0" y="973"/>
                  </a:cubicBezTo>
                  <a:lnTo>
                    <a:pt x="0" y="1094"/>
                  </a:lnTo>
                  <a:cubicBezTo>
                    <a:pt x="61" y="1398"/>
                    <a:pt x="365" y="1641"/>
                    <a:pt x="669" y="1641"/>
                  </a:cubicBezTo>
                  <a:lnTo>
                    <a:pt x="3768" y="1337"/>
                  </a:lnTo>
                  <a:cubicBezTo>
                    <a:pt x="4133" y="1277"/>
                    <a:pt x="4376" y="973"/>
                    <a:pt x="4376" y="669"/>
                  </a:cubicBezTo>
                  <a:lnTo>
                    <a:pt x="4315" y="608"/>
                  </a:lnTo>
                  <a:cubicBezTo>
                    <a:pt x="4315" y="243"/>
                    <a:pt x="4011" y="0"/>
                    <a:pt x="364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32"/>
            <p:cNvSpPr/>
            <p:nvPr/>
          </p:nvSpPr>
          <p:spPr>
            <a:xfrm>
              <a:off x="1224800" y="630100"/>
              <a:ext cx="42550" cy="109425"/>
            </a:xfrm>
            <a:custGeom>
              <a:avLst/>
              <a:gdLst/>
              <a:ahLst/>
              <a:cxnLst/>
              <a:rect l="l" t="t" r="r" b="b"/>
              <a:pathLst>
                <a:path w="1702" h="4377" extrusionOk="0">
                  <a:moveTo>
                    <a:pt x="608" y="1"/>
                  </a:moveTo>
                  <a:cubicBezTo>
                    <a:pt x="243" y="62"/>
                    <a:pt x="0" y="365"/>
                    <a:pt x="61" y="669"/>
                  </a:cubicBezTo>
                  <a:lnTo>
                    <a:pt x="365" y="3769"/>
                  </a:lnTo>
                  <a:cubicBezTo>
                    <a:pt x="365" y="4133"/>
                    <a:pt x="669" y="4377"/>
                    <a:pt x="1033" y="4377"/>
                  </a:cubicBezTo>
                  <a:lnTo>
                    <a:pt x="1094" y="4377"/>
                  </a:lnTo>
                  <a:cubicBezTo>
                    <a:pt x="1459" y="4316"/>
                    <a:pt x="1702" y="4012"/>
                    <a:pt x="1641" y="3647"/>
                  </a:cubicBezTo>
                  <a:lnTo>
                    <a:pt x="1337" y="548"/>
                  </a:lnTo>
                  <a:cubicBezTo>
                    <a:pt x="1337" y="244"/>
                    <a:pt x="1033" y="1"/>
                    <a:pt x="66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32"/>
            <p:cNvSpPr/>
            <p:nvPr/>
          </p:nvSpPr>
          <p:spPr>
            <a:xfrm>
              <a:off x="1584875" y="356625"/>
              <a:ext cx="109425" cy="41050"/>
            </a:xfrm>
            <a:custGeom>
              <a:avLst/>
              <a:gdLst/>
              <a:ahLst/>
              <a:cxnLst/>
              <a:rect l="l" t="t" r="r" b="b"/>
              <a:pathLst>
                <a:path w="4377" h="1642" extrusionOk="0">
                  <a:moveTo>
                    <a:pt x="3647" y="0"/>
                  </a:moveTo>
                  <a:lnTo>
                    <a:pt x="548" y="304"/>
                  </a:lnTo>
                  <a:cubicBezTo>
                    <a:pt x="244" y="365"/>
                    <a:pt x="1" y="669"/>
                    <a:pt x="1" y="973"/>
                  </a:cubicBezTo>
                  <a:lnTo>
                    <a:pt x="1" y="1094"/>
                  </a:lnTo>
                  <a:cubicBezTo>
                    <a:pt x="61" y="1398"/>
                    <a:pt x="365" y="1641"/>
                    <a:pt x="669" y="1641"/>
                  </a:cubicBezTo>
                  <a:lnTo>
                    <a:pt x="3769" y="1337"/>
                  </a:lnTo>
                  <a:cubicBezTo>
                    <a:pt x="4133" y="1277"/>
                    <a:pt x="4376" y="973"/>
                    <a:pt x="4316" y="669"/>
                  </a:cubicBezTo>
                  <a:lnTo>
                    <a:pt x="4316" y="608"/>
                  </a:lnTo>
                  <a:cubicBezTo>
                    <a:pt x="4316" y="243"/>
                    <a:pt x="4012" y="0"/>
                    <a:pt x="364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32"/>
            <p:cNvSpPr/>
            <p:nvPr/>
          </p:nvSpPr>
          <p:spPr>
            <a:xfrm>
              <a:off x="1223275" y="284825"/>
              <a:ext cx="1581675" cy="1290575"/>
            </a:xfrm>
            <a:custGeom>
              <a:avLst/>
              <a:gdLst/>
              <a:ahLst/>
              <a:cxnLst/>
              <a:rect l="l" t="t" r="r" b="b"/>
              <a:pathLst>
                <a:path w="63267" h="51623" extrusionOk="0">
                  <a:moveTo>
                    <a:pt x="55939" y="0"/>
                  </a:moveTo>
                  <a:cubicBezTo>
                    <a:pt x="55830" y="0"/>
                    <a:pt x="55720" y="5"/>
                    <a:pt x="55609" y="16"/>
                  </a:cubicBezTo>
                  <a:lnTo>
                    <a:pt x="2796" y="5000"/>
                  </a:lnTo>
                  <a:cubicBezTo>
                    <a:pt x="1216" y="5182"/>
                    <a:pt x="0" y="6580"/>
                    <a:pt x="183" y="8160"/>
                  </a:cubicBezTo>
                  <a:lnTo>
                    <a:pt x="4072" y="49000"/>
                  </a:lnTo>
                  <a:cubicBezTo>
                    <a:pt x="4188" y="50504"/>
                    <a:pt x="5459" y="51622"/>
                    <a:pt x="6944" y="51622"/>
                  </a:cubicBezTo>
                  <a:cubicBezTo>
                    <a:pt x="7019" y="51622"/>
                    <a:pt x="7095" y="51619"/>
                    <a:pt x="7172" y="51613"/>
                  </a:cubicBezTo>
                  <a:lnTo>
                    <a:pt x="60532" y="46569"/>
                  </a:lnTo>
                  <a:cubicBezTo>
                    <a:pt x="62112" y="46387"/>
                    <a:pt x="63266" y="44989"/>
                    <a:pt x="63145" y="43409"/>
                  </a:cubicBezTo>
                  <a:lnTo>
                    <a:pt x="59316" y="3115"/>
                  </a:lnTo>
                  <a:cubicBezTo>
                    <a:pt x="59144" y="1342"/>
                    <a:pt x="57681" y="0"/>
                    <a:pt x="55939" y="0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32"/>
            <p:cNvSpPr/>
            <p:nvPr/>
          </p:nvSpPr>
          <p:spPr>
            <a:xfrm>
              <a:off x="1288600" y="338275"/>
              <a:ext cx="1452525" cy="1183725"/>
            </a:xfrm>
            <a:custGeom>
              <a:avLst/>
              <a:gdLst/>
              <a:ahLst/>
              <a:cxnLst/>
              <a:rect l="l" t="t" r="r" b="b"/>
              <a:pathLst>
                <a:path w="58101" h="47349" extrusionOk="0">
                  <a:moveTo>
                    <a:pt x="52872" y="1"/>
                  </a:moveTo>
                  <a:cubicBezTo>
                    <a:pt x="52833" y="1"/>
                    <a:pt x="52793" y="2"/>
                    <a:pt x="52753" y="5"/>
                  </a:cubicBezTo>
                  <a:lnTo>
                    <a:pt x="52631" y="5"/>
                  </a:lnTo>
                  <a:lnTo>
                    <a:pt x="48681" y="370"/>
                  </a:lnTo>
                  <a:lnTo>
                    <a:pt x="47465" y="491"/>
                  </a:lnTo>
                  <a:lnTo>
                    <a:pt x="44062" y="795"/>
                  </a:lnTo>
                  <a:lnTo>
                    <a:pt x="41145" y="1099"/>
                  </a:lnTo>
                  <a:lnTo>
                    <a:pt x="35007" y="1646"/>
                  </a:lnTo>
                  <a:lnTo>
                    <a:pt x="31117" y="2011"/>
                  </a:lnTo>
                  <a:lnTo>
                    <a:pt x="29780" y="2132"/>
                  </a:lnTo>
                  <a:lnTo>
                    <a:pt x="27471" y="2375"/>
                  </a:lnTo>
                  <a:lnTo>
                    <a:pt x="27349" y="2375"/>
                  </a:lnTo>
                  <a:lnTo>
                    <a:pt x="25647" y="2558"/>
                  </a:lnTo>
                  <a:lnTo>
                    <a:pt x="14708" y="3591"/>
                  </a:lnTo>
                  <a:lnTo>
                    <a:pt x="13006" y="3773"/>
                  </a:lnTo>
                  <a:lnTo>
                    <a:pt x="12581" y="3834"/>
                  </a:lnTo>
                  <a:lnTo>
                    <a:pt x="10272" y="4016"/>
                  </a:lnTo>
                  <a:lnTo>
                    <a:pt x="1338" y="4867"/>
                  </a:lnTo>
                  <a:cubicBezTo>
                    <a:pt x="548" y="4928"/>
                    <a:pt x="1" y="5596"/>
                    <a:pt x="62" y="6386"/>
                  </a:cubicBezTo>
                  <a:lnTo>
                    <a:pt x="1946" y="26867"/>
                  </a:lnTo>
                  <a:lnTo>
                    <a:pt x="2432" y="31790"/>
                  </a:lnTo>
                  <a:lnTo>
                    <a:pt x="3769" y="46011"/>
                  </a:lnTo>
                  <a:cubicBezTo>
                    <a:pt x="3830" y="46315"/>
                    <a:pt x="3951" y="46680"/>
                    <a:pt x="4194" y="46923"/>
                  </a:cubicBezTo>
                  <a:cubicBezTo>
                    <a:pt x="4498" y="47166"/>
                    <a:pt x="4863" y="47348"/>
                    <a:pt x="5288" y="47348"/>
                  </a:cubicBezTo>
                  <a:lnTo>
                    <a:pt x="5774" y="47288"/>
                  </a:lnTo>
                  <a:lnTo>
                    <a:pt x="11366" y="46741"/>
                  </a:lnTo>
                  <a:lnTo>
                    <a:pt x="13675" y="46497"/>
                  </a:lnTo>
                  <a:lnTo>
                    <a:pt x="16714" y="46254"/>
                  </a:lnTo>
                  <a:lnTo>
                    <a:pt x="18415" y="46072"/>
                  </a:lnTo>
                  <a:lnTo>
                    <a:pt x="18902" y="46011"/>
                  </a:lnTo>
                  <a:lnTo>
                    <a:pt x="22244" y="45707"/>
                  </a:lnTo>
                  <a:lnTo>
                    <a:pt x="32272" y="44735"/>
                  </a:lnTo>
                  <a:lnTo>
                    <a:pt x="32636" y="44735"/>
                  </a:lnTo>
                  <a:lnTo>
                    <a:pt x="35128" y="44492"/>
                  </a:lnTo>
                  <a:lnTo>
                    <a:pt x="36587" y="44370"/>
                  </a:lnTo>
                  <a:lnTo>
                    <a:pt x="38592" y="44188"/>
                  </a:lnTo>
                  <a:lnTo>
                    <a:pt x="41266" y="43945"/>
                  </a:lnTo>
                  <a:lnTo>
                    <a:pt x="56764" y="42426"/>
                  </a:lnTo>
                  <a:cubicBezTo>
                    <a:pt x="57554" y="42365"/>
                    <a:pt x="58101" y="41696"/>
                    <a:pt x="58101" y="40906"/>
                  </a:cubicBezTo>
                  <a:lnTo>
                    <a:pt x="54758" y="6447"/>
                  </a:lnTo>
                  <a:lnTo>
                    <a:pt x="54272" y="1281"/>
                  </a:lnTo>
                  <a:cubicBezTo>
                    <a:pt x="54214" y="531"/>
                    <a:pt x="53609" y="1"/>
                    <a:pt x="528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32"/>
            <p:cNvSpPr/>
            <p:nvPr/>
          </p:nvSpPr>
          <p:spPr>
            <a:xfrm>
              <a:off x="1293100" y="990625"/>
              <a:ext cx="22875" cy="17875"/>
            </a:xfrm>
            <a:custGeom>
              <a:avLst/>
              <a:gdLst/>
              <a:ahLst/>
              <a:cxnLst/>
              <a:rect l="l" t="t" r="r" b="b"/>
              <a:pathLst>
                <a:path w="915" h="715" extrusionOk="0">
                  <a:moveTo>
                    <a:pt x="758" y="1"/>
                  </a:moveTo>
                  <a:cubicBezTo>
                    <a:pt x="486" y="1"/>
                    <a:pt x="0" y="715"/>
                    <a:pt x="445" y="715"/>
                  </a:cubicBezTo>
                  <a:cubicBezTo>
                    <a:pt x="459" y="715"/>
                    <a:pt x="474" y="714"/>
                    <a:pt x="489" y="713"/>
                  </a:cubicBezTo>
                  <a:cubicBezTo>
                    <a:pt x="732" y="652"/>
                    <a:pt x="915" y="470"/>
                    <a:pt x="915" y="226"/>
                  </a:cubicBezTo>
                  <a:cubicBezTo>
                    <a:pt x="901" y="63"/>
                    <a:pt x="839" y="1"/>
                    <a:pt x="75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32"/>
            <p:cNvSpPr/>
            <p:nvPr/>
          </p:nvSpPr>
          <p:spPr>
            <a:xfrm>
              <a:off x="1296200" y="950700"/>
              <a:ext cx="9150" cy="9125"/>
            </a:xfrm>
            <a:custGeom>
              <a:avLst/>
              <a:gdLst/>
              <a:ahLst/>
              <a:cxnLst/>
              <a:rect l="l" t="t" r="r" b="b"/>
              <a:pathLst>
                <a:path w="366" h="365" extrusionOk="0">
                  <a:moveTo>
                    <a:pt x="183" y="0"/>
                  </a:moveTo>
                  <a:cubicBezTo>
                    <a:pt x="61" y="0"/>
                    <a:pt x="1" y="61"/>
                    <a:pt x="1" y="183"/>
                  </a:cubicBezTo>
                  <a:cubicBezTo>
                    <a:pt x="1" y="304"/>
                    <a:pt x="92" y="365"/>
                    <a:pt x="183" y="365"/>
                  </a:cubicBezTo>
                  <a:cubicBezTo>
                    <a:pt x="274" y="365"/>
                    <a:pt x="365" y="304"/>
                    <a:pt x="365" y="183"/>
                  </a:cubicBezTo>
                  <a:lnTo>
                    <a:pt x="365" y="122"/>
                  </a:lnTo>
                  <a:cubicBezTo>
                    <a:pt x="365" y="61"/>
                    <a:pt x="244" y="0"/>
                    <a:pt x="18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32"/>
            <p:cNvSpPr/>
            <p:nvPr/>
          </p:nvSpPr>
          <p:spPr>
            <a:xfrm>
              <a:off x="1761125" y="347500"/>
              <a:ext cx="744500" cy="1141075"/>
            </a:xfrm>
            <a:custGeom>
              <a:avLst/>
              <a:gdLst/>
              <a:ahLst/>
              <a:cxnLst/>
              <a:rect l="l" t="t" r="r" b="b"/>
              <a:pathLst>
                <a:path w="29780" h="45643" extrusionOk="0">
                  <a:moveTo>
                    <a:pt x="29780" y="1"/>
                  </a:moveTo>
                  <a:lnTo>
                    <a:pt x="28564" y="122"/>
                  </a:lnTo>
                  <a:lnTo>
                    <a:pt x="25161" y="426"/>
                  </a:lnTo>
                  <a:lnTo>
                    <a:pt x="22244" y="730"/>
                  </a:lnTo>
                  <a:lnTo>
                    <a:pt x="16106" y="1277"/>
                  </a:lnTo>
                  <a:lnTo>
                    <a:pt x="1" y="45642"/>
                  </a:lnTo>
                  <a:lnTo>
                    <a:pt x="3343" y="45338"/>
                  </a:lnTo>
                  <a:lnTo>
                    <a:pt x="13371" y="44427"/>
                  </a:lnTo>
                  <a:lnTo>
                    <a:pt x="13735" y="44366"/>
                  </a:lnTo>
                  <a:lnTo>
                    <a:pt x="29780" y="1"/>
                  </a:lnTo>
                  <a:close/>
                </a:path>
              </a:pathLst>
            </a:custGeom>
            <a:solidFill>
              <a:srgbClr val="FFFFFF">
                <a:alpha val="60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32"/>
            <p:cNvSpPr/>
            <p:nvPr/>
          </p:nvSpPr>
          <p:spPr>
            <a:xfrm>
              <a:off x="2203250" y="338275"/>
              <a:ext cx="455850" cy="1109275"/>
            </a:xfrm>
            <a:custGeom>
              <a:avLst/>
              <a:gdLst/>
              <a:ahLst/>
              <a:cxnLst/>
              <a:rect l="l" t="t" r="r" b="b"/>
              <a:pathLst>
                <a:path w="18234" h="44371" extrusionOk="0">
                  <a:moveTo>
                    <a:pt x="16286" y="1"/>
                  </a:moveTo>
                  <a:cubicBezTo>
                    <a:pt x="16247" y="1"/>
                    <a:pt x="16207" y="2"/>
                    <a:pt x="16167" y="5"/>
                  </a:cubicBezTo>
                  <a:lnTo>
                    <a:pt x="16045" y="5"/>
                  </a:lnTo>
                  <a:lnTo>
                    <a:pt x="1" y="44370"/>
                  </a:lnTo>
                  <a:lnTo>
                    <a:pt x="2006" y="44188"/>
                  </a:lnTo>
                  <a:lnTo>
                    <a:pt x="4680" y="43945"/>
                  </a:lnTo>
                  <a:lnTo>
                    <a:pt x="18233" y="6447"/>
                  </a:lnTo>
                  <a:lnTo>
                    <a:pt x="17686" y="1281"/>
                  </a:lnTo>
                  <a:cubicBezTo>
                    <a:pt x="17628" y="531"/>
                    <a:pt x="17023" y="1"/>
                    <a:pt x="16286" y="1"/>
                  </a:cubicBezTo>
                  <a:close/>
                </a:path>
              </a:pathLst>
            </a:custGeom>
            <a:solidFill>
              <a:srgbClr val="FFFFFF">
                <a:alpha val="60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32"/>
            <p:cNvSpPr/>
            <p:nvPr/>
          </p:nvSpPr>
          <p:spPr>
            <a:xfrm>
              <a:off x="1572725" y="391575"/>
              <a:ext cx="460400" cy="1115225"/>
            </a:xfrm>
            <a:custGeom>
              <a:avLst/>
              <a:gdLst/>
              <a:ahLst/>
              <a:cxnLst/>
              <a:rect l="l" t="t" r="r" b="b"/>
              <a:pathLst>
                <a:path w="18416" h="44609" extrusionOk="0">
                  <a:moveTo>
                    <a:pt x="18415" y="0"/>
                  </a:moveTo>
                  <a:lnTo>
                    <a:pt x="16106" y="243"/>
                  </a:lnTo>
                  <a:lnTo>
                    <a:pt x="1" y="44609"/>
                  </a:lnTo>
                  <a:lnTo>
                    <a:pt x="2371" y="44426"/>
                  </a:lnTo>
                  <a:lnTo>
                    <a:pt x="18415" y="0"/>
                  </a:lnTo>
                  <a:close/>
                </a:path>
              </a:pathLst>
            </a:custGeom>
            <a:solidFill>
              <a:srgbClr val="FFFFFF">
                <a:alpha val="60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32"/>
            <p:cNvSpPr/>
            <p:nvPr/>
          </p:nvSpPr>
          <p:spPr>
            <a:xfrm>
              <a:off x="1337225" y="432600"/>
              <a:ext cx="265900" cy="700450"/>
            </a:xfrm>
            <a:custGeom>
              <a:avLst/>
              <a:gdLst/>
              <a:ahLst/>
              <a:cxnLst/>
              <a:rect l="l" t="t" r="r" b="b"/>
              <a:pathLst>
                <a:path w="10636" h="28018" extrusionOk="0">
                  <a:moveTo>
                    <a:pt x="10636" y="0"/>
                  </a:moveTo>
                  <a:lnTo>
                    <a:pt x="8327" y="243"/>
                  </a:lnTo>
                  <a:lnTo>
                    <a:pt x="1" y="23094"/>
                  </a:lnTo>
                  <a:lnTo>
                    <a:pt x="487" y="28017"/>
                  </a:lnTo>
                  <a:lnTo>
                    <a:pt x="10636" y="0"/>
                  </a:lnTo>
                  <a:close/>
                </a:path>
              </a:pathLst>
            </a:custGeom>
            <a:solidFill>
              <a:srgbClr val="FFFFFF">
                <a:alpha val="60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0" name="Google Shape;290;p32"/>
          <p:cNvGrpSpPr/>
          <p:nvPr/>
        </p:nvGrpSpPr>
        <p:grpSpPr>
          <a:xfrm rot="-809226">
            <a:off x="279327" y="3799684"/>
            <a:ext cx="796521" cy="1105287"/>
            <a:chOff x="1214150" y="2918750"/>
            <a:chExt cx="2057250" cy="2466975"/>
          </a:xfrm>
        </p:grpSpPr>
        <p:sp>
          <p:nvSpPr>
            <p:cNvPr id="291" name="Google Shape;291;p32"/>
            <p:cNvSpPr/>
            <p:nvPr/>
          </p:nvSpPr>
          <p:spPr>
            <a:xfrm>
              <a:off x="1921525" y="2919750"/>
              <a:ext cx="567400" cy="485725"/>
            </a:xfrm>
            <a:custGeom>
              <a:avLst/>
              <a:gdLst/>
              <a:ahLst/>
              <a:cxnLst/>
              <a:rect l="l" t="t" r="r" b="b"/>
              <a:pathLst>
                <a:path w="22696" h="19429" extrusionOk="0">
                  <a:moveTo>
                    <a:pt x="12951" y="4250"/>
                  </a:moveTo>
                  <a:cubicBezTo>
                    <a:pt x="15758" y="4250"/>
                    <a:pt x="18441" y="6429"/>
                    <a:pt x="18441" y="9726"/>
                  </a:cubicBezTo>
                  <a:cubicBezTo>
                    <a:pt x="18380" y="12704"/>
                    <a:pt x="16010" y="15074"/>
                    <a:pt x="13032" y="15074"/>
                  </a:cubicBezTo>
                  <a:cubicBezTo>
                    <a:pt x="13007" y="15074"/>
                    <a:pt x="12982" y="15074"/>
                    <a:pt x="12957" y="15074"/>
                  </a:cubicBezTo>
                  <a:cubicBezTo>
                    <a:pt x="8145" y="15074"/>
                    <a:pt x="5757" y="9282"/>
                    <a:pt x="9143" y="5836"/>
                  </a:cubicBezTo>
                  <a:cubicBezTo>
                    <a:pt x="10258" y="4741"/>
                    <a:pt x="11618" y="4250"/>
                    <a:pt x="12951" y="4250"/>
                  </a:cubicBezTo>
                  <a:close/>
                  <a:moveTo>
                    <a:pt x="12883" y="1"/>
                  </a:moveTo>
                  <a:cubicBezTo>
                    <a:pt x="4351" y="1"/>
                    <a:pt x="1" y="10369"/>
                    <a:pt x="6043" y="16532"/>
                  </a:cubicBezTo>
                  <a:cubicBezTo>
                    <a:pt x="8023" y="18532"/>
                    <a:pt x="10473" y="19429"/>
                    <a:pt x="12879" y="19429"/>
                  </a:cubicBezTo>
                  <a:cubicBezTo>
                    <a:pt x="17861" y="19429"/>
                    <a:pt x="22654" y="15586"/>
                    <a:pt x="22695" y="9726"/>
                  </a:cubicBezTo>
                  <a:cubicBezTo>
                    <a:pt x="22695" y="4378"/>
                    <a:pt x="18380" y="2"/>
                    <a:pt x="13032" y="2"/>
                  </a:cubicBezTo>
                  <a:cubicBezTo>
                    <a:pt x="12982" y="1"/>
                    <a:pt x="12933" y="1"/>
                    <a:pt x="12883" y="1"/>
                  </a:cubicBez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32"/>
            <p:cNvSpPr/>
            <p:nvPr/>
          </p:nvSpPr>
          <p:spPr>
            <a:xfrm>
              <a:off x="1214150" y="3153775"/>
              <a:ext cx="673150" cy="777175"/>
            </a:xfrm>
            <a:custGeom>
              <a:avLst/>
              <a:gdLst/>
              <a:ahLst/>
              <a:cxnLst/>
              <a:rect l="l" t="t" r="r" b="b"/>
              <a:pathLst>
                <a:path w="26926" h="31087" extrusionOk="0">
                  <a:moveTo>
                    <a:pt x="3890" y="0"/>
                  </a:moveTo>
                  <a:cubicBezTo>
                    <a:pt x="3890" y="0"/>
                    <a:pt x="1" y="27409"/>
                    <a:pt x="13675" y="30691"/>
                  </a:cubicBezTo>
                  <a:cubicBezTo>
                    <a:pt x="14804" y="30962"/>
                    <a:pt x="15822" y="31086"/>
                    <a:pt x="16739" y="31086"/>
                  </a:cubicBezTo>
                  <a:cubicBezTo>
                    <a:pt x="26926" y="31086"/>
                    <a:pt x="24675" y="15741"/>
                    <a:pt x="24675" y="15741"/>
                  </a:cubicBezTo>
                  <a:lnTo>
                    <a:pt x="11001" y="0"/>
                  </a:lnTo>
                  <a:close/>
                </a:path>
              </a:pathLst>
            </a:custGeom>
            <a:solidFill>
              <a:srgbClr val="F067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32"/>
            <p:cNvSpPr/>
            <p:nvPr/>
          </p:nvSpPr>
          <p:spPr>
            <a:xfrm>
              <a:off x="1293175" y="2918750"/>
              <a:ext cx="663975" cy="628550"/>
            </a:xfrm>
            <a:custGeom>
              <a:avLst/>
              <a:gdLst/>
              <a:ahLst/>
              <a:cxnLst/>
              <a:rect l="l" t="t" r="r" b="b"/>
              <a:pathLst>
                <a:path w="26559" h="25142" extrusionOk="0">
                  <a:moveTo>
                    <a:pt x="13321" y="1"/>
                  </a:moveTo>
                  <a:cubicBezTo>
                    <a:pt x="13153" y="1"/>
                    <a:pt x="12987" y="14"/>
                    <a:pt x="12823" y="42"/>
                  </a:cubicBezTo>
                  <a:cubicBezTo>
                    <a:pt x="10939" y="406"/>
                    <a:pt x="9116" y="1075"/>
                    <a:pt x="7475" y="2108"/>
                  </a:cubicBezTo>
                  <a:cubicBezTo>
                    <a:pt x="6624" y="2594"/>
                    <a:pt x="5834" y="3141"/>
                    <a:pt x="5044" y="3749"/>
                  </a:cubicBezTo>
                  <a:cubicBezTo>
                    <a:pt x="2796" y="5511"/>
                    <a:pt x="1094" y="7639"/>
                    <a:pt x="729" y="9401"/>
                  </a:cubicBezTo>
                  <a:cubicBezTo>
                    <a:pt x="0" y="12926"/>
                    <a:pt x="10514" y="25142"/>
                    <a:pt x="10514" y="25142"/>
                  </a:cubicBezTo>
                  <a:lnTo>
                    <a:pt x="16652" y="20766"/>
                  </a:lnTo>
                  <a:lnTo>
                    <a:pt x="19144" y="19064"/>
                  </a:lnTo>
                  <a:lnTo>
                    <a:pt x="26558" y="13777"/>
                  </a:lnTo>
                  <a:cubicBezTo>
                    <a:pt x="26558" y="13777"/>
                    <a:pt x="18727" y="1"/>
                    <a:pt x="133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32"/>
            <p:cNvSpPr/>
            <p:nvPr/>
          </p:nvSpPr>
          <p:spPr>
            <a:xfrm>
              <a:off x="1419275" y="2969925"/>
              <a:ext cx="477100" cy="628650"/>
            </a:xfrm>
            <a:custGeom>
              <a:avLst/>
              <a:gdLst/>
              <a:ahLst/>
              <a:cxnLst/>
              <a:rect l="l" t="t" r="r" b="b"/>
              <a:pathLst>
                <a:path w="19084" h="25146" extrusionOk="0">
                  <a:moveTo>
                    <a:pt x="2431" y="0"/>
                  </a:moveTo>
                  <a:cubicBezTo>
                    <a:pt x="1580" y="487"/>
                    <a:pt x="790" y="1033"/>
                    <a:pt x="0" y="1641"/>
                  </a:cubicBezTo>
                  <a:cubicBezTo>
                    <a:pt x="4558" y="6746"/>
                    <a:pt x="7779" y="13067"/>
                    <a:pt x="11608" y="18719"/>
                  </a:cubicBezTo>
                  <a:cubicBezTo>
                    <a:pt x="12581" y="20117"/>
                    <a:pt x="13614" y="21575"/>
                    <a:pt x="14586" y="22851"/>
                  </a:cubicBezTo>
                  <a:cubicBezTo>
                    <a:pt x="15515" y="23998"/>
                    <a:pt x="16738" y="25145"/>
                    <a:pt x="18123" y="25145"/>
                  </a:cubicBezTo>
                  <a:cubicBezTo>
                    <a:pt x="18279" y="25145"/>
                    <a:pt x="18437" y="25131"/>
                    <a:pt x="18597" y="25100"/>
                  </a:cubicBezTo>
                  <a:cubicBezTo>
                    <a:pt x="19083" y="24432"/>
                    <a:pt x="18597" y="23520"/>
                    <a:pt x="18111" y="22791"/>
                  </a:cubicBezTo>
                  <a:cubicBezTo>
                    <a:pt x="16774" y="20846"/>
                    <a:pt x="15437" y="18901"/>
                    <a:pt x="14100" y="17017"/>
                  </a:cubicBezTo>
                  <a:cubicBezTo>
                    <a:pt x="10210" y="11365"/>
                    <a:pt x="6321" y="5713"/>
                    <a:pt x="243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32"/>
            <p:cNvSpPr/>
            <p:nvPr/>
          </p:nvSpPr>
          <p:spPr>
            <a:xfrm>
              <a:off x="2598250" y="3153775"/>
              <a:ext cx="673150" cy="777175"/>
            </a:xfrm>
            <a:custGeom>
              <a:avLst/>
              <a:gdLst/>
              <a:ahLst/>
              <a:cxnLst/>
              <a:rect l="l" t="t" r="r" b="b"/>
              <a:pathLst>
                <a:path w="26926" h="31087" extrusionOk="0">
                  <a:moveTo>
                    <a:pt x="15925" y="0"/>
                  </a:moveTo>
                  <a:lnTo>
                    <a:pt x="2251" y="15741"/>
                  </a:lnTo>
                  <a:cubicBezTo>
                    <a:pt x="2251" y="15741"/>
                    <a:pt x="0" y="31086"/>
                    <a:pt x="10187" y="31086"/>
                  </a:cubicBezTo>
                  <a:cubicBezTo>
                    <a:pt x="11104" y="31086"/>
                    <a:pt x="12122" y="30962"/>
                    <a:pt x="13251" y="30691"/>
                  </a:cubicBezTo>
                  <a:cubicBezTo>
                    <a:pt x="26925" y="27409"/>
                    <a:pt x="23036" y="0"/>
                    <a:pt x="23036" y="0"/>
                  </a:cubicBezTo>
                  <a:close/>
                </a:path>
              </a:pathLst>
            </a:custGeom>
            <a:solidFill>
              <a:srgbClr val="F067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32"/>
            <p:cNvSpPr/>
            <p:nvPr/>
          </p:nvSpPr>
          <p:spPr>
            <a:xfrm>
              <a:off x="2528400" y="2918750"/>
              <a:ext cx="663975" cy="628550"/>
            </a:xfrm>
            <a:custGeom>
              <a:avLst/>
              <a:gdLst/>
              <a:ahLst/>
              <a:cxnLst/>
              <a:rect l="l" t="t" r="r" b="b"/>
              <a:pathLst>
                <a:path w="26559" h="25142" extrusionOk="0">
                  <a:moveTo>
                    <a:pt x="13238" y="1"/>
                  </a:moveTo>
                  <a:cubicBezTo>
                    <a:pt x="7832" y="1"/>
                    <a:pt x="0" y="13777"/>
                    <a:pt x="0" y="13777"/>
                  </a:cubicBezTo>
                  <a:lnTo>
                    <a:pt x="7415" y="19064"/>
                  </a:lnTo>
                  <a:lnTo>
                    <a:pt x="9907" y="20766"/>
                  </a:lnTo>
                  <a:lnTo>
                    <a:pt x="16045" y="25142"/>
                  </a:lnTo>
                  <a:cubicBezTo>
                    <a:pt x="16045" y="25142"/>
                    <a:pt x="26559" y="12926"/>
                    <a:pt x="25830" y="9401"/>
                  </a:cubicBezTo>
                  <a:cubicBezTo>
                    <a:pt x="25465" y="7639"/>
                    <a:pt x="23763" y="5511"/>
                    <a:pt x="21515" y="3749"/>
                  </a:cubicBezTo>
                  <a:cubicBezTo>
                    <a:pt x="20724" y="3141"/>
                    <a:pt x="19934" y="2594"/>
                    <a:pt x="19084" y="2108"/>
                  </a:cubicBezTo>
                  <a:cubicBezTo>
                    <a:pt x="17443" y="1075"/>
                    <a:pt x="15619" y="406"/>
                    <a:pt x="13735" y="42"/>
                  </a:cubicBezTo>
                  <a:cubicBezTo>
                    <a:pt x="13572" y="14"/>
                    <a:pt x="13406" y="1"/>
                    <a:pt x="132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32"/>
            <p:cNvSpPr/>
            <p:nvPr/>
          </p:nvSpPr>
          <p:spPr>
            <a:xfrm>
              <a:off x="2589175" y="2969925"/>
              <a:ext cx="477100" cy="628650"/>
            </a:xfrm>
            <a:custGeom>
              <a:avLst/>
              <a:gdLst/>
              <a:ahLst/>
              <a:cxnLst/>
              <a:rect l="l" t="t" r="r" b="b"/>
              <a:pathLst>
                <a:path w="19084" h="25146" extrusionOk="0">
                  <a:moveTo>
                    <a:pt x="16653" y="0"/>
                  </a:moveTo>
                  <a:lnTo>
                    <a:pt x="4984" y="16956"/>
                  </a:lnTo>
                  <a:lnTo>
                    <a:pt x="973" y="22791"/>
                  </a:lnTo>
                  <a:cubicBezTo>
                    <a:pt x="487" y="23520"/>
                    <a:pt x="0" y="24432"/>
                    <a:pt x="487" y="25100"/>
                  </a:cubicBezTo>
                  <a:cubicBezTo>
                    <a:pt x="647" y="25131"/>
                    <a:pt x="805" y="25145"/>
                    <a:pt x="961" y="25145"/>
                  </a:cubicBezTo>
                  <a:cubicBezTo>
                    <a:pt x="2346" y="25145"/>
                    <a:pt x="3569" y="23998"/>
                    <a:pt x="4498" y="22851"/>
                  </a:cubicBezTo>
                  <a:cubicBezTo>
                    <a:pt x="5470" y="21575"/>
                    <a:pt x="6503" y="20117"/>
                    <a:pt x="7476" y="18719"/>
                  </a:cubicBezTo>
                  <a:cubicBezTo>
                    <a:pt x="11304" y="13067"/>
                    <a:pt x="14525" y="6746"/>
                    <a:pt x="19084" y="1641"/>
                  </a:cubicBezTo>
                  <a:cubicBezTo>
                    <a:pt x="18293" y="1033"/>
                    <a:pt x="17503" y="487"/>
                    <a:pt x="1665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32"/>
            <p:cNvSpPr/>
            <p:nvPr/>
          </p:nvSpPr>
          <p:spPr>
            <a:xfrm>
              <a:off x="1288600" y="3130975"/>
              <a:ext cx="1903775" cy="2254750"/>
            </a:xfrm>
            <a:custGeom>
              <a:avLst/>
              <a:gdLst/>
              <a:ahLst/>
              <a:cxnLst/>
              <a:rect l="l" t="t" r="r" b="b"/>
              <a:pathLst>
                <a:path w="76151" h="90190" extrusionOk="0">
                  <a:moveTo>
                    <a:pt x="33244" y="0"/>
                  </a:moveTo>
                  <a:cubicBezTo>
                    <a:pt x="14890" y="0"/>
                    <a:pt x="1" y="14829"/>
                    <a:pt x="1" y="33183"/>
                  </a:cubicBezTo>
                  <a:lnTo>
                    <a:pt x="1" y="84416"/>
                  </a:lnTo>
                  <a:cubicBezTo>
                    <a:pt x="1" y="87576"/>
                    <a:pt x="2553" y="90190"/>
                    <a:pt x="5714" y="90190"/>
                  </a:cubicBezTo>
                  <a:lnTo>
                    <a:pt x="70438" y="90190"/>
                  </a:lnTo>
                  <a:cubicBezTo>
                    <a:pt x="73598" y="90129"/>
                    <a:pt x="76151" y="87576"/>
                    <a:pt x="76151" y="84416"/>
                  </a:cubicBezTo>
                  <a:lnTo>
                    <a:pt x="76151" y="33183"/>
                  </a:lnTo>
                  <a:cubicBezTo>
                    <a:pt x="76151" y="14829"/>
                    <a:pt x="61261" y="0"/>
                    <a:pt x="429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32"/>
            <p:cNvSpPr/>
            <p:nvPr/>
          </p:nvSpPr>
          <p:spPr>
            <a:xfrm>
              <a:off x="1288600" y="5042325"/>
              <a:ext cx="1903775" cy="343400"/>
            </a:xfrm>
            <a:custGeom>
              <a:avLst/>
              <a:gdLst/>
              <a:ahLst/>
              <a:cxnLst/>
              <a:rect l="l" t="t" r="r" b="b"/>
              <a:pathLst>
                <a:path w="76151" h="13736" extrusionOk="0">
                  <a:moveTo>
                    <a:pt x="1" y="1"/>
                  </a:moveTo>
                  <a:lnTo>
                    <a:pt x="1" y="7962"/>
                  </a:lnTo>
                  <a:cubicBezTo>
                    <a:pt x="1" y="11122"/>
                    <a:pt x="2553" y="13736"/>
                    <a:pt x="5714" y="13736"/>
                  </a:cubicBezTo>
                  <a:lnTo>
                    <a:pt x="70438" y="13736"/>
                  </a:lnTo>
                  <a:cubicBezTo>
                    <a:pt x="73598" y="13675"/>
                    <a:pt x="76151" y="11122"/>
                    <a:pt x="76151" y="7962"/>
                  </a:cubicBezTo>
                  <a:lnTo>
                    <a:pt x="7615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32"/>
            <p:cNvSpPr/>
            <p:nvPr/>
          </p:nvSpPr>
          <p:spPr>
            <a:xfrm>
              <a:off x="1578800" y="4442175"/>
              <a:ext cx="1321875" cy="770350"/>
            </a:xfrm>
            <a:custGeom>
              <a:avLst/>
              <a:gdLst/>
              <a:ahLst/>
              <a:cxnLst/>
              <a:rect l="l" t="t" r="r" b="b"/>
              <a:pathLst>
                <a:path w="52875" h="30814" extrusionOk="0">
                  <a:moveTo>
                    <a:pt x="7901" y="1"/>
                  </a:moveTo>
                  <a:cubicBezTo>
                    <a:pt x="3526" y="1"/>
                    <a:pt x="1" y="3526"/>
                    <a:pt x="1" y="7901"/>
                  </a:cubicBezTo>
                  <a:lnTo>
                    <a:pt x="1" y="22913"/>
                  </a:lnTo>
                  <a:cubicBezTo>
                    <a:pt x="1" y="27288"/>
                    <a:pt x="3526" y="30813"/>
                    <a:pt x="7901" y="30813"/>
                  </a:cubicBezTo>
                  <a:lnTo>
                    <a:pt x="44974" y="30813"/>
                  </a:lnTo>
                  <a:cubicBezTo>
                    <a:pt x="49349" y="30813"/>
                    <a:pt x="52874" y="27288"/>
                    <a:pt x="52874" y="22913"/>
                  </a:cubicBezTo>
                  <a:lnTo>
                    <a:pt x="52874" y="7901"/>
                  </a:lnTo>
                  <a:cubicBezTo>
                    <a:pt x="52874" y="3526"/>
                    <a:pt x="49349" y="1"/>
                    <a:pt x="44974" y="1"/>
                  </a:cubicBezTo>
                  <a:close/>
                </a:path>
              </a:pathLst>
            </a:custGeom>
            <a:solidFill>
              <a:srgbClr val="F067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32"/>
            <p:cNvSpPr/>
            <p:nvPr/>
          </p:nvSpPr>
          <p:spPr>
            <a:xfrm>
              <a:off x="1578800" y="4442175"/>
              <a:ext cx="1321875" cy="385950"/>
            </a:xfrm>
            <a:custGeom>
              <a:avLst/>
              <a:gdLst/>
              <a:ahLst/>
              <a:cxnLst/>
              <a:rect l="l" t="t" r="r" b="b"/>
              <a:pathLst>
                <a:path w="52875" h="15438" extrusionOk="0">
                  <a:moveTo>
                    <a:pt x="2614" y="1"/>
                  </a:moveTo>
                  <a:cubicBezTo>
                    <a:pt x="1155" y="1"/>
                    <a:pt x="1" y="1216"/>
                    <a:pt x="1" y="2614"/>
                  </a:cubicBezTo>
                  <a:lnTo>
                    <a:pt x="1" y="15437"/>
                  </a:lnTo>
                  <a:lnTo>
                    <a:pt x="52874" y="15437"/>
                  </a:lnTo>
                  <a:lnTo>
                    <a:pt x="52874" y="2614"/>
                  </a:lnTo>
                  <a:cubicBezTo>
                    <a:pt x="52874" y="1216"/>
                    <a:pt x="51719" y="1"/>
                    <a:pt x="5032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32"/>
            <p:cNvSpPr/>
            <p:nvPr/>
          </p:nvSpPr>
          <p:spPr>
            <a:xfrm>
              <a:off x="2092350" y="4676150"/>
              <a:ext cx="303900" cy="303900"/>
            </a:xfrm>
            <a:custGeom>
              <a:avLst/>
              <a:gdLst/>
              <a:ahLst/>
              <a:cxnLst/>
              <a:rect l="l" t="t" r="r" b="b"/>
              <a:pathLst>
                <a:path w="12156" h="12156" extrusionOk="0">
                  <a:moveTo>
                    <a:pt x="6078" y="1"/>
                  </a:moveTo>
                  <a:cubicBezTo>
                    <a:pt x="2735" y="1"/>
                    <a:pt x="0" y="2736"/>
                    <a:pt x="0" y="6078"/>
                  </a:cubicBezTo>
                  <a:cubicBezTo>
                    <a:pt x="0" y="9421"/>
                    <a:pt x="2735" y="12156"/>
                    <a:pt x="6078" y="12156"/>
                  </a:cubicBezTo>
                  <a:cubicBezTo>
                    <a:pt x="9481" y="12156"/>
                    <a:pt x="12155" y="9421"/>
                    <a:pt x="12155" y="6078"/>
                  </a:cubicBezTo>
                  <a:cubicBezTo>
                    <a:pt x="12155" y="2736"/>
                    <a:pt x="9481" y="1"/>
                    <a:pt x="60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32"/>
            <p:cNvSpPr/>
            <p:nvPr/>
          </p:nvSpPr>
          <p:spPr>
            <a:xfrm>
              <a:off x="2156150" y="4761125"/>
              <a:ext cx="155000" cy="133850"/>
            </a:xfrm>
            <a:custGeom>
              <a:avLst/>
              <a:gdLst/>
              <a:ahLst/>
              <a:cxnLst/>
              <a:rect l="l" t="t" r="r" b="b"/>
              <a:pathLst>
                <a:path w="6200" h="5354" extrusionOk="0">
                  <a:moveTo>
                    <a:pt x="3518" y="0"/>
                  </a:moveTo>
                  <a:cubicBezTo>
                    <a:pt x="2862" y="0"/>
                    <a:pt x="2192" y="245"/>
                    <a:pt x="1642" y="795"/>
                  </a:cubicBezTo>
                  <a:cubicBezTo>
                    <a:pt x="1" y="2436"/>
                    <a:pt x="1156" y="5353"/>
                    <a:pt x="3586" y="5353"/>
                  </a:cubicBezTo>
                  <a:cubicBezTo>
                    <a:pt x="5045" y="5353"/>
                    <a:pt x="6200" y="4138"/>
                    <a:pt x="6200" y="2679"/>
                  </a:cubicBezTo>
                  <a:cubicBezTo>
                    <a:pt x="6200" y="1075"/>
                    <a:pt x="4891" y="0"/>
                    <a:pt x="351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32"/>
            <p:cNvSpPr/>
            <p:nvPr/>
          </p:nvSpPr>
          <p:spPr>
            <a:xfrm>
              <a:off x="1761125" y="4554600"/>
              <a:ext cx="86625" cy="527250"/>
            </a:xfrm>
            <a:custGeom>
              <a:avLst/>
              <a:gdLst/>
              <a:ahLst/>
              <a:cxnLst/>
              <a:rect l="l" t="t" r="r" b="b"/>
              <a:pathLst>
                <a:path w="3465" h="21090" extrusionOk="0">
                  <a:moveTo>
                    <a:pt x="1763" y="1"/>
                  </a:moveTo>
                  <a:cubicBezTo>
                    <a:pt x="791" y="1"/>
                    <a:pt x="1" y="791"/>
                    <a:pt x="1" y="1763"/>
                  </a:cubicBezTo>
                  <a:lnTo>
                    <a:pt x="1" y="19327"/>
                  </a:lnTo>
                  <a:cubicBezTo>
                    <a:pt x="1" y="20300"/>
                    <a:pt x="791" y="21090"/>
                    <a:pt x="1763" y="21090"/>
                  </a:cubicBezTo>
                  <a:cubicBezTo>
                    <a:pt x="2675" y="21029"/>
                    <a:pt x="3465" y="20300"/>
                    <a:pt x="3465" y="19327"/>
                  </a:cubicBezTo>
                  <a:lnTo>
                    <a:pt x="3465" y="1763"/>
                  </a:lnTo>
                  <a:cubicBezTo>
                    <a:pt x="3465" y="791"/>
                    <a:pt x="2675" y="1"/>
                    <a:pt x="17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32"/>
            <p:cNvSpPr/>
            <p:nvPr/>
          </p:nvSpPr>
          <p:spPr>
            <a:xfrm>
              <a:off x="1712500" y="4929900"/>
              <a:ext cx="176275" cy="50150"/>
            </a:xfrm>
            <a:custGeom>
              <a:avLst/>
              <a:gdLst/>
              <a:ahLst/>
              <a:cxnLst/>
              <a:rect l="l" t="t" r="r" b="b"/>
              <a:pathLst>
                <a:path w="7051" h="2006" extrusionOk="0">
                  <a:moveTo>
                    <a:pt x="1" y="0"/>
                  </a:moveTo>
                  <a:lnTo>
                    <a:pt x="1" y="2006"/>
                  </a:lnTo>
                  <a:lnTo>
                    <a:pt x="7051" y="2006"/>
                  </a:lnTo>
                  <a:lnTo>
                    <a:pt x="7051" y="0"/>
                  </a:ln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32"/>
            <p:cNvSpPr/>
            <p:nvPr/>
          </p:nvSpPr>
          <p:spPr>
            <a:xfrm>
              <a:off x="2627150" y="4554600"/>
              <a:ext cx="86625" cy="527250"/>
            </a:xfrm>
            <a:custGeom>
              <a:avLst/>
              <a:gdLst/>
              <a:ahLst/>
              <a:cxnLst/>
              <a:rect l="l" t="t" r="r" b="b"/>
              <a:pathLst>
                <a:path w="3465" h="21090" extrusionOk="0">
                  <a:moveTo>
                    <a:pt x="1763" y="1"/>
                  </a:moveTo>
                  <a:cubicBezTo>
                    <a:pt x="791" y="1"/>
                    <a:pt x="1" y="791"/>
                    <a:pt x="1" y="1763"/>
                  </a:cubicBezTo>
                  <a:lnTo>
                    <a:pt x="1" y="19327"/>
                  </a:lnTo>
                  <a:cubicBezTo>
                    <a:pt x="1" y="20300"/>
                    <a:pt x="791" y="21090"/>
                    <a:pt x="1763" y="21090"/>
                  </a:cubicBezTo>
                  <a:cubicBezTo>
                    <a:pt x="2675" y="21090"/>
                    <a:pt x="3465" y="20300"/>
                    <a:pt x="3465" y="19327"/>
                  </a:cubicBezTo>
                  <a:lnTo>
                    <a:pt x="3465" y="1763"/>
                  </a:lnTo>
                  <a:cubicBezTo>
                    <a:pt x="3465" y="791"/>
                    <a:pt x="2675" y="1"/>
                    <a:pt x="17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32"/>
            <p:cNvSpPr/>
            <p:nvPr/>
          </p:nvSpPr>
          <p:spPr>
            <a:xfrm>
              <a:off x="2578550" y="4929900"/>
              <a:ext cx="176250" cy="50150"/>
            </a:xfrm>
            <a:custGeom>
              <a:avLst/>
              <a:gdLst/>
              <a:ahLst/>
              <a:cxnLst/>
              <a:rect l="l" t="t" r="r" b="b"/>
              <a:pathLst>
                <a:path w="7050" h="2006" extrusionOk="0">
                  <a:moveTo>
                    <a:pt x="0" y="0"/>
                  </a:moveTo>
                  <a:lnTo>
                    <a:pt x="0" y="2006"/>
                  </a:lnTo>
                  <a:lnTo>
                    <a:pt x="7050" y="2006"/>
                  </a:lnTo>
                  <a:lnTo>
                    <a:pt x="7050" y="0"/>
                  </a:ln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32"/>
            <p:cNvSpPr/>
            <p:nvPr/>
          </p:nvSpPr>
          <p:spPr>
            <a:xfrm>
              <a:off x="1414725" y="3974225"/>
              <a:ext cx="15200" cy="39525"/>
            </a:xfrm>
            <a:custGeom>
              <a:avLst/>
              <a:gdLst/>
              <a:ahLst/>
              <a:cxnLst/>
              <a:rect l="l" t="t" r="r" b="b"/>
              <a:pathLst>
                <a:path w="608" h="1581" extrusionOk="0">
                  <a:moveTo>
                    <a:pt x="425" y="0"/>
                  </a:moveTo>
                  <a:cubicBezTo>
                    <a:pt x="243" y="0"/>
                    <a:pt x="182" y="61"/>
                    <a:pt x="122" y="182"/>
                  </a:cubicBezTo>
                  <a:cubicBezTo>
                    <a:pt x="0" y="912"/>
                    <a:pt x="0" y="1337"/>
                    <a:pt x="0" y="1337"/>
                  </a:cubicBezTo>
                  <a:cubicBezTo>
                    <a:pt x="0" y="1459"/>
                    <a:pt x="61" y="1580"/>
                    <a:pt x="182" y="1580"/>
                  </a:cubicBezTo>
                  <a:cubicBezTo>
                    <a:pt x="304" y="1580"/>
                    <a:pt x="425" y="1520"/>
                    <a:pt x="425" y="1398"/>
                  </a:cubicBezTo>
                  <a:cubicBezTo>
                    <a:pt x="425" y="1337"/>
                    <a:pt x="486" y="973"/>
                    <a:pt x="608" y="243"/>
                  </a:cubicBezTo>
                  <a:cubicBezTo>
                    <a:pt x="608" y="122"/>
                    <a:pt x="547" y="0"/>
                    <a:pt x="42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32"/>
            <p:cNvSpPr/>
            <p:nvPr/>
          </p:nvSpPr>
          <p:spPr>
            <a:xfrm>
              <a:off x="1426875" y="3237325"/>
              <a:ext cx="1607500" cy="692850"/>
            </a:xfrm>
            <a:custGeom>
              <a:avLst/>
              <a:gdLst/>
              <a:ahLst/>
              <a:cxnLst/>
              <a:rect l="l" t="t" r="r" b="b"/>
              <a:pathLst>
                <a:path w="64300" h="27714" extrusionOk="0">
                  <a:moveTo>
                    <a:pt x="30995" y="1"/>
                  </a:moveTo>
                  <a:cubicBezTo>
                    <a:pt x="30873" y="1"/>
                    <a:pt x="30752" y="122"/>
                    <a:pt x="30752" y="244"/>
                  </a:cubicBezTo>
                  <a:cubicBezTo>
                    <a:pt x="30813" y="365"/>
                    <a:pt x="30873" y="426"/>
                    <a:pt x="30995" y="426"/>
                  </a:cubicBezTo>
                  <a:lnTo>
                    <a:pt x="33304" y="426"/>
                  </a:lnTo>
                  <a:cubicBezTo>
                    <a:pt x="33365" y="426"/>
                    <a:pt x="33487" y="365"/>
                    <a:pt x="33487" y="244"/>
                  </a:cubicBezTo>
                  <a:cubicBezTo>
                    <a:pt x="33487" y="122"/>
                    <a:pt x="33426" y="1"/>
                    <a:pt x="33304" y="1"/>
                  </a:cubicBezTo>
                  <a:close/>
                  <a:moveTo>
                    <a:pt x="28797" y="117"/>
                  </a:moveTo>
                  <a:cubicBezTo>
                    <a:pt x="28781" y="117"/>
                    <a:pt x="28764" y="119"/>
                    <a:pt x="28746" y="122"/>
                  </a:cubicBezTo>
                  <a:cubicBezTo>
                    <a:pt x="28017" y="183"/>
                    <a:pt x="27288" y="244"/>
                    <a:pt x="26559" y="365"/>
                  </a:cubicBezTo>
                  <a:cubicBezTo>
                    <a:pt x="26376" y="365"/>
                    <a:pt x="26315" y="487"/>
                    <a:pt x="26315" y="608"/>
                  </a:cubicBezTo>
                  <a:cubicBezTo>
                    <a:pt x="26376" y="730"/>
                    <a:pt x="26437" y="791"/>
                    <a:pt x="26559" y="851"/>
                  </a:cubicBezTo>
                  <a:lnTo>
                    <a:pt x="26619" y="851"/>
                  </a:lnTo>
                  <a:cubicBezTo>
                    <a:pt x="27288" y="730"/>
                    <a:pt x="28017" y="608"/>
                    <a:pt x="28807" y="548"/>
                  </a:cubicBezTo>
                  <a:cubicBezTo>
                    <a:pt x="29093" y="548"/>
                    <a:pt x="29056" y="117"/>
                    <a:pt x="28797" y="117"/>
                  </a:cubicBezTo>
                  <a:close/>
                  <a:moveTo>
                    <a:pt x="35492" y="122"/>
                  </a:moveTo>
                  <a:cubicBezTo>
                    <a:pt x="35371" y="122"/>
                    <a:pt x="35249" y="183"/>
                    <a:pt x="35249" y="304"/>
                  </a:cubicBezTo>
                  <a:cubicBezTo>
                    <a:pt x="35249" y="426"/>
                    <a:pt x="35310" y="548"/>
                    <a:pt x="35432" y="548"/>
                  </a:cubicBezTo>
                  <a:cubicBezTo>
                    <a:pt x="36222" y="669"/>
                    <a:pt x="36951" y="730"/>
                    <a:pt x="37680" y="851"/>
                  </a:cubicBezTo>
                  <a:lnTo>
                    <a:pt x="37741" y="851"/>
                  </a:lnTo>
                  <a:cubicBezTo>
                    <a:pt x="38045" y="851"/>
                    <a:pt x="38045" y="365"/>
                    <a:pt x="37741" y="365"/>
                  </a:cubicBezTo>
                  <a:cubicBezTo>
                    <a:pt x="37012" y="244"/>
                    <a:pt x="36222" y="183"/>
                    <a:pt x="35492" y="122"/>
                  </a:cubicBezTo>
                  <a:close/>
                  <a:moveTo>
                    <a:pt x="24310" y="912"/>
                  </a:moveTo>
                  <a:cubicBezTo>
                    <a:pt x="23581" y="1095"/>
                    <a:pt x="22851" y="1277"/>
                    <a:pt x="22122" y="1459"/>
                  </a:cubicBezTo>
                  <a:cubicBezTo>
                    <a:pt x="22000" y="1520"/>
                    <a:pt x="21940" y="1642"/>
                    <a:pt x="21940" y="1763"/>
                  </a:cubicBezTo>
                  <a:cubicBezTo>
                    <a:pt x="22000" y="1824"/>
                    <a:pt x="22061" y="1885"/>
                    <a:pt x="22183" y="1885"/>
                  </a:cubicBezTo>
                  <a:lnTo>
                    <a:pt x="22244" y="1885"/>
                  </a:lnTo>
                  <a:cubicBezTo>
                    <a:pt x="22912" y="1702"/>
                    <a:pt x="23641" y="1520"/>
                    <a:pt x="24371" y="1338"/>
                  </a:cubicBezTo>
                  <a:cubicBezTo>
                    <a:pt x="24492" y="1338"/>
                    <a:pt x="24614" y="1216"/>
                    <a:pt x="24553" y="1095"/>
                  </a:cubicBezTo>
                  <a:cubicBezTo>
                    <a:pt x="24553" y="973"/>
                    <a:pt x="24431" y="912"/>
                    <a:pt x="24310" y="912"/>
                  </a:cubicBezTo>
                  <a:close/>
                  <a:moveTo>
                    <a:pt x="39929" y="912"/>
                  </a:moveTo>
                  <a:cubicBezTo>
                    <a:pt x="39807" y="912"/>
                    <a:pt x="39686" y="973"/>
                    <a:pt x="39625" y="1095"/>
                  </a:cubicBezTo>
                  <a:cubicBezTo>
                    <a:pt x="39625" y="1216"/>
                    <a:pt x="39686" y="1338"/>
                    <a:pt x="39807" y="1338"/>
                  </a:cubicBezTo>
                  <a:cubicBezTo>
                    <a:pt x="40537" y="1520"/>
                    <a:pt x="41266" y="1702"/>
                    <a:pt x="41995" y="1885"/>
                  </a:cubicBezTo>
                  <a:lnTo>
                    <a:pt x="42056" y="1885"/>
                  </a:lnTo>
                  <a:lnTo>
                    <a:pt x="42056" y="1945"/>
                  </a:lnTo>
                  <a:cubicBezTo>
                    <a:pt x="42299" y="1945"/>
                    <a:pt x="42360" y="1520"/>
                    <a:pt x="42117" y="1459"/>
                  </a:cubicBezTo>
                  <a:cubicBezTo>
                    <a:pt x="41387" y="1277"/>
                    <a:pt x="40658" y="1095"/>
                    <a:pt x="39929" y="912"/>
                  </a:cubicBezTo>
                  <a:close/>
                  <a:moveTo>
                    <a:pt x="20090" y="2104"/>
                  </a:moveTo>
                  <a:cubicBezTo>
                    <a:pt x="20060" y="2104"/>
                    <a:pt x="20027" y="2111"/>
                    <a:pt x="19995" y="2128"/>
                  </a:cubicBezTo>
                  <a:cubicBezTo>
                    <a:pt x="19266" y="2371"/>
                    <a:pt x="18597" y="2675"/>
                    <a:pt x="17868" y="2979"/>
                  </a:cubicBezTo>
                  <a:cubicBezTo>
                    <a:pt x="17807" y="3039"/>
                    <a:pt x="17746" y="3161"/>
                    <a:pt x="17807" y="3282"/>
                  </a:cubicBezTo>
                  <a:cubicBezTo>
                    <a:pt x="17807" y="3404"/>
                    <a:pt x="17929" y="3404"/>
                    <a:pt x="17989" y="3404"/>
                  </a:cubicBezTo>
                  <a:lnTo>
                    <a:pt x="17989" y="3343"/>
                  </a:lnTo>
                  <a:cubicBezTo>
                    <a:pt x="18050" y="3343"/>
                    <a:pt x="18050" y="3404"/>
                    <a:pt x="18111" y="3404"/>
                  </a:cubicBezTo>
                  <a:cubicBezTo>
                    <a:pt x="18779" y="3100"/>
                    <a:pt x="19448" y="2796"/>
                    <a:pt x="20116" y="2553"/>
                  </a:cubicBezTo>
                  <a:cubicBezTo>
                    <a:pt x="20238" y="2492"/>
                    <a:pt x="20299" y="2371"/>
                    <a:pt x="20238" y="2249"/>
                  </a:cubicBezTo>
                  <a:cubicBezTo>
                    <a:pt x="20238" y="2160"/>
                    <a:pt x="20173" y="2104"/>
                    <a:pt x="20090" y="2104"/>
                  </a:cubicBezTo>
                  <a:close/>
                  <a:moveTo>
                    <a:pt x="44147" y="2165"/>
                  </a:moveTo>
                  <a:cubicBezTo>
                    <a:pt x="44061" y="2165"/>
                    <a:pt x="43984" y="2221"/>
                    <a:pt x="43940" y="2310"/>
                  </a:cubicBezTo>
                  <a:cubicBezTo>
                    <a:pt x="43879" y="2432"/>
                    <a:pt x="43940" y="2553"/>
                    <a:pt x="44061" y="2553"/>
                  </a:cubicBezTo>
                  <a:cubicBezTo>
                    <a:pt x="44730" y="2857"/>
                    <a:pt x="45459" y="3100"/>
                    <a:pt x="46128" y="3404"/>
                  </a:cubicBezTo>
                  <a:lnTo>
                    <a:pt x="46189" y="3404"/>
                  </a:lnTo>
                  <a:lnTo>
                    <a:pt x="46249" y="3282"/>
                  </a:lnTo>
                  <a:cubicBezTo>
                    <a:pt x="46310" y="3343"/>
                    <a:pt x="46371" y="3343"/>
                    <a:pt x="46432" y="3343"/>
                  </a:cubicBezTo>
                  <a:cubicBezTo>
                    <a:pt x="46492" y="3222"/>
                    <a:pt x="46432" y="3100"/>
                    <a:pt x="46310" y="3039"/>
                  </a:cubicBezTo>
                  <a:cubicBezTo>
                    <a:pt x="45642" y="2675"/>
                    <a:pt x="44912" y="2432"/>
                    <a:pt x="44244" y="2188"/>
                  </a:cubicBezTo>
                  <a:cubicBezTo>
                    <a:pt x="44211" y="2172"/>
                    <a:pt x="44179" y="2165"/>
                    <a:pt x="44147" y="2165"/>
                  </a:cubicBezTo>
                  <a:close/>
                  <a:moveTo>
                    <a:pt x="16046" y="3967"/>
                  </a:moveTo>
                  <a:cubicBezTo>
                    <a:pt x="16007" y="3967"/>
                    <a:pt x="15965" y="3980"/>
                    <a:pt x="15923" y="4012"/>
                  </a:cubicBezTo>
                  <a:cubicBezTo>
                    <a:pt x="15255" y="4376"/>
                    <a:pt x="14586" y="4741"/>
                    <a:pt x="13978" y="5166"/>
                  </a:cubicBezTo>
                  <a:cubicBezTo>
                    <a:pt x="13796" y="5288"/>
                    <a:pt x="13857" y="5592"/>
                    <a:pt x="14100" y="5592"/>
                  </a:cubicBezTo>
                  <a:lnTo>
                    <a:pt x="14161" y="5531"/>
                  </a:lnTo>
                  <a:lnTo>
                    <a:pt x="14221" y="5531"/>
                  </a:lnTo>
                  <a:cubicBezTo>
                    <a:pt x="14829" y="5166"/>
                    <a:pt x="15498" y="4741"/>
                    <a:pt x="16105" y="4376"/>
                  </a:cubicBezTo>
                  <a:cubicBezTo>
                    <a:pt x="16357" y="4276"/>
                    <a:pt x="16234" y="3967"/>
                    <a:pt x="16046" y="3967"/>
                  </a:cubicBezTo>
                  <a:close/>
                  <a:moveTo>
                    <a:pt x="48169" y="3972"/>
                  </a:moveTo>
                  <a:cubicBezTo>
                    <a:pt x="48104" y="3972"/>
                    <a:pt x="48047" y="4001"/>
                    <a:pt x="48012" y="4072"/>
                  </a:cubicBezTo>
                  <a:cubicBezTo>
                    <a:pt x="47951" y="4194"/>
                    <a:pt x="47951" y="4316"/>
                    <a:pt x="48073" y="4376"/>
                  </a:cubicBezTo>
                  <a:cubicBezTo>
                    <a:pt x="48741" y="4741"/>
                    <a:pt x="49349" y="5166"/>
                    <a:pt x="49957" y="5531"/>
                  </a:cubicBezTo>
                  <a:cubicBezTo>
                    <a:pt x="50017" y="5592"/>
                    <a:pt x="50078" y="5592"/>
                    <a:pt x="50078" y="5592"/>
                  </a:cubicBezTo>
                  <a:lnTo>
                    <a:pt x="50139" y="5470"/>
                  </a:lnTo>
                  <a:cubicBezTo>
                    <a:pt x="50169" y="5501"/>
                    <a:pt x="50184" y="5516"/>
                    <a:pt x="50200" y="5516"/>
                  </a:cubicBezTo>
                  <a:cubicBezTo>
                    <a:pt x="50215" y="5516"/>
                    <a:pt x="50230" y="5501"/>
                    <a:pt x="50260" y="5470"/>
                  </a:cubicBezTo>
                  <a:cubicBezTo>
                    <a:pt x="50382" y="5410"/>
                    <a:pt x="50321" y="5227"/>
                    <a:pt x="50200" y="5166"/>
                  </a:cubicBezTo>
                  <a:cubicBezTo>
                    <a:pt x="49592" y="4741"/>
                    <a:pt x="48984" y="4376"/>
                    <a:pt x="48316" y="4012"/>
                  </a:cubicBezTo>
                  <a:cubicBezTo>
                    <a:pt x="48265" y="3987"/>
                    <a:pt x="48215" y="3972"/>
                    <a:pt x="48169" y="3972"/>
                  </a:cubicBezTo>
                  <a:close/>
                  <a:moveTo>
                    <a:pt x="12309" y="6433"/>
                  </a:moveTo>
                  <a:cubicBezTo>
                    <a:pt x="12258" y="6433"/>
                    <a:pt x="12206" y="6452"/>
                    <a:pt x="12155" y="6503"/>
                  </a:cubicBezTo>
                  <a:cubicBezTo>
                    <a:pt x="11608" y="6929"/>
                    <a:pt x="11061" y="7476"/>
                    <a:pt x="10453" y="7962"/>
                  </a:cubicBezTo>
                  <a:cubicBezTo>
                    <a:pt x="10393" y="8023"/>
                    <a:pt x="10393" y="8205"/>
                    <a:pt x="10453" y="8266"/>
                  </a:cubicBezTo>
                  <a:cubicBezTo>
                    <a:pt x="10514" y="8327"/>
                    <a:pt x="10575" y="8327"/>
                    <a:pt x="10636" y="8387"/>
                  </a:cubicBezTo>
                  <a:lnTo>
                    <a:pt x="10636" y="8327"/>
                  </a:lnTo>
                  <a:cubicBezTo>
                    <a:pt x="10696" y="8327"/>
                    <a:pt x="10757" y="8327"/>
                    <a:pt x="10818" y="8266"/>
                  </a:cubicBezTo>
                  <a:cubicBezTo>
                    <a:pt x="11365" y="7780"/>
                    <a:pt x="11912" y="7294"/>
                    <a:pt x="12520" y="6868"/>
                  </a:cubicBezTo>
                  <a:cubicBezTo>
                    <a:pt x="12580" y="6747"/>
                    <a:pt x="12580" y="6625"/>
                    <a:pt x="12520" y="6503"/>
                  </a:cubicBezTo>
                  <a:cubicBezTo>
                    <a:pt x="12450" y="6468"/>
                    <a:pt x="12379" y="6433"/>
                    <a:pt x="12309" y="6433"/>
                  </a:cubicBezTo>
                  <a:close/>
                  <a:moveTo>
                    <a:pt x="51926" y="6430"/>
                  </a:moveTo>
                  <a:cubicBezTo>
                    <a:pt x="51736" y="6430"/>
                    <a:pt x="51588" y="6725"/>
                    <a:pt x="51780" y="6868"/>
                  </a:cubicBezTo>
                  <a:cubicBezTo>
                    <a:pt x="52388" y="7294"/>
                    <a:pt x="52935" y="7780"/>
                    <a:pt x="53481" y="8266"/>
                  </a:cubicBezTo>
                  <a:cubicBezTo>
                    <a:pt x="53481" y="8327"/>
                    <a:pt x="53542" y="8387"/>
                    <a:pt x="53603" y="8387"/>
                  </a:cubicBezTo>
                  <a:lnTo>
                    <a:pt x="53603" y="8266"/>
                  </a:lnTo>
                  <a:cubicBezTo>
                    <a:pt x="53644" y="8266"/>
                    <a:pt x="53684" y="8293"/>
                    <a:pt x="53725" y="8293"/>
                  </a:cubicBezTo>
                  <a:cubicBezTo>
                    <a:pt x="53745" y="8293"/>
                    <a:pt x="53765" y="8286"/>
                    <a:pt x="53785" y="8266"/>
                  </a:cubicBezTo>
                  <a:cubicBezTo>
                    <a:pt x="53846" y="8205"/>
                    <a:pt x="53846" y="8084"/>
                    <a:pt x="53785" y="7962"/>
                  </a:cubicBezTo>
                  <a:cubicBezTo>
                    <a:pt x="53238" y="7476"/>
                    <a:pt x="52631" y="6990"/>
                    <a:pt x="52084" y="6503"/>
                  </a:cubicBezTo>
                  <a:cubicBezTo>
                    <a:pt x="52032" y="6452"/>
                    <a:pt x="51978" y="6430"/>
                    <a:pt x="51926" y="6430"/>
                  </a:cubicBezTo>
                  <a:close/>
                  <a:moveTo>
                    <a:pt x="9100" y="9453"/>
                  </a:moveTo>
                  <a:cubicBezTo>
                    <a:pt x="9041" y="9453"/>
                    <a:pt x="8981" y="9479"/>
                    <a:pt x="8934" y="9542"/>
                  </a:cubicBezTo>
                  <a:cubicBezTo>
                    <a:pt x="8448" y="10089"/>
                    <a:pt x="7962" y="10636"/>
                    <a:pt x="7475" y="11244"/>
                  </a:cubicBezTo>
                  <a:cubicBezTo>
                    <a:pt x="7415" y="11305"/>
                    <a:pt x="7415" y="11487"/>
                    <a:pt x="7475" y="11548"/>
                  </a:cubicBezTo>
                  <a:cubicBezTo>
                    <a:pt x="7536" y="11609"/>
                    <a:pt x="7597" y="11609"/>
                    <a:pt x="7597" y="11609"/>
                  </a:cubicBezTo>
                  <a:cubicBezTo>
                    <a:pt x="7719" y="11609"/>
                    <a:pt x="7779" y="11548"/>
                    <a:pt x="7840" y="11548"/>
                  </a:cubicBezTo>
                  <a:cubicBezTo>
                    <a:pt x="8265" y="10940"/>
                    <a:pt x="8752" y="10393"/>
                    <a:pt x="9299" y="9846"/>
                  </a:cubicBezTo>
                  <a:cubicBezTo>
                    <a:pt x="9434" y="9666"/>
                    <a:pt x="9269" y="9453"/>
                    <a:pt x="9100" y="9453"/>
                  </a:cubicBezTo>
                  <a:close/>
                  <a:moveTo>
                    <a:pt x="55193" y="9479"/>
                  </a:moveTo>
                  <a:cubicBezTo>
                    <a:pt x="55025" y="9479"/>
                    <a:pt x="54909" y="9662"/>
                    <a:pt x="55001" y="9846"/>
                  </a:cubicBezTo>
                  <a:cubicBezTo>
                    <a:pt x="55548" y="10393"/>
                    <a:pt x="55973" y="10940"/>
                    <a:pt x="56459" y="11548"/>
                  </a:cubicBezTo>
                  <a:cubicBezTo>
                    <a:pt x="56520" y="11548"/>
                    <a:pt x="56581" y="11609"/>
                    <a:pt x="56642" y="11609"/>
                  </a:cubicBezTo>
                  <a:cubicBezTo>
                    <a:pt x="56824" y="11609"/>
                    <a:pt x="56946" y="11365"/>
                    <a:pt x="56824" y="11244"/>
                  </a:cubicBezTo>
                  <a:cubicBezTo>
                    <a:pt x="56338" y="10636"/>
                    <a:pt x="55852" y="10089"/>
                    <a:pt x="55365" y="9542"/>
                  </a:cubicBezTo>
                  <a:cubicBezTo>
                    <a:pt x="55306" y="9498"/>
                    <a:pt x="55247" y="9479"/>
                    <a:pt x="55193" y="9479"/>
                  </a:cubicBezTo>
                  <a:close/>
                  <a:moveTo>
                    <a:pt x="6289" y="12966"/>
                  </a:moveTo>
                  <a:cubicBezTo>
                    <a:pt x="6230" y="12966"/>
                    <a:pt x="6174" y="12996"/>
                    <a:pt x="6138" y="13067"/>
                  </a:cubicBezTo>
                  <a:cubicBezTo>
                    <a:pt x="5652" y="13675"/>
                    <a:pt x="5288" y="14283"/>
                    <a:pt x="4923" y="14951"/>
                  </a:cubicBezTo>
                  <a:cubicBezTo>
                    <a:pt x="4801" y="15073"/>
                    <a:pt x="4862" y="15194"/>
                    <a:pt x="4984" y="15255"/>
                  </a:cubicBezTo>
                  <a:lnTo>
                    <a:pt x="5105" y="15255"/>
                  </a:lnTo>
                  <a:cubicBezTo>
                    <a:pt x="5166" y="15255"/>
                    <a:pt x="5227" y="15255"/>
                    <a:pt x="5288" y="15194"/>
                  </a:cubicBezTo>
                  <a:cubicBezTo>
                    <a:pt x="5652" y="14526"/>
                    <a:pt x="6078" y="13918"/>
                    <a:pt x="6503" y="13310"/>
                  </a:cubicBezTo>
                  <a:cubicBezTo>
                    <a:pt x="6589" y="13138"/>
                    <a:pt x="6432" y="12966"/>
                    <a:pt x="6289" y="12966"/>
                  </a:cubicBezTo>
                  <a:close/>
                  <a:moveTo>
                    <a:pt x="57977" y="12907"/>
                  </a:moveTo>
                  <a:cubicBezTo>
                    <a:pt x="57815" y="12907"/>
                    <a:pt x="57666" y="13093"/>
                    <a:pt x="57796" y="13310"/>
                  </a:cubicBezTo>
                  <a:cubicBezTo>
                    <a:pt x="58222" y="13857"/>
                    <a:pt x="58587" y="14526"/>
                    <a:pt x="59012" y="15133"/>
                  </a:cubicBezTo>
                  <a:cubicBezTo>
                    <a:pt x="59012" y="15194"/>
                    <a:pt x="59073" y="15255"/>
                    <a:pt x="59194" y="15255"/>
                  </a:cubicBezTo>
                  <a:lnTo>
                    <a:pt x="59316" y="15255"/>
                  </a:lnTo>
                  <a:cubicBezTo>
                    <a:pt x="59377" y="15133"/>
                    <a:pt x="59437" y="15012"/>
                    <a:pt x="59377" y="14890"/>
                  </a:cubicBezTo>
                  <a:cubicBezTo>
                    <a:pt x="59012" y="14283"/>
                    <a:pt x="58587" y="13614"/>
                    <a:pt x="58161" y="13006"/>
                  </a:cubicBezTo>
                  <a:cubicBezTo>
                    <a:pt x="58109" y="12937"/>
                    <a:pt x="58042" y="12907"/>
                    <a:pt x="57977" y="12907"/>
                  </a:cubicBezTo>
                  <a:close/>
                  <a:moveTo>
                    <a:pt x="60293" y="16781"/>
                  </a:moveTo>
                  <a:cubicBezTo>
                    <a:pt x="60153" y="16781"/>
                    <a:pt x="60005" y="16916"/>
                    <a:pt x="60045" y="17078"/>
                  </a:cubicBezTo>
                  <a:cubicBezTo>
                    <a:pt x="60410" y="17747"/>
                    <a:pt x="60714" y="18415"/>
                    <a:pt x="61017" y="19084"/>
                  </a:cubicBezTo>
                  <a:cubicBezTo>
                    <a:pt x="61078" y="19205"/>
                    <a:pt x="61139" y="19205"/>
                    <a:pt x="61261" y="19205"/>
                  </a:cubicBezTo>
                  <a:lnTo>
                    <a:pt x="61321" y="19205"/>
                  </a:lnTo>
                  <a:cubicBezTo>
                    <a:pt x="61443" y="19145"/>
                    <a:pt x="61504" y="19023"/>
                    <a:pt x="61443" y="18901"/>
                  </a:cubicBezTo>
                  <a:cubicBezTo>
                    <a:pt x="61139" y="18233"/>
                    <a:pt x="60835" y="17564"/>
                    <a:pt x="60471" y="16896"/>
                  </a:cubicBezTo>
                  <a:cubicBezTo>
                    <a:pt x="60430" y="16815"/>
                    <a:pt x="60362" y="16781"/>
                    <a:pt x="60293" y="16781"/>
                  </a:cubicBezTo>
                  <a:close/>
                  <a:moveTo>
                    <a:pt x="4033" y="16752"/>
                  </a:moveTo>
                  <a:cubicBezTo>
                    <a:pt x="3928" y="16752"/>
                    <a:pt x="3814" y="16820"/>
                    <a:pt x="3768" y="16957"/>
                  </a:cubicBezTo>
                  <a:cubicBezTo>
                    <a:pt x="3464" y="17625"/>
                    <a:pt x="3100" y="18294"/>
                    <a:pt x="2796" y="18962"/>
                  </a:cubicBezTo>
                  <a:cubicBezTo>
                    <a:pt x="2796" y="19084"/>
                    <a:pt x="2796" y="19205"/>
                    <a:pt x="2917" y="19266"/>
                  </a:cubicBezTo>
                  <a:lnTo>
                    <a:pt x="3039" y="19266"/>
                  </a:lnTo>
                  <a:cubicBezTo>
                    <a:pt x="3160" y="19266"/>
                    <a:pt x="3221" y="19205"/>
                    <a:pt x="3282" y="19084"/>
                  </a:cubicBezTo>
                  <a:cubicBezTo>
                    <a:pt x="3586" y="18415"/>
                    <a:pt x="3890" y="17747"/>
                    <a:pt x="4254" y="17078"/>
                  </a:cubicBezTo>
                  <a:cubicBezTo>
                    <a:pt x="4315" y="16957"/>
                    <a:pt x="4254" y="16835"/>
                    <a:pt x="4133" y="16774"/>
                  </a:cubicBezTo>
                  <a:cubicBezTo>
                    <a:pt x="4102" y="16759"/>
                    <a:pt x="4068" y="16752"/>
                    <a:pt x="4033" y="16752"/>
                  </a:cubicBezTo>
                  <a:close/>
                  <a:moveTo>
                    <a:pt x="2249" y="20846"/>
                  </a:moveTo>
                  <a:cubicBezTo>
                    <a:pt x="2127" y="20846"/>
                    <a:pt x="2006" y="20907"/>
                    <a:pt x="1945" y="21029"/>
                  </a:cubicBezTo>
                  <a:cubicBezTo>
                    <a:pt x="1702" y="21697"/>
                    <a:pt x="1459" y="22426"/>
                    <a:pt x="1216" y="23095"/>
                  </a:cubicBezTo>
                  <a:cubicBezTo>
                    <a:pt x="1155" y="23216"/>
                    <a:pt x="1216" y="23338"/>
                    <a:pt x="1337" y="23399"/>
                  </a:cubicBezTo>
                  <a:lnTo>
                    <a:pt x="1398" y="23399"/>
                  </a:lnTo>
                  <a:cubicBezTo>
                    <a:pt x="1520" y="23399"/>
                    <a:pt x="1580" y="23338"/>
                    <a:pt x="1641" y="23277"/>
                  </a:cubicBezTo>
                  <a:cubicBezTo>
                    <a:pt x="1884" y="22548"/>
                    <a:pt x="2127" y="21879"/>
                    <a:pt x="2370" y="21150"/>
                  </a:cubicBezTo>
                  <a:cubicBezTo>
                    <a:pt x="2431" y="21029"/>
                    <a:pt x="2370" y="20907"/>
                    <a:pt x="2249" y="20846"/>
                  </a:cubicBezTo>
                  <a:close/>
                  <a:moveTo>
                    <a:pt x="62116" y="20853"/>
                  </a:moveTo>
                  <a:cubicBezTo>
                    <a:pt x="61976" y="20853"/>
                    <a:pt x="61828" y="20988"/>
                    <a:pt x="61868" y="21150"/>
                  </a:cubicBezTo>
                  <a:cubicBezTo>
                    <a:pt x="62172" y="21819"/>
                    <a:pt x="62415" y="22548"/>
                    <a:pt x="62658" y="23277"/>
                  </a:cubicBezTo>
                  <a:cubicBezTo>
                    <a:pt x="62658" y="23338"/>
                    <a:pt x="62780" y="23399"/>
                    <a:pt x="62841" y="23399"/>
                  </a:cubicBezTo>
                  <a:lnTo>
                    <a:pt x="62901" y="23399"/>
                  </a:lnTo>
                  <a:cubicBezTo>
                    <a:pt x="63023" y="23338"/>
                    <a:pt x="63084" y="23216"/>
                    <a:pt x="63084" y="23095"/>
                  </a:cubicBezTo>
                  <a:cubicBezTo>
                    <a:pt x="62841" y="22366"/>
                    <a:pt x="62537" y="21697"/>
                    <a:pt x="62294" y="20968"/>
                  </a:cubicBezTo>
                  <a:cubicBezTo>
                    <a:pt x="62253" y="20887"/>
                    <a:pt x="62186" y="20853"/>
                    <a:pt x="62116" y="20853"/>
                  </a:cubicBezTo>
                  <a:close/>
                  <a:moveTo>
                    <a:pt x="851" y="25100"/>
                  </a:moveTo>
                  <a:cubicBezTo>
                    <a:pt x="729" y="25100"/>
                    <a:pt x="608" y="25161"/>
                    <a:pt x="547" y="25283"/>
                  </a:cubicBezTo>
                  <a:cubicBezTo>
                    <a:pt x="365" y="26012"/>
                    <a:pt x="183" y="26741"/>
                    <a:pt x="61" y="27471"/>
                  </a:cubicBezTo>
                  <a:cubicBezTo>
                    <a:pt x="0" y="27592"/>
                    <a:pt x="61" y="27714"/>
                    <a:pt x="243" y="27714"/>
                  </a:cubicBezTo>
                  <a:cubicBezTo>
                    <a:pt x="365" y="27714"/>
                    <a:pt x="486" y="27653"/>
                    <a:pt x="486" y="27531"/>
                  </a:cubicBezTo>
                  <a:cubicBezTo>
                    <a:pt x="608" y="26802"/>
                    <a:pt x="790" y="26073"/>
                    <a:pt x="1033" y="25404"/>
                  </a:cubicBezTo>
                  <a:cubicBezTo>
                    <a:pt x="1033" y="25283"/>
                    <a:pt x="973" y="25161"/>
                    <a:pt x="851" y="25100"/>
                  </a:cubicBezTo>
                  <a:close/>
                  <a:moveTo>
                    <a:pt x="63448" y="25040"/>
                  </a:moveTo>
                  <a:cubicBezTo>
                    <a:pt x="63327" y="25100"/>
                    <a:pt x="63266" y="25222"/>
                    <a:pt x="63266" y="25344"/>
                  </a:cubicBezTo>
                  <a:cubicBezTo>
                    <a:pt x="63448" y="26073"/>
                    <a:pt x="63631" y="26802"/>
                    <a:pt x="63813" y="27531"/>
                  </a:cubicBezTo>
                  <a:cubicBezTo>
                    <a:pt x="63813" y="27592"/>
                    <a:pt x="63935" y="27653"/>
                    <a:pt x="64056" y="27714"/>
                  </a:cubicBezTo>
                  <a:cubicBezTo>
                    <a:pt x="64178" y="27653"/>
                    <a:pt x="64299" y="27531"/>
                    <a:pt x="64239" y="27410"/>
                  </a:cubicBezTo>
                  <a:cubicBezTo>
                    <a:pt x="64117" y="26681"/>
                    <a:pt x="63935" y="26012"/>
                    <a:pt x="63692" y="25222"/>
                  </a:cubicBezTo>
                  <a:cubicBezTo>
                    <a:pt x="63692" y="25100"/>
                    <a:pt x="63570" y="25040"/>
                    <a:pt x="63448" y="2504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32"/>
            <p:cNvSpPr/>
            <p:nvPr/>
          </p:nvSpPr>
          <p:spPr>
            <a:xfrm>
              <a:off x="3031300" y="3974225"/>
              <a:ext cx="16750" cy="39525"/>
            </a:xfrm>
            <a:custGeom>
              <a:avLst/>
              <a:gdLst/>
              <a:ahLst/>
              <a:cxnLst/>
              <a:rect l="l" t="t" r="r" b="b"/>
              <a:pathLst>
                <a:path w="670" h="1581" extrusionOk="0">
                  <a:moveTo>
                    <a:pt x="244" y="0"/>
                  </a:moveTo>
                  <a:cubicBezTo>
                    <a:pt x="122" y="0"/>
                    <a:pt x="1" y="122"/>
                    <a:pt x="62" y="243"/>
                  </a:cubicBezTo>
                  <a:cubicBezTo>
                    <a:pt x="183" y="973"/>
                    <a:pt x="183" y="1398"/>
                    <a:pt x="183" y="1398"/>
                  </a:cubicBezTo>
                  <a:cubicBezTo>
                    <a:pt x="183" y="1459"/>
                    <a:pt x="305" y="1580"/>
                    <a:pt x="426" y="1580"/>
                  </a:cubicBezTo>
                  <a:cubicBezTo>
                    <a:pt x="548" y="1580"/>
                    <a:pt x="669" y="1459"/>
                    <a:pt x="669" y="1337"/>
                  </a:cubicBezTo>
                  <a:cubicBezTo>
                    <a:pt x="669" y="1276"/>
                    <a:pt x="608" y="912"/>
                    <a:pt x="487" y="182"/>
                  </a:cubicBezTo>
                  <a:cubicBezTo>
                    <a:pt x="487" y="61"/>
                    <a:pt x="365" y="0"/>
                    <a:pt x="24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32"/>
            <p:cNvSpPr/>
            <p:nvPr/>
          </p:nvSpPr>
          <p:spPr>
            <a:xfrm>
              <a:off x="1385850" y="3962050"/>
              <a:ext cx="80550" cy="147425"/>
            </a:xfrm>
            <a:custGeom>
              <a:avLst/>
              <a:gdLst/>
              <a:ahLst/>
              <a:cxnLst/>
              <a:rect l="l" t="t" r="r" b="b"/>
              <a:pathLst>
                <a:path w="3222" h="5897" extrusionOk="0">
                  <a:moveTo>
                    <a:pt x="1580" y="1"/>
                  </a:moveTo>
                  <a:cubicBezTo>
                    <a:pt x="669" y="1"/>
                    <a:pt x="0" y="730"/>
                    <a:pt x="0" y="1642"/>
                  </a:cubicBezTo>
                  <a:lnTo>
                    <a:pt x="0" y="4255"/>
                  </a:lnTo>
                  <a:cubicBezTo>
                    <a:pt x="0" y="5167"/>
                    <a:pt x="669" y="5896"/>
                    <a:pt x="1580" y="5896"/>
                  </a:cubicBezTo>
                  <a:cubicBezTo>
                    <a:pt x="2492" y="5896"/>
                    <a:pt x="3221" y="5167"/>
                    <a:pt x="3221" y="4255"/>
                  </a:cubicBezTo>
                  <a:lnTo>
                    <a:pt x="3221" y="1642"/>
                  </a:lnTo>
                  <a:cubicBezTo>
                    <a:pt x="3221" y="730"/>
                    <a:pt x="2492" y="1"/>
                    <a:pt x="1580" y="1"/>
                  </a:cubicBez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32"/>
            <p:cNvSpPr/>
            <p:nvPr/>
          </p:nvSpPr>
          <p:spPr>
            <a:xfrm>
              <a:off x="1364575" y="4072975"/>
              <a:ext cx="124425" cy="153600"/>
            </a:xfrm>
            <a:custGeom>
              <a:avLst/>
              <a:gdLst/>
              <a:ahLst/>
              <a:cxnLst/>
              <a:rect l="l" t="t" r="r" b="b"/>
              <a:pathLst>
                <a:path w="4977" h="6144" extrusionOk="0">
                  <a:moveTo>
                    <a:pt x="3569" y="4192"/>
                  </a:moveTo>
                  <a:cubicBezTo>
                    <a:pt x="4119" y="4192"/>
                    <a:pt x="4119" y="5290"/>
                    <a:pt x="3569" y="5290"/>
                  </a:cubicBezTo>
                  <a:cubicBezTo>
                    <a:pt x="3555" y="5290"/>
                    <a:pt x="3540" y="5289"/>
                    <a:pt x="3525" y="5288"/>
                  </a:cubicBezTo>
                  <a:lnTo>
                    <a:pt x="1520" y="5288"/>
                  </a:lnTo>
                  <a:cubicBezTo>
                    <a:pt x="1505" y="5289"/>
                    <a:pt x="1491" y="5290"/>
                    <a:pt x="1476" y="5290"/>
                  </a:cubicBezTo>
                  <a:cubicBezTo>
                    <a:pt x="927" y="5290"/>
                    <a:pt x="927" y="4192"/>
                    <a:pt x="1476" y="4192"/>
                  </a:cubicBezTo>
                  <a:cubicBezTo>
                    <a:pt x="1491" y="4192"/>
                    <a:pt x="1505" y="4192"/>
                    <a:pt x="1520" y="4194"/>
                  </a:cubicBezTo>
                  <a:lnTo>
                    <a:pt x="3525" y="4194"/>
                  </a:lnTo>
                  <a:cubicBezTo>
                    <a:pt x="3540" y="4192"/>
                    <a:pt x="3555" y="4192"/>
                    <a:pt x="3569" y="4192"/>
                  </a:cubicBezTo>
                  <a:close/>
                  <a:moveTo>
                    <a:pt x="1763" y="0"/>
                  </a:moveTo>
                  <a:cubicBezTo>
                    <a:pt x="1337" y="0"/>
                    <a:pt x="1034" y="304"/>
                    <a:pt x="973" y="669"/>
                  </a:cubicBezTo>
                  <a:lnTo>
                    <a:pt x="122" y="5227"/>
                  </a:lnTo>
                  <a:cubicBezTo>
                    <a:pt x="0" y="5713"/>
                    <a:pt x="365" y="6139"/>
                    <a:pt x="851" y="6139"/>
                  </a:cubicBezTo>
                  <a:lnTo>
                    <a:pt x="4012" y="6139"/>
                  </a:lnTo>
                  <a:cubicBezTo>
                    <a:pt x="4043" y="6142"/>
                    <a:pt x="4074" y="6144"/>
                    <a:pt x="4104" y="6144"/>
                  </a:cubicBezTo>
                  <a:cubicBezTo>
                    <a:pt x="4605" y="6144"/>
                    <a:pt x="4977" y="5685"/>
                    <a:pt x="4862" y="5227"/>
                  </a:cubicBezTo>
                  <a:lnTo>
                    <a:pt x="4012" y="669"/>
                  </a:lnTo>
                  <a:cubicBezTo>
                    <a:pt x="3951" y="304"/>
                    <a:pt x="3647" y="0"/>
                    <a:pt x="32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32"/>
            <p:cNvSpPr/>
            <p:nvPr/>
          </p:nvSpPr>
          <p:spPr>
            <a:xfrm>
              <a:off x="1404075" y="4037275"/>
              <a:ext cx="47125" cy="44450"/>
            </a:xfrm>
            <a:custGeom>
              <a:avLst/>
              <a:gdLst/>
              <a:ahLst/>
              <a:cxnLst/>
              <a:rect l="l" t="t" r="r" b="b"/>
              <a:pathLst>
                <a:path w="1885" h="1778" extrusionOk="0">
                  <a:moveTo>
                    <a:pt x="943" y="0"/>
                  </a:moveTo>
                  <a:cubicBezTo>
                    <a:pt x="532" y="0"/>
                    <a:pt x="122" y="274"/>
                    <a:pt x="61" y="821"/>
                  </a:cubicBezTo>
                  <a:cubicBezTo>
                    <a:pt x="1" y="1459"/>
                    <a:pt x="472" y="1778"/>
                    <a:pt x="943" y="1778"/>
                  </a:cubicBezTo>
                  <a:cubicBezTo>
                    <a:pt x="1414" y="1778"/>
                    <a:pt x="1885" y="1459"/>
                    <a:pt x="1824" y="821"/>
                  </a:cubicBezTo>
                  <a:cubicBezTo>
                    <a:pt x="1763" y="274"/>
                    <a:pt x="1353" y="0"/>
                    <a:pt x="9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4" name="Google Shape;314;p32"/>
          <p:cNvGrpSpPr/>
          <p:nvPr/>
        </p:nvGrpSpPr>
        <p:grpSpPr>
          <a:xfrm rot="1892561">
            <a:off x="8566339" y="4182278"/>
            <a:ext cx="329065" cy="674040"/>
            <a:chOff x="5342250" y="1892700"/>
            <a:chExt cx="668525" cy="1368950"/>
          </a:xfrm>
        </p:grpSpPr>
        <p:sp>
          <p:nvSpPr>
            <p:cNvPr id="315" name="Google Shape;315;p32"/>
            <p:cNvSpPr/>
            <p:nvPr/>
          </p:nvSpPr>
          <p:spPr>
            <a:xfrm>
              <a:off x="5342250" y="1892700"/>
              <a:ext cx="668525" cy="1368950"/>
            </a:xfrm>
            <a:custGeom>
              <a:avLst/>
              <a:gdLst/>
              <a:ahLst/>
              <a:cxnLst/>
              <a:rect l="l" t="t" r="r" b="b"/>
              <a:pathLst>
                <a:path w="26741" h="54758" extrusionOk="0">
                  <a:moveTo>
                    <a:pt x="5045" y="0"/>
                  </a:moveTo>
                  <a:cubicBezTo>
                    <a:pt x="2249" y="0"/>
                    <a:pt x="0" y="2249"/>
                    <a:pt x="0" y="5045"/>
                  </a:cubicBezTo>
                  <a:lnTo>
                    <a:pt x="0" y="49714"/>
                  </a:lnTo>
                  <a:cubicBezTo>
                    <a:pt x="0" y="52509"/>
                    <a:pt x="2249" y="54758"/>
                    <a:pt x="5045" y="54758"/>
                  </a:cubicBezTo>
                  <a:lnTo>
                    <a:pt x="21697" y="54758"/>
                  </a:lnTo>
                  <a:cubicBezTo>
                    <a:pt x="24492" y="54758"/>
                    <a:pt x="26741" y="52509"/>
                    <a:pt x="26741" y="49714"/>
                  </a:cubicBezTo>
                  <a:lnTo>
                    <a:pt x="26741" y="5045"/>
                  </a:lnTo>
                  <a:cubicBezTo>
                    <a:pt x="26741" y="2249"/>
                    <a:pt x="24492" y="0"/>
                    <a:pt x="21697" y="0"/>
                  </a:cubicBez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32"/>
            <p:cNvSpPr/>
            <p:nvPr/>
          </p:nvSpPr>
          <p:spPr>
            <a:xfrm>
              <a:off x="5407575" y="1968675"/>
              <a:ext cx="259825" cy="259825"/>
            </a:xfrm>
            <a:custGeom>
              <a:avLst/>
              <a:gdLst/>
              <a:ahLst/>
              <a:cxnLst/>
              <a:rect l="l" t="t" r="r" b="b"/>
              <a:pathLst>
                <a:path w="10393" h="10393" extrusionOk="0">
                  <a:moveTo>
                    <a:pt x="5227" y="0"/>
                  </a:moveTo>
                  <a:cubicBezTo>
                    <a:pt x="2310" y="0"/>
                    <a:pt x="1" y="2370"/>
                    <a:pt x="1" y="5227"/>
                  </a:cubicBezTo>
                  <a:cubicBezTo>
                    <a:pt x="1" y="8083"/>
                    <a:pt x="2310" y="10392"/>
                    <a:pt x="5227" y="10392"/>
                  </a:cubicBezTo>
                  <a:cubicBezTo>
                    <a:pt x="8084" y="10392"/>
                    <a:pt x="10393" y="8083"/>
                    <a:pt x="10393" y="5227"/>
                  </a:cubicBezTo>
                  <a:cubicBezTo>
                    <a:pt x="10393" y="2370"/>
                    <a:pt x="8084" y="0"/>
                    <a:pt x="52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32"/>
            <p:cNvSpPr/>
            <p:nvPr/>
          </p:nvSpPr>
          <p:spPr>
            <a:xfrm>
              <a:off x="5445550" y="2006650"/>
              <a:ext cx="183875" cy="183875"/>
            </a:xfrm>
            <a:custGeom>
              <a:avLst/>
              <a:gdLst/>
              <a:ahLst/>
              <a:cxnLst/>
              <a:rect l="l" t="t" r="r" b="b"/>
              <a:pathLst>
                <a:path w="7355" h="7355" extrusionOk="0">
                  <a:moveTo>
                    <a:pt x="3708" y="0"/>
                  </a:moveTo>
                  <a:cubicBezTo>
                    <a:pt x="1642" y="0"/>
                    <a:pt x="1" y="1641"/>
                    <a:pt x="1" y="3708"/>
                  </a:cubicBezTo>
                  <a:cubicBezTo>
                    <a:pt x="1" y="5713"/>
                    <a:pt x="1642" y="7354"/>
                    <a:pt x="3708" y="7354"/>
                  </a:cubicBezTo>
                  <a:cubicBezTo>
                    <a:pt x="5714" y="7354"/>
                    <a:pt x="7355" y="5713"/>
                    <a:pt x="7355" y="3708"/>
                  </a:cubicBezTo>
                  <a:cubicBezTo>
                    <a:pt x="7355" y="1641"/>
                    <a:pt x="5714" y="0"/>
                    <a:pt x="370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32"/>
            <p:cNvSpPr/>
            <p:nvPr/>
          </p:nvSpPr>
          <p:spPr>
            <a:xfrm>
              <a:off x="5700800" y="1968675"/>
              <a:ext cx="259850" cy="259825"/>
            </a:xfrm>
            <a:custGeom>
              <a:avLst/>
              <a:gdLst/>
              <a:ahLst/>
              <a:cxnLst/>
              <a:rect l="l" t="t" r="r" b="b"/>
              <a:pathLst>
                <a:path w="10394" h="10393" extrusionOk="0">
                  <a:moveTo>
                    <a:pt x="5167" y="0"/>
                  </a:moveTo>
                  <a:cubicBezTo>
                    <a:pt x="2310" y="0"/>
                    <a:pt x="1" y="2370"/>
                    <a:pt x="1" y="5227"/>
                  </a:cubicBezTo>
                  <a:cubicBezTo>
                    <a:pt x="1" y="8083"/>
                    <a:pt x="2310" y="10392"/>
                    <a:pt x="5167" y="10392"/>
                  </a:cubicBezTo>
                  <a:cubicBezTo>
                    <a:pt x="8084" y="10392"/>
                    <a:pt x="10393" y="8083"/>
                    <a:pt x="10393" y="5227"/>
                  </a:cubicBezTo>
                  <a:cubicBezTo>
                    <a:pt x="10393" y="2370"/>
                    <a:pt x="8084" y="0"/>
                    <a:pt x="51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32"/>
            <p:cNvSpPr/>
            <p:nvPr/>
          </p:nvSpPr>
          <p:spPr>
            <a:xfrm>
              <a:off x="5738800" y="2006650"/>
              <a:ext cx="183850" cy="183875"/>
            </a:xfrm>
            <a:custGeom>
              <a:avLst/>
              <a:gdLst/>
              <a:ahLst/>
              <a:cxnLst/>
              <a:rect l="l" t="t" r="r" b="b"/>
              <a:pathLst>
                <a:path w="7354" h="7355" extrusionOk="0">
                  <a:moveTo>
                    <a:pt x="3647" y="0"/>
                  </a:moveTo>
                  <a:cubicBezTo>
                    <a:pt x="1641" y="0"/>
                    <a:pt x="0" y="1641"/>
                    <a:pt x="0" y="3708"/>
                  </a:cubicBezTo>
                  <a:cubicBezTo>
                    <a:pt x="0" y="5713"/>
                    <a:pt x="1641" y="7354"/>
                    <a:pt x="3647" y="7354"/>
                  </a:cubicBezTo>
                  <a:cubicBezTo>
                    <a:pt x="5713" y="7354"/>
                    <a:pt x="7354" y="5713"/>
                    <a:pt x="7354" y="3708"/>
                  </a:cubicBezTo>
                  <a:cubicBezTo>
                    <a:pt x="7354" y="1641"/>
                    <a:pt x="5713" y="0"/>
                    <a:pt x="3647" y="0"/>
                  </a:cubicBez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32"/>
            <p:cNvSpPr/>
            <p:nvPr/>
          </p:nvSpPr>
          <p:spPr>
            <a:xfrm>
              <a:off x="5407575" y="2289250"/>
              <a:ext cx="259825" cy="259825"/>
            </a:xfrm>
            <a:custGeom>
              <a:avLst/>
              <a:gdLst/>
              <a:ahLst/>
              <a:cxnLst/>
              <a:rect l="l" t="t" r="r" b="b"/>
              <a:pathLst>
                <a:path w="10393" h="10393" extrusionOk="0">
                  <a:moveTo>
                    <a:pt x="5227" y="0"/>
                  </a:moveTo>
                  <a:cubicBezTo>
                    <a:pt x="2310" y="0"/>
                    <a:pt x="1" y="2310"/>
                    <a:pt x="1" y="5166"/>
                  </a:cubicBezTo>
                  <a:cubicBezTo>
                    <a:pt x="1" y="8023"/>
                    <a:pt x="2310" y="10393"/>
                    <a:pt x="5227" y="10393"/>
                  </a:cubicBezTo>
                  <a:cubicBezTo>
                    <a:pt x="8084" y="10393"/>
                    <a:pt x="10393" y="8023"/>
                    <a:pt x="10393" y="5166"/>
                  </a:cubicBezTo>
                  <a:cubicBezTo>
                    <a:pt x="10393" y="2310"/>
                    <a:pt x="8084" y="0"/>
                    <a:pt x="52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32"/>
            <p:cNvSpPr/>
            <p:nvPr/>
          </p:nvSpPr>
          <p:spPr>
            <a:xfrm>
              <a:off x="5445550" y="2327225"/>
              <a:ext cx="183875" cy="183875"/>
            </a:xfrm>
            <a:custGeom>
              <a:avLst/>
              <a:gdLst/>
              <a:ahLst/>
              <a:cxnLst/>
              <a:rect l="l" t="t" r="r" b="b"/>
              <a:pathLst>
                <a:path w="7355" h="7355" extrusionOk="0">
                  <a:moveTo>
                    <a:pt x="3708" y="1"/>
                  </a:moveTo>
                  <a:cubicBezTo>
                    <a:pt x="1642" y="1"/>
                    <a:pt x="1" y="1642"/>
                    <a:pt x="1" y="3647"/>
                  </a:cubicBezTo>
                  <a:cubicBezTo>
                    <a:pt x="1" y="5653"/>
                    <a:pt x="1642" y="7354"/>
                    <a:pt x="3708" y="7354"/>
                  </a:cubicBezTo>
                  <a:cubicBezTo>
                    <a:pt x="5714" y="7354"/>
                    <a:pt x="7355" y="5653"/>
                    <a:pt x="7355" y="3647"/>
                  </a:cubicBezTo>
                  <a:cubicBezTo>
                    <a:pt x="7355" y="1642"/>
                    <a:pt x="5714" y="1"/>
                    <a:pt x="3708" y="1"/>
                  </a:cubicBezTo>
                  <a:close/>
                </a:path>
              </a:pathLst>
            </a:custGeom>
            <a:solidFill>
              <a:srgbClr val="F067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32"/>
            <p:cNvSpPr/>
            <p:nvPr/>
          </p:nvSpPr>
          <p:spPr>
            <a:xfrm>
              <a:off x="5700800" y="2289250"/>
              <a:ext cx="259850" cy="259825"/>
            </a:xfrm>
            <a:custGeom>
              <a:avLst/>
              <a:gdLst/>
              <a:ahLst/>
              <a:cxnLst/>
              <a:rect l="l" t="t" r="r" b="b"/>
              <a:pathLst>
                <a:path w="10394" h="10393" extrusionOk="0">
                  <a:moveTo>
                    <a:pt x="5167" y="0"/>
                  </a:moveTo>
                  <a:cubicBezTo>
                    <a:pt x="2310" y="0"/>
                    <a:pt x="1" y="2310"/>
                    <a:pt x="1" y="5166"/>
                  </a:cubicBezTo>
                  <a:cubicBezTo>
                    <a:pt x="1" y="8023"/>
                    <a:pt x="2310" y="10393"/>
                    <a:pt x="5167" y="10393"/>
                  </a:cubicBezTo>
                  <a:cubicBezTo>
                    <a:pt x="8084" y="10393"/>
                    <a:pt x="10393" y="8023"/>
                    <a:pt x="10393" y="5166"/>
                  </a:cubicBezTo>
                  <a:cubicBezTo>
                    <a:pt x="10393" y="2310"/>
                    <a:pt x="8084" y="0"/>
                    <a:pt x="51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32"/>
            <p:cNvSpPr/>
            <p:nvPr/>
          </p:nvSpPr>
          <p:spPr>
            <a:xfrm>
              <a:off x="5738800" y="2327225"/>
              <a:ext cx="183850" cy="183875"/>
            </a:xfrm>
            <a:custGeom>
              <a:avLst/>
              <a:gdLst/>
              <a:ahLst/>
              <a:cxnLst/>
              <a:rect l="l" t="t" r="r" b="b"/>
              <a:pathLst>
                <a:path w="7354" h="7355" extrusionOk="0">
                  <a:moveTo>
                    <a:pt x="3647" y="1"/>
                  </a:moveTo>
                  <a:cubicBezTo>
                    <a:pt x="1641" y="1"/>
                    <a:pt x="0" y="1642"/>
                    <a:pt x="0" y="3647"/>
                  </a:cubicBezTo>
                  <a:cubicBezTo>
                    <a:pt x="0" y="5653"/>
                    <a:pt x="1641" y="7354"/>
                    <a:pt x="3647" y="7354"/>
                  </a:cubicBezTo>
                  <a:cubicBezTo>
                    <a:pt x="5713" y="7354"/>
                    <a:pt x="7354" y="5653"/>
                    <a:pt x="7354" y="3647"/>
                  </a:cubicBezTo>
                  <a:cubicBezTo>
                    <a:pt x="7354" y="1642"/>
                    <a:pt x="5713" y="1"/>
                    <a:pt x="36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32"/>
            <p:cNvSpPr/>
            <p:nvPr/>
          </p:nvSpPr>
          <p:spPr>
            <a:xfrm>
              <a:off x="5407575" y="2608325"/>
              <a:ext cx="259825" cy="259825"/>
            </a:xfrm>
            <a:custGeom>
              <a:avLst/>
              <a:gdLst/>
              <a:ahLst/>
              <a:cxnLst/>
              <a:rect l="l" t="t" r="r" b="b"/>
              <a:pathLst>
                <a:path w="10393" h="10393" extrusionOk="0">
                  <a:moveTo>
                    <a:pt x="5227" y="0"/>
                  </a:moveTo>
                  <a:cubicBezTo>
                    <a:pt x="2310" y="0"/>
                    <a:pt x="1" y="2309"/>
                    <a:pt x="1" y="5166"/>
                  </a:cubicBezTo>
                  <a:cubicBezTo>
                    <a:pt x="1" y="8083"/>
                    <a:pt x="2310" y="10392"/>
                    <a:pt x="5227" y="10392"/>
                  </a:cubicBezTo>
                  <a:cubicBezTo>
                    <a:pt x="8084" y="10392"/>
                    <a:pt x="10393" y="8083"/>
                    <a:pt x="10393" y="5166"/>
                  </a:cubicBezTo>
                  <a:cubicBezTo>
                    <a:pt x="10393" y="2309"/>
                    <a:pt x="8084" y="0"/>
                    <a:pt x="52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32"/>
            <p:cNvSpPr/>
            <p:nvPr/>
          </p:nvSpPr>
          <p:spPr>
            <a:xfrm>
              <a:off x="5445550" y="2646300"/>
              <a:ext cx="183875" cy="183875"/>
            </a:xfrm>
            <a:custGeom>
              <a:avLst/>
              <a:gdLst/>
              <a:ahLst/>
              <a:cxnLst/>
              <a:rect l="l" t="t" r="r" b="b"/>
              <a:pathLst>
                <a:path w="7355" h="7355" extrusionOk="0">
                  <a:moveTo>
                    <a:pt x="3708" y="0"/>
                  </a:moveTo>
                  <a:cubicBezTo>
                    <a:pt x="1642" y="0"/>
                    <a:pt x="1" y="1641"/>
                    <a:pt x="1" y="3647"/>
                  </a:cubicBezTo>
                  <a:cubicBezTo>
                    <a:pt x="1" y="5713"/>
                    <a:pt x="1642" y="7354"/>
                    <a:pt x="3708" y="7354"/>
                  </a:cubicBezTo>
                  <a:cubicBezTo>
                    <a:pt x="5714" y="7354"/>
                    <a:pt x="7355" y="5713"/>
                    <a:pt x="7355" y="3647"/>
                  </a:cubicBezTo>
                  <a:cubicBezTo>
                    <a:pt x="7355" y="1641"/>
                    <a:pt x="5714" y="0"/>
                    <a:pt x="370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32"/>
            <p:cNvSpPr/>
            <p:nvPr/>
          </p:nvSpPr>
          <p:spPr>
            <a:xfrm>
              <a:off x="5700800" y="2608325"/>
              <a:ext cx="259850" cy="259825"/>
            </a:xfrm>
            <a:custGeom>
              <a:avLst/>
              <a:gdLst/>
              <a:ahLst/>
              <a:cxnLst/>
              <a:rect l="l" t="t" r="r" b="b"/>
              <a:pathLst>
                <a:path w="10394" h="10393" extrusionOk="0">
                  <a:moveTo>
                    <a:pt x="5167" y="0"/>
                  </a:moveTo>
                  <a:cubicBezTo>
                    <a:pt x="2310" y="0"/>
                    <a:pt x="1" y="2309"/>
                    <a:pt x="1" y="5166"/>
                  </a:cubicBezTo>
                  <a:cubicBezTo>
                    <a:pt x="1" y="8083"/>
                    <a:pt x="2310" y="10392"/>
                    <a:pt x="5167" y="10392"/>
                  </a:cubicBezTo>
                  <a:cubicBezTo>
                    <a:pt x="8084" y="10392"/>
                    <a:pt x="10393" y="8083"/>
                    <a:pt x="10393" y="5166"/>
                  </a:cubicBezTo>
                  <a:cubicBezTo>
                    <a:pt x="10393" y="2309"/>
                    <a:pt x="8084" y="0"/>
                    <a:pt x="51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32"/>
            <p:cNvSpPr/>
            <p:nvPr/>
          </p:nvSpPr>
          <p:spPr>
            <a:xfrm>
              <a:off x="5738800" y="2646300"/>
              <a:ext cx="183850" cy="183875"/>
            </a:xfrm>
            <a:custGeom>
              <a:avLst/>
              <a:gdLst/>
              <a:ahLst/>
              <a:cxnLst/>
              <a:rect l="l" t="t" r="r" b="b"/>
              <a:pathLst>
                <a:path w="7354" h="7355" extrusionOk="0">
                  <a:moveTo>
                    <a:pt x="3647" y="0"/>
                  </a:moveTo>
                  <a:cubicBezTo>
                    <a:pt x="1641" y="0"/>
                    <a:pt x="0" y="1641"/>
                    <a:pt x="0" y="3647"/>
                  </a:cubicBezTo>
                  <a:cubicBezTo>
                    <a:pt x="0" y="5713"/>
                    <a:pt x="1641" y="7354"/>
                    <a:pt x="3647" y="7354"/>
                  </a:cubicBezTo>
                  <a:cubicBezTo>
                    <a:pt x="5713" y="7354"/>
                    <a:pt x="7354" y="5713"/>
                    <a:pt x="7354" y="3647"/>
                  </a:cubicBezTo>
                  <a:cubicBezTo>
                    <a:pt x="7354" y="1641"/>
                    <a:pt x="5713" y="0"/>
                    <a:pt x="364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32"/>
            <p:cNvSpPr/>
            <p:nvPr/>
          </p:nvSpPr>
          <p:spPr>
            <a:xfrm>
              <a:off x="5398450" y="2927425"/>
              <a:ext cx="279600" cy="260125"/>
            </a:xfrm>
            <a:custGeom>
              <a:avLst/>
              <a:gdLst/>
              <a:ahLst/>
              <a:cxnLst/>
              <a:rect l="l" t="t" r="r" b="b"/>
              <a:pathLst>
                <a:path w="11184" h="10405" extrusionOk="0">
                  <a:moveTo>
                    <a:pt x="5526" y="1"/>
                  </a:moveTo>
                  <a:cubicBezTo>
                    <a:pt x="5268" y="1"/>
                    <a:pt x="5005" y="20"/>
                    <a:pt x="4741" y="59"/>
                  </a:cubicBezTo>
                  <a:cubicBezTo>
                    <a:pt x="1885" y="546"/>
                    <a:pt x="1" y="3220"/>
                    <a:pt x="426" y="6076"/>
                  </a:cubicBezTo>
                  <a:cubicBezTo>
                    <a:pt x="862" y="8582"/>
                    <a:pt x="3057" y="10405"/>
                    <a:pt x="5521" y="10405"/>
                  </a:cubicBezTo>
                  <a:cubicBezTo>
                    <a:pt x="5805" y="10405"/>
                    <a:pt x="6093" y="10381"/>
                    <a:pt x="6382" y="10330"/>
                  </a:cubicBezTo>
                  <a:cubicBezTo>
                    <a:pt x="9239" y="9905"/>
                    <a:pt x="11183" y="7231"/>
                    <a:pt x="10697" y="4374"/>
                  </a:cubicBezTo>
                  <a:cubicBezTo>
                    <a:pt x="10256" y="1837"/>
                    <a:pt x="8063" y="1"/>
                    <a:pt x="552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32"/>
            <p:cNvSpPr/>
            <p:nvPr/>
          </p:nvSpPr>
          <p:spPr>
            <a:xfrm>
              <a:off x="5433400" y="2965800"/>
              <a:ext cx="208175" cy="183850"/>
            </a:xfrm>
            <a:custGeom>
              <a:avLst/>
              <a:gdLst/>
              <a:ahLst/>
              <a:cxnLst/>
              <a:rect l="l" t="t" r="r" b="b"/>
              <a:pathLst>
                <a:path w="8327" h="7354" extrusionOk="0">
                  <a:moveTo>
                    <a:pt x="4180" y="1"/>
                  </a:moveTo>
                  <a:cubicBezTo>
                    <a:pt x="2742" y="1"/>
                    <a:pt x="1386" y="857"/>
                    <a:pt x="791" y="2232"/>
                  </a:cubicBezTo>
                  <a:cubicBezTo>
                    <a:pt x="1" y="4116"/>
                    <a:pt x="912" y="6304"/>
                    <a:pt x="2736" y="7094"/>
                  </a:cubicBezTo>
                  <a:cubicBezTo>
                    <a:pt x="3189" y="7269"/>
                    <a:pt x="3661" y="7353"/>
                    <a:pt x="4126" y="7353"/>
                  </a:cubicBezTo>
                  <a:cubicBezTo>
                    <a:pt x="5592" y="7353"/>
                    <a:pt x="6998" y="6518"/>
                    <a:pt x="7597" y="5088"/>
                  </a:cubicBezTo>
                  <a:cubicBezTo>
                    <a:pt x="8327" y="3204"/>
                    <a:pt x="7476" y="1077"/>
                    <a:pt x="5592" y="287"/>
                  </a:cubicBezTo>
                  <a:cubicBezTo>
                    <a:pt x="5128" y="92"/>
                    <a:pt x="4649" y="1"/>
                    <a:pt x="4180" y="1"/>
                  </a:cubicBezTo>
                  <a:close/>
                </a:path>
              </a:pathLst>
            </a:custGeom>
            <a:solidFill>
              <a:srgbClr val="54C7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32"/>
            <p:cNvSpPr/>
            <p:nvPr/>
          </p:nvSpPr>
          <p:spPr>
            <a:xfrm>
              <a:off x="5690175" y="2927425"/>
              <a:ext cx="279575" cy="260125"/>
            </a:xfrm>
            <a:custGeom>
              <a:avLst/>
              <a:gdLst/>
              <a:ahLst/>
              <a:cxnLst/>
              <a:rect l="l" t="t" r="r" b="b"/>
              <a:pathLst>
                <a:path w="11183" h="10405" extrusionOk="0">
                  <a:moveTo>
                    <a:pt x="5573" y="1"/>
                  </a:moveTo>
                  <a:cubicBezTo>
                    <a:pt x="5318" y="1"/>
                    <a:pt x="5060" y="20"/>
                    <a:pt x="4802" y="59"/>
                  </a:cubicBezTo>
                  <a:cubicBezTo>
                    <a:pt x="1945" y="546"/>
                    <a:pt x="1" y="3220"/>
                    <a:pt x="487" y="6076"/>
                  </a:cubicBezTo>
                  <a:cubicBezTo>
                    <a:pt x="868" y="8582"/>
                    <a:pt x="3057" y="10405"/>
                    <a:pt x="5564" y="10405"/>
                  </a:cubicBezTo>
                  <a:cubicBezTo>
                    <a:pt x="5853" y="10405"/>
                    <a:pt x="6147" y="10381"/>
                    <a:pt x="6443" y="10330"/>
                  </a:cubicBezTo>
                  <a:cubicBezTo>
                    <a:pt x="9238" y="9905"/>
                    <a:pt x="11183" y="7231"/>
                    <a:pt x="10758" y="4374"/>
                  </a:cubicBezTo>
                  <a:cubicBezTo>
                    <a:pt x="10316" y="1837"/>
                    <a:pt x="8073" y="1"/>
                    <a:pt x="557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32"/>
            <p:cNvSpPr/>
            <p:nvPr/>
          </p:nvSpPr>
          <p:spPr>
            <a:xfrm>
              <a:off x="5726650" y="2965800"/>
              <a:ext cx="208175" cy="183850"/>
            </a:xfrm>
            <a:custGeom>
              <a:avLst/>
              <a:gdLst/>
              <a:ahLst/>
              <a:cxnLst/>
              <a:rect l="l" t="t" r="r" b="b"/>
              <a:pathLst>
                <a:path w="8327" h="7354" extrusionOk="0">
                  <a:moveTo>
                    <a:pt x="4171" y="1"/>
                  </a:moveTo>
                  <a:cubicBezTo>
                    <a:pt x="2718" y="1"/>
                    <a:pt x="1340" y="857"/>
                    <a:pt x="790" y="2232"/>
                  </a:cubicBezTo>
                  <a:cubicBezTo>
                    <a:pt x="0" y="4116"/>
                    <a:pt x="851" y="6304"/>
                    <a:pt x="2735" y="7094"/>
                  </a:cubicBezTo>
                  <a:cubicBezTo>
                    <a:pt x="3189" y="7269"/>
                    <a:pt x="3656" y="7353"/>
                    <a:pt x="4116" y="7353"/>
                  </a:cubicBezTo>
                  <a:cubicBezTo>
                    <a:pt x="5566" y="7353"/>
                    <a:pt x="6936" y="6518"/>
                    <a:pt x="7536" y="5088"/>
                  </a:cubicBezTo>
                  <a:cubicBezTo>
                    <a:pt x="8326" y="3204"/>
                    <a:pt x="7475" y="1077"/>
                    <a:pt x="5591" y="287"/>
                  </a:cubicBezTo>
                  <a:cubicBezTo>
                    <a:pt x="5127" y="92"/>
                    <a:pt x="4645" y="1"/>
                    <a:pt x="41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2" name="Google Shape;332;p32"/>
          <p:cNvGrpSpPr/>
          <p:nvPr/>
        </p:nvGrpSpPr>
        <p:grpSpPr>
          <a:xfrm rot="978564">
            <a:off x="963531" y="4428009"/>
            <a:ext cx="858919" cy="496120"/>
            <a:chOff x="3265275" y="2122650"/>
            <a:chExt cx="1900750" cy="1098000"/>
          </a:xfrm>
        </p:grpSpPr>
        <p:sp>
          <p:nvSpPr>
            <p:cNvPr id="333" name="Google Shape;333;p32"/>
            <p:cNvSpPr/>
            <p:nvPr/>
          </p:nvSpPr>
          <p:spPr>
            <a:xfrm>
              <a:off x="3265275" y="2122650"/>
              <a:ext cx="594100" cy="842725"/>
            </a:xfrm>
            <a:custGeom>
              <a:avLst/>
              <a:gdLst/>
              <a:ahLst/>
              <a:cxnLst/>
              <a:rect l="l" t="t" r="r" b="b"/>
              <a:pathLst>
                <a:path w="23764" h="33709" extrusionOk="0">
                  <a:moveTo>
                    <a:pt x="7070" y="0"/>
                  </a:moveTo>
                  <a:cubicBezTo>
                    <a:pt x="6106" y="0"/>
                    <a:pt x="5144" y="260"/>
                    <a:pt x="4316" y="769"/>
                  </a:cubicBezTo>
                  <a:cubicBezTo>
                    <a:pt x="1520" y="2471"/>
                    <a:pt x="1" y="6361"/>
                    <a:pt x="183" y="11526"/>
                  </a:cubicBezTo>
                  <a:cubicBezTo>
                    <a:pt x="426" y="19123"/>
                    <a:pt x="2067" y="28969"/>
                    <a:pt x="8266" y="32433"/>
                  </a:cubicBezTo>
                  <a:cubicBezTo>
                    <a:pt x="9786" y="33284"/>
                    <a:pt x="11487" y="33709"/>
                    <a:pt x="13250" y="33709"/>
                  </a:cubicBezTo>
                  <a:cubicBezTo>
                    <a:pt x="16288" y="33709"/>
                    <a:pt x="19813" y="32554"/>
                    <a:pt x="23764" y="30245"/>
                  </a:cubicBezTo>
                  <a:lnTo>
                    <a:pt x="23277" y="29455"/>
                  </a:lnTo>
                  <a:cubicBezTo>
                    <a:pt x="19493" y="31634"/>
                    <a:pt x="16142" y="32730"/>
                    <a:pt x="13269" y="32730"/>
                  </a:cubicBezTo>
                  <a:cubicBezTo>
                    <a:pt x="11574" y="32730"/>
                    <a:pt x="10045" y="32349"/>
                    <a:pt x="8692" y="31582"/>
                  </a:cubicBezTo>
                  <a:cubicBezTo>
                    <a:pt x="5471" y="29819"/>
                    <a:pt x="1581" y="24836"/>
                    <a:pt x="1095" y="11405"/>
                  </a:cubicBezTo>
                  <a:cubicBezTo>
                    <a:pt x="973" y="6664"/>
                    <a:pt x="2310" y="3018"/>
                    <a:pt x="4802" y="1499"/>
                  </a:cubicBezTo>
                  <a:cubicBezTo>
                    <a:pt x="5508" y="1050"/>
                    <a:pt x="6315" y="821"/>
                    <a:pt x="7116" y="821"/>
                  </a:cubicBezTo>
                  <a:cubicBezTo>
                    <a:pt x="7834" y="821"/>
                    <a:pt x="8546" y="1004"/>
                    <a:pt x="9178" y="1377"/>
                  </a:cubicBezTo>
                  <a:cubicBezTo>
                    <a:pt x="11123" y="2532"/>
                    <a:pt x="12217" y="4902"/>
                    <a:pt x="12217" y="8001"/>
                  </a:cubicBezTo>
                  <a:cubicBezTo>
                    <a:pt x="12217" y="13532"/>
                    <a:pt x="13371" y="16996"/>
                    <a:pt x="15498" y="18333"/>
                  </a:cubicBezTo>
                  <a:cubicBezTo>
                    <a:pt x="16152" y="18675"/>
                    <a:pt x="16869" y="18842"/>
                    <a:pt x="17584" y="18842"/>
                  </a:cubicBezTo>
                  <a:cubicBezTo>
                    <a:pt x="18266" y="18842"/>
                    <a:pt x="18947" y="18690"/>
                    <a:pt x="19570" y="18394"/>
                  </a:cubicBezTo>
                  <a:lnTo>
                    <a:pt x="19145" y="17604"/>
                  </a:lnTo>
                  <a:cubicBezTo>
                    <a:pt x="18673" y="17840"/>
                    <a:pt x="18144" y="17961"/>
                    <a:pt x="17613" y="17961"/>
                  </a:cubicBezTo>
                  <a:cubicBezTo>
                    <a:pt x="17050" y="17961"/>
                    <a:pt x="16485" y="17825"/>
                    <a:pt x="15985" y="17543"/>
                  </a:cubicBezTo>
                  <a:cubicBezTo>
                    <a:pt x="14648" y="16814"/>
                    <a:pt x="13128" y="14504"/>
                    <a:pt x="13128" y="8062"/>
                  </a:cubicBezTo>
                  <a:cubicBezTo>
                    <a:pt x="13128" y="4598"/>
                    <a:pt x="11913" y="1924"/>
                    <a:pt x="9603" y="648"/>
                  </a:cubicBezTo>
                  <a:cubicBezTo>
                    <a:pt x="8823" y="214"/>
                    <a:pt x="7945" y="0"/>
                    <a:pt x="707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32"/>
            <p:cNvSpPr/>
            <p:nvPr/>
          </p:nvSpPr>
          <p:spPr>
            <a:xfrm>
              <a:off x="4573450" y="2124175"/>
              <a:ext cx="592575" cy="841350"/>
            </a:xfrm>
            <a:custGeom>
              <a:avLst/>
              <a:gdLst/>
              <a:ahLst/>
              <a:cxnLst/>
              <a:rect l="l" t="t" r="r" b="b"/>
              <a:pathLst>
                <a:path w="23703" h="33654" extrusionOk="0">
                  <a:moveTo>
                    <a:pt x="16633" y="0"/>
                  </a:moveTo>
                  <a:cubicBezTo>
                    <a:pt x="15758" y="0"/>
                    <a:pt x="14881" y="214"/>
                    <a:pt x="14100" y="648"/>
                  </a:cubicBezTo>
                  <a:cubicBezTo>
                    <a:pt x="11852" y="1924"/>
                    <a:pt x="10575" y="4598"/>
                    <a:pt x="10575" y="8062"/>
                  </a:cubicBezTo>
                  <a:cubicBezTo>
                    <a:pt x="10575" y="14504"/>
                    <a:pt x="8995" y="16813"/>
                    <a:pt x="7719" y="17543"/>
                  </a:cubicBezTo>
                  <a:cubicBezTo>
                    <a:pt x="7218" y="17824"/>
                    <a:pt x="6653" y="17961"/>
                    <a:pt x="6090" y="17961"/>
                  </a:cubicBezTo>
                  <a:cubicBezTo>
                    <a:pt x="5560" y="17961"/>
                    <a:pt x="5030" y="17839"/>
                    <a:pt x="4559" y="17604"/>
                  </a:cubicBezTo>
                  <a:lnTo>
                    <a:pt x="4133" y="18394"/>
                  </a:lnTo>
                  <a:cubicBezTo>
                    <a:pt x="4757" y="18721"/>
                    <a:pt x="5440" y="18888"/>
                    <a:pt x="6124" y="18888"/>
                  </a:cubicBezTo>
                  <a:cubicBezTo>
                    <a:pt x="6838" y="18888"/>
                    <a:pt x="7553" y="18705"/>
                    <a:pt x="8205" y="18333"/>
                  </a:cubicBezTo>
                  <a:cubicBezTo>
                    <a:pt x="10393" y="17057"/>
                    <a:pt x="11487" y="13592"/>
                    <a:pt x="11487" y="8062"/>
                  </a:cubicBezTo>
                  <a:cubicBezTo>
                    <a:pt x="11487" y="4962"/>
                    <a:pt x="12581" y="2532"/>
                    <a:pt x="14526" y="1438"/>
                  </a:cubicBezTo>
                  <a:cubicBezTo>
                    <a:pt x="15157" y="1064"/>
                    <a:pt x="15870" y="881"/>
                    <a:pt x="16587" y="881"/>
                  </a:cubicBezTo>
                  <a:cubicBezTo>
                    <a:pt x="17389" y="881"/>
                    <a:pt x="18196" y="1110"/>
                    <a:pt x="18901" y="1559"/>
                  </a:cubicBezTo>
                  <a:cubicBezTo>
                    <a:pt x="21454" y="3078"/>
                    <a:pt x="22791" y="6664"/>
                    <a:pt x="22609" y="11465"/>
                  </a:cubicBezTo>
                  <a:cubicBezTo>
                    <a:pt x="22183" y="24836"/>
                    <a:pt x="18233" y="29819"/>
                    <a:pt x="15012" y="31642"/>
                  </a:cubicBezTo>
                  <a:cubicBezTo>
                    <a:pt x="13656" y="32388"/>
                    <a:pt x="12132" y="32764"/>
                    <a:pt x="10440" y="32764"/>
                  </a:cubicBezTo>
                  <a:cubicBezTo>
                    <a:pt x="7581" y="32764"/>
                    <a:pt x="4243" y="31691"/>
                    <a:pt x="426" y="29515"/>
                  </a:cubicBezTo>
                  <a:lnTo>
                    <a:pt x="1" y="30305"/>
                  </a:lnTo>
                  <a:cubicBezTo>
                    <a:pt x="3890" y="32493"/>
                    <a:pt x="7415" y="33648"/>
                    <a:pt x="10454" y="33648"/>
                  </a:cubicBezTo>
                  <a:cubicBezTo>
                    <a:pt x="10564" y="33652"/>
                    <a:pt x="10675" y="33654"/>
                    <a:pt x="10785" y="33654"/>
                  </a:cubicBezTo>
                  <a:cubicBezTo>
                    <a:pt x="12429" y="33654"/>
                    <a:pt x="14013" y="33230"/>
                    <a:pt x="15437" y="32432"/>
                  </a:cubicBezTo>
                  <a:cubicBezTo>
                    <a:pt x="21697" y="28968"/>
                    <a:pt x="23277" y="19123"/>
                    <a:pt x="23520" y="11526"/>
                  </a:cubicBezTo>
                  <a:cubicBezTo>
                    <a:pt x="23702" y="6360"/>
                    <a:pt x="22183" y="2471"/>
                    <a:pt x="19388" y="769"/>
                  </a:cubicBezTo>
                  <a:cubicBezTo>
                    <a:pt x="18559" y="259"/>
                    <a:pt x="17597" y="0"/>
                    <a:pt x="1663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32"/>
            <p:cNvSpPr/>
            <p:nvPr/>
          </p:nvSpPr>
          <p:spPr>
            <a:xfrm>
              <a:off x="3674000" y="2324200"/>
              <a:ext cx="1112175" cy="896450"/>
            </a:xfrm>
            <a:custGeom>
              <a:avLst/>
              <a:gdLst/>
              <a:ahLst/>
              <a:cxnLst/>
              <a:rect l="l" t="t" r="r" b="b"/>
              <a:pathLst>
                <a:path w="44487" h="35858" extrusionOk="0">
                  <a:moveTo>
                    <a:pt x="21514" y="0"/>
                  </a:moveTo>
                  <a:cubicBezTo>
                    <a:pt x="15558" y="0"/>
                    <a:pt x="2978" y="4619"/>
                    <a:pt x="1884" y="7232"/>
                  </a:cubicBezTo>
                  <a:cubicBezTo>
                    <a:pt x="243" y="11061"/>
                    <a:pt x="0" y="24006"/>
                    <a:pt x="1884" y="25343"/>
                  </a:cubicBezTo>
                  <a:cubicBezTo>
                    <a:pt x="3762" y="26736"/>
                    <a:pt x="18801" y="35857"/>
                    <a:pt x="21488" y="35857"/>
                  </a:cubicBezTo>
                  <a:cubicBezTo>
                    <a:pt x="21497" y="35857"/>
                    <a:pt x="21506" y="35857"/>
                    <a:pt x="21514" y="35857"/>
                  </a:cubicBezTo>
                  <a:cubicBezTo>
                    <a:pt x="23641" y="35796"/>
                    <a:pt x="36829" y="29780"/>
                    <a:pt x="41934" y="27409"/>
                  </a:cubicBezTo>
                  <a:cubicBezTo>
                    <a:pt x="43211" y="26802"/>
                    <a:pt x="44062" y="25586"/>
                    <a:pt x="44183" y="24249"/>
                  </a:cubicBezTo>
                  <a:cubicBezTo>
                    <a:pt x="44487" y="19630"/>
                    <a:pt x="44001" y="10028"/>
                    <a:pt x="43332" y="7962"/>
                  </a:cubicBezTo>
                  <a:cubicBezTo>
                    <a:pt x="42421" y="5227"/>
                    <a:pt x="27531" y="0"/>
                    <a:pt x="215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32"/>
            <p:cNvSpPr/>
            <p:nvPr/>
          </p:nvSpPr>
          <p:spPr>
            <a:xfrm>
              <a:off x="4211850" y="2324200"/>
              <a:ext cx="574325" cy="896450"/>
            </a:xfrm>
            <a:custGeom>
              <a:avLst/>
              <a:gdLst/>
              <a:ahLst/>
              <a:cxnLst/>
              <a:rect l="l" t="t" r="r" b="b"/>
              <a:pathLst>
                <a:path w="22973" h="35858" extrusionOk="0">
                  <a:moveTo>
                    <a:pt x="0" y="0"/>
                  </a:moveTo>
                  <a:lnTo>
                    <a:pt x="0" y="35857"/>
                  </a:lnTo>
                  <a:cubicBezTo>
                    <a:pt x="2127" y="35796"/>
                    <a:pt x="15315" y="29780"/>
                    <a:pt x="20420" y="27409"/>
                  </a:cubicBezTo>
                  <a:cubicBezTo>
                    <a:pt x="21697" y="26802"/>
                    <a:pt x="22548" y="25586"/>
                    <a:pt x="22669" y="24249"/>
                  </a:cubicBezTo>
                  <a:cubicBezTo>
                    <a:pt x="22973" y="19630"/>
                    <a:pt x="22487" y="10028"/>
                    <a:pt x="21818" y="7962"/>
                  </a:cubicBezTo>
                  <a:cubicBezTo>
                    <a:pt x="20907" y="5227"/>
                    <a:pt x="6017" y="0"/>
                    <a:pt x="0" y="0"/>
                  </a:cubicBezTo>
                  <a:close/>
                </a:path>
              </a:pathLst>
            </a:custGeom>
            <a:solidFill>
              <a:srgbClr val="54C7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32"/>
            <p:cNvSpPr/>
            <p:nvPr/>
          </p:nvSpPr>
          <p:spPr>
            <a:xfrm>
              <a:off x="3783375" y="2574875"/>
              <a:ext cx="919250" cy="69275"/>
            </a:xfrm>
            <a:custGeom>
              <a:avLst/>
              <a:gdLst/>
              <a:ahLst/>
              <a:cxnLst/>
              <a:rect l="l" t="t" r="r" b="b"/>
              <a:pathLst>
                <a:path w="36770" h="2771" extrusionOk="0">
                  <a:moveTo>
                    <a:pt x="36769" y="1"/>
                  </a:moveTo>
                  <a:cubicBezTo>
                    <a:pt x="31691" y="865"/>
                    <a:pt x="23864" y="1105"/>
                    <a:pt x="16735" y="1105"/>
                  </a:cubicBezTo>
                  <a:cubicBezTo>
                    <a:pt x="7823" y="1105"/>
                    <a:pt x="1" y="730"/>
                    <a:pt x="1" y="730"/>
                  </a:cubicBezTo>
                  <a:lnTo>
                    <a:pt x="1" y="730"/>
                  </a:lnTo>
                  <a:cubicBezTo>
                    <a:pt x="1" y="730"/>
                    <a:pt x="8728" y="2771"/>
                    <a:pt x="18991" y="2771"/>
                  </a:cubicBezTo>
                  <a:cubicBezTo>
                    <a:pt x="24863" y="2771"/>
                    <a:pt x="31239" y="2102"/>
                    <a:pt x="3676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32"/>
            <p:cNvSpPr/>
            <p:nvPr/>
          </p:nvSpPr>
          <p:spPr>
            <a:xfrm>
              <a:off x="3783375" y="2796725"/>
              <a:ext cx="899500" cy="143225"/>
            </a:xfrm>
            <a:custGeom>
              <a:avLst/>
              <a:gdLst/>
              <a:ahLst/>
              <a:cxnLst/>
              <a:rect l="l" t="t" r="r" b="b"/>
              <a:pathLst>
                <a:path w="35980" h="5729" extrusionOk="0">
                  <a:moveTo>
                    <a:pt x="1" y="0"/>
                  </a:moveTo>
                  <a:cubicBezTo>
                    <a:pt x="2" y="0"/>
                    <a:pt x="8899" y="5729"/>
                    <a:pt x="20567" y="5729"/>
                  </a:cubicBezTo>
                  <a:cubicBezTo>
                    <a:pt x="25377" y="5729"/>
                    <a:pt x="30657" y="4755"/>
                    <a:pt x="35979" y="2006"/>
                  </a:cubicBezTo>
                  <a:lnTo>
                    <a:pt x="35979" y="2006"/>
                  </a:lnTo>
                  <a:cubicBezTo>
                    <a:pt x="31728" y="4080"/>
                    <a:pt x="27013" y="4824"/>
                    <a:pt x="22434" y="4824"/>
                  </a:cubicBezTo>
                  <a:cubicBezTo>
                    <a:pt x="10778" y="4824"/>
                    <a:pt x="2" y="0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5" userDrawn="1">
  <p:cSld name="CUSTOM_1_1_1_2_3_1">
    <p:bg>
      <p:bgPr>
        <a:solidFill>
          <a:schemeClr val="lt2"/>
        </a:solidFill>
        <a:effectLst/>
      </p:bgPr>
    </p:bg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1" name="Google Shape;341;p33"/>
          <p:cNvPicPr preferRelativeResize="0"/>
          <p:nvPr/>
        </p:nvPicPr>
        <p:blipFill rotWithShape="1">
          <a:blip r:embed="rId2">
            <a:alphaModFix/>
          </a:blip>
          <a:srcRect l="11620" r="3991"/>
          <a:stretch/>
        </p:blipFill>
        <p:spPr>
          <a:xfrm>
            <a:off x="1776125" y="0"/>
            <a:ext cx="7256070" cy="4836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 userDrawn="1">
  <p:cSld name="CUSTOM_25_1"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6" name="Google Shape;346;p34"/>
          <p:cNvPicPr preferRelativeResize="0"/>
          <p:nvPr userDrawn="1"/>
        </p:nvPicPr>
        <p:blipFill rotWithShape="1">
          <a:blip r:embed="rId2">
            <a:alphaModFix/>
          </a:blip>
          <a:srcRect l="35119"/>
          <a:stretch/>
        </p:blipFill>
        <p:spPr>
          <a:xfrm>
            <a:off x="0" y="0"/>
            <a:ext cx="4750851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5" userDrawn="1">
  <p:cSld name="CUSTOM_24"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2" name="Google Shape;372;p36"/>
          <p:cNvPicPr preferRelativeResize="0"/>
          <p:nvPr/>
        </p:nvPicPr>
        <p:blipFill rotWithShape="1">
          <a:blip r:embed="rId2">
            <a:alphaModFix/>
          </a:blip>
          <a:srcRect l="13058" t="14965" b="58884"/>
          <a:stretch/>
        </p:blipFill>
        <p:spPr>
          <a:xfrm rot="10800000" flipH="1">
            <a:off x="1137288" y="1"/>
            <a:ext cx="6869420" cy="116219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75" name="Google Shape;375;p36"/>
          <p:cNvGrpSpPr/>
          <p:nvPr/>
        </p:nvGrpSpPr>
        <p:grpSpPr>
          <a:xfrm rot="-5400000">
            <a:off x="7949447" y="3638719"/>
            <a:ext cx="1614954" cy="1463198"/>
            <a:chOff x="2901036" y="2896802"/>
            <a:chExt cx="1154033" cy="1045589"/>
          </a:xfrm>
        </p:grpSpPr>
        <p:sp>
          <p:nvSpPr>
            <p:cNvPr id="376" name="Google Shape;376;p36"/>
            <p:cNvSpPr/>
            <p:nvPr/>
          </p:nvSpPr>
          <p:spPr>
            <a:xfrm rot="7514404">
              <a:off x="3116934" y="2991793"/>
              <a:ext cx="675735" cy="855607"/>
            </a:xfrm>
            <a:custGeom>
              <a:avLst/>
              <a:gdLst/>
              <a:ahLst/>
              <a:cxnLst/>
              <a:rect l="l" t="t" r="r" b="b"/>
              <a:pathLst>
                <a:path w="26256" h="33245" extrusionOk="0">
                  <a:moveTo>
                    <a:pt x="4012" y="1"/>
                  </a:moveTo>
                  <a:lnTo>
                    <a:pt x="1" y="2979"/>
                  </a:lnTo>
                  <a:lnTo>
                    <a:pt x="22244" y="33244"/>
                  </a:lnTo>
                  <a:lnTo>
                    <a:pt x="26255" y="30266"/>
                  </a:lnTo>
                  <a:lnTo>
                    <a:pt x="401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36"/>
            <p:cNvSpPr/>
            <p:nvPr/>
          </p:nvSpPr>
          <p:spPr>
            <a:xfrm rot="7514404">
              <a:off x="3905792" y="3353273"/>
              <a:ext cx="120446" cy="132980"/>
            </a:xfrm>
            <a:custGeom>
              <a:avLst/>
              <a:gdLst/>
              <a:ahLst/>
              <a:cxnLst/>
              <a:rect l="l" t="t" r="r" b="b"/>
              <a:pathLst>
                <a:path w="4680" h="5167" extrusionOk="0">
                  <a:moveTo>
                    <a:pt x="0" y="1"/>
                  </a:moveTo>
                  <a:lnTo>
                    <a:pt x="365" y="2736"/>
                  </a:lnTo>
                  <a:lnTo>
                    <a:pt x="669" y="5167"/>
                  </a:lnTo>
                  <a:cubicBezTo>
                    <a:pt x="2310" y="4681"/>
                    <a:pt x="3768" y="3647"/>
                    <a:pt x="4680" y="2189"/>
                  </a:cubicBezTo>
                  <a:lnTo>
                    <a:pt x="2553" y="115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8C0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36"/>
            <p:cNvSpPr/>
            <p:nvPr/>
          </p:nvSpPr>
          <p:spPr>
            <a:xfrm rot="7514404">
              <a:off x="2912085" y="3387275"/>
              <a:ext cx="109508" cy="83772"/>
            </a:xfrm>
            <a:custGeom>
              <a:avLst/>
              <a:gdLst/>
              <a:ahLst/>
              <a:cxnLst/>
              <a:rect l="l" t="t" r="r" b="b"/>
              <a:pathLst>
                <a:path w="4255" h="3255" extrusionOk="0">
                  <a:moveTo>
                    <a:pt x="4011" y="0"/>
                  </a:moveTo>
                  <a:lnTo>
                    <a:pt x="0" y="2978"/>
                  </a:lnTo>
                  <a:cubicBezTo>
                    <a:pt x="0" y="2978"/>
                    <a:pt x="645" y="3255"/>
                    <a:pt x="1438" y="3255"/>
                  </a:cubicBezTo>
                  <a:cubicBezTo>
                    <a:pt x="1933" y="3255"/>
                    <a:pt x="2487" y="3147"/>
                    <a:pt x="2978" y="2796"/>
                  </a:cubicBezTo>
                  <a:cubicBezTo>
                    <a:pt x="4254" y="1884"/>
                    <a:pt x="4011" y="1"/>
                    <a:pt x="4011" y="0"/>
                  </a:cubicBezTo>
                  <a:close/>
                </a:path>
              </a:pathLst>
            </a:custGeom>
            <a:solidFill>
              <a:srgbClr val="F8C0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36"/>
            <p:cNvSpPr/>
            <p:nvPr/>
          </p:nvSpPr>
          <p:spPr>
            <a:xfrm rot="7514404">
              <a:off x="3976364" y="3380858"/>
              <a:ext cx="64161" cy="68845"/>
            </a:xfrm>
            <a:custGeom>
              <a:avLst/>
              <a:gdLst/>
              <a:ahLst/>
              <a:cxnLst/>
              <a:rect l="l" t="t" r="r" b="b"/>
              <a:pathLst>
                <a:path w="2493" h="2675" extrusionOk="0">
                  <a:moveTo>
                    <a:pt x="0" y="1"/>
                  </a:moveTo>
                  <a:lnTo>
                    <a:pt x="365" y="2675"/>
                  </a:lnTo>
                  <a:cubicBezTo>
                    <a:pt x="1277" y="2553"/>
                    <a:pt x="2067" y="2006"/>
                    <a:pt x="2492" y="1156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0" name="Google Shape;380;p36"/>
          <p:cNvGrpSpPr/>
          <p:nvPr/>
        </p:nvGrpSpPr>
        <p:grpSpPr>
          <a:xfrm rot="-4994195">
            <a:off x="7682441" y="3412973"/>
            <a:ext cx="1583971" cy="1517502"/>
            <a:chOff x="3225951" y="2457618"/>
            <a:chExt cx="1131943" cy="1084443"/>
          </a:xfrm>
        </p:grpSpPr>
        <p:sp>
          <p:nvSpPr>
            <p:cNvPr id="381" name="Google Shape;381;p36"/>
            <p:cNvSpPr/>
            <p:nvPr/>
          </p:nvSpPr>
          <p:spPr>
            <a:xfrm rot="7514404">
              <a:off x="3369478" y="2629132"/>
              <a:ext cx="803980" cy="741415"/>
            </a:xfrm>
            <a:custGeom>
              <a:avLst/>
              <a:gdLst/>
              <a:ahLst/>
              <a:cxnLst/>
              <a:rect l="l" t="t" r="r" b="b"/>
              <a:pathLst>
                <a:path w="31239" h="28808" extrusionOk="0">
                  <a:moveTo>
                    <a:pt x="3344" y="1"/>
                  </a:moveTo>
                  <a:lnTo>
                    <a:pt x="1" y="3708"/>
                  </a:lnTo>
                  <a:lnTo>
                    <a:pt x="27957" y="28808"/>
                  </a:lnTo>
                  <a:lnTo>
                    <a:pt x="31239" y="25101"/>
                  </a:lnTo>
                  <a:lnTo>
                    <a:pt x="334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36"/>
            <p:cNvSpPr/>
            <p:nvPr/>
          </p:nvSpPr>
          <p:spPr>
            <a:xfrm rot="7514404">
              <a:off x="4201885" y="2820495"/>
              <a:ext cx="131410" cy="125156"/>
            </a:xfrm>
            <a:custGeom>
              <a:avLst/>
              <a:gdLst/>
              <a:ahLst/>
              <a:cxnLst/>
              <a:rect l="l" t="t" r="r" b="b"/>
              <a:pathLst>
                <a:path w="5106" h="4863" extrusionOk="0">
                  <a:moveTo>
                    <a:pt x="0" y="0"/>
                  </a:moveTo>
                  <a:lnTo>
                    <a:pt x="973" y="2613"/>
                  </a:lnTo>
                  <a:lnTo>
                    <a:pt x="1763" y="4862"/>
                  </a:lnTo>
                  <a:cubicBezTo>
                    <a:pt x="3282" y="4072"/>
                    <a:pt x="4498" y="2796"/>
                    <a:pt x="5106" y="1155"/>
                  </a:cubicBezTo>
                  <a:lnTo>
                    <a:pt x="2735" y="60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8C0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36"/>
            <p:cNvSpPr/>
            <p:nvPr/>
          </p:nvSpPr>
          <p:spPr>
            <a:xfrm rot="7514404">
              <a:off x="3244631" y="3064270"/>
              <a:ext cx="100115" cy="97592"/>
            </a:xfrm>
            <a:custGeom>
              <a:avLst/>
              <a:gdLst/>
              <a:ahLst/>
              <a:cxnLst/>
              <a:rect l="l" t="t" r="r" b="b"/>
              <a:pathLst>
                <a:path w="3890" h="3792" extrusionOk="0">
                  <a:moveTo>
                    <a:pt x="3282" y="1"/>
                  </a:moveTo>
                  <a:lnTo>
                    <a:pt x="0" y="3708"/>
                  </a:lnTo>
                  <a:cubicBezTo>
                    <a:pt x="225" y="3764"/>
                    <a:pt x="456" y="3791"/>
                    <a:pt x="689" y="3791"/>
                  </a:cubicBezTo>
                  <a:cubicBezTo>
                    <a:pt x="1462" y="3791"/>
                    <a:pt x="2249" y="3493"/>
                    <a:pt x="2856" y="2979"/>
                  </a:cubicBezTo>
                  <a:cubicBezTo>
                    <a:pt x="3890" y="1763"/>
                    <a:pt x="3282" y="1"/>
                    <a:pt x="3282" y="1"/>
                  </a:cubicBezTo>
                  <a:close/>
                </a:path>
              </a:pathLst>
            </a:custGeom>
            <a:solidFill>
              <a:srgbClr val="F8C0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36"/>
            <p:cNvSpPr/>
            <p:nvPr/>
          </p:nvSpPr>
          <p:spPr>
            <a:xfrm rot="7514404">
              <a:off x="4274899" y="2842132"/>
              <a:ext cx="70415" cy="67275"/>
            </a:xfrm>
            <a:custGeom>
              <a:avLst/>
              <a:gdLst/>
              <a:ahLst/>
              <a:cxnLst/>
              <a:rect l="l" t="t" r="r" b="b"/>
              <a:pathLst>
                <a:path w="2736" h="2614" extrusionOk="0">
                  <a:moveTo>
                    <a:pt x="0" y="0"/>
                  </a:moveTo>
                  <a:lnTo>
                    <a:pt x="973" y="2614"/>
                  </a:lnTo>
                  <a:cubicBezTo>
                    <a:pt x="1398" y="2431"/>
                    <a:pt x="1763" y="2188"/>
                    <a:pt x="2128" y="1824"/>
                  </a:cubicBezTo>
                  <a:cubicBezTo>
                    <a:pt x="2431" y="1520"/>
                    <a:pt x="2614" y="1094"/>
                    <a:pt x="2735" y="66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5" name="Google Shape;385;p36"/>
          <p:cNvGrpSpPr/>
          <p:nvPr/>
        </p:nvGrpSpPr>
        <p:grpSpPr>
          <a:xfrm rot="-3605709">
            <a:off x="8307538" y="3447981"/>
            <a:ext cx="1376706" cy="1447482"/>
            <a:chOff x="3279588" y="1256966"/>
            <a:chExt cx="983764" cy="1034339"/>
          </a:xfrm>
        </p:grpSpPr>
        <p:sp>
          <p:nvSpPr>
            <p:cNvPr id="386" name="Google Shape;386;p36"/>
            <p:cNvSpPr/>
            <p:nvPr/>
          </p:nvSpPr>
          <p:spPr>
            <a:xfrm rot="7514404">
              <a:off x="3278480" y="1552017"/>
              <a:ext cx="952582" cy="444236"/>
            </a:xfrm>
            <a:custGeom>
              <a:avLst/>
              <a:gdLst/>
              <a:ahLst/>
              <a:cxnLst/>
              <a:rect l="l" t="t" r="r" b="b"/>
              <a:pathLst>
                <a:path w="37013" h="17261" extrusionOk="0">
                  <a:moveTo>
                    <a:pt x="1642" y="1"/>
                  </a:moveTo>
                  <a:lnTo>
                    <a:pt x="1" y="4741"/>
                  </a:lnTo>
                  <a:lnTo>
                    <a:pt x="35371" y="17261"/>
                  </a:lnTo>
                  <a:lnTo>
                    <a:pt x="37012" y="12581"/>
                  </a:lnTo>
                  <a:lnTo>
                    <a:pt x="1642" y="1"/>
                  </a:lnTo>
                  <a:close/>
                </a:path>
              </a:pathLst>
            </a:custGeom>
            <a:gradFill>
              <a:gsLst>
                <a:gs pos="0">
                  <a:srgbClr val="645CA7"/>
                </a:gs>
                <a:gs pos="100000">
                  <a:srgbClr val="D77EAD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36"/>
            <p:cNvSpPr/>
            <p:nvPr/>
          </p:nvSpPr>
          <p:spPr>
            <a:xfrm rot="7514404">
              <a:off x="4108061" y="1399150"/>
              <a:ext cx="134550" cy="120472"/>
            </a:xfrm>
            <a:custGeom>
              <a:avLst/>
              <a:gdLst/>
              <a:ahLst/>
              <a:cxnLst/>
              <a:rect l="l" t="t" r="r" b="b"/>
              <a:pathLst>
                <a:path w="5228" h="4681" extrusionOk="0">
                  <a:moveTo>
                    <a:pt x="5167" y="1"/>
                  </a:moveTo>
                  <a:lnTo>
                    <a:pt x="2797" y="426"/>
                  </a:lnTo>
                  <a:lnTo>
                    <a:pt x="1" y="852"/>
                  </a:lnTo>
                  <a:lnTo>
                    <a:pt x="1885" y="2918"/>
                  </a:lnTo>
                  <a:lnTo>
                    <a:pt x="3526" y="4680"/>
                  </a:lnTo>
                  <a:cubicBezTo>
                    <a:pt x="4620" y="3404"/>
                    <a:pt x="5228" y="1763"/>
                    <a:pt x="5167" y="1"/>
                  </a:cubicBezTo>
                  <a:close/>
                </a:path>
              </a:pathLst>
            </a:custGeom>
            <a:solidFill>
              <a:srgbClr val="F8C0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36"/>
            <p:cNvSpPr/>
            <p:nvPr/>
          </p:nvSpPr>
          <p:spPr>
            <a:xfrm rot="7514404">
              <a:off x="3312891" y="2005658"/>
              <a:ext cx="75099" cy="120446"/>
            </a:xfrm>
            <a:custGeom>
              <a:avLst/>
              <a:gdLst/>
              <a:ahLst/>
              <a:cxnLst/>
              <a:rect l="l" t="t" r="r" b="b"/>
              <a:pathLst>
                <a:path w="2918" h="4680" extrusionOk="0">
                  <a:moveTo>
                    <a:pt x="1641" y="0"/>
                  </a:moveTo>
                  <a:lnTo>
                    <a:pt x="0" y="4680"/>
                  </a:lnTo>
                  <a:cubicBezTo>
                    <a:pt x="0" y="4680"/>
                    <a:pt x="1824" y="4376"/>
                    <a:pt x="2371" y="2917"/>
                  </a:cubicBezTo>
                  <a:cubicBezTo>
                    <a:pt x="2918" y="1398"/>
                    <a:pt x="1641" y="0"/>
                    <a:pt x="1641" y="0"/>
                  </a:cubicBezTo>
                  <a:close/>
                </a:path>
              </a:pathLst>
            </a:custGeom>
            <a:solidFill>
              <a:srgbClr val="F8C0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36"/>
            <p:cNvSpPr/>
            <p:nvPr/>
          </p:nvSpPr>
          <p:spPr>
            <a:xfrm rot="7514404">
              <a:off x="4170208" y="1412337"/>
              <a:ext cx="73555" cy="64135"/>
            </a:xfrm>
            <a:custGeom>
              <a:avLst/>
              <a:gdLst/>
              <a:ahLst/>
              <a:cxnLst/>
              <a:rect l="l" t="t" r="r" b="b"/>
              <a:pathLst>
                <a:path w="2858" h="2492" extrusionOk="0">
                  <a:moveTo>
                    <a:pt x="2797" y="0"/>
                  </a:moveTo>
                  <a:lnTo>
                    <a:pt x="1" y="426"/>
                  </a:lnTo>
                  <a:lnTo>
                    <a:pt x="1885" y="2492"/>
                  </a:lnTo>
                  <a:cubicBezTo>
                    <a:pt x="2250" y="2127"/>
                    <a:pt x="2493" y="1763"/>
                    <a:pt x="2614" y="1337"/>
                  </a:cubicBezTo>
                  <a:cubicBezTo>
                    <a:pt x="2797" y="851"/>
                    <a:pt x="2857" y="426"/>
                    <a:pt x="2797" y="0"/>
                  </a:cubicBezTo>
                  <a:close/>
                </a:path>
              </a:pathLst>
            </a:custGeom>
            <a:gradFill>
              <a:gsLst>
                <a:gs pos="0">
                  <a:srgbClr val="645CA7"/>
                </a:gs>
                <a:gs pos="100000">
                  <a:srgbClr val="D77EAD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6" userDrawn="1">
  <p:cSld name="CUSTOM_1_1_1_2_2_1_1">
    <p:bg>
      <p:bgPr>
        <a:solidFill>
          <a:schemeClr val="lt2"/>
        </a:solidFill>
        <a:effectLst/>
      </p:bgPr>
    </p:bg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1" name="Google Shape;391;p3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flipH="1">
            <a:off x="0" y="0"/>
            <a:ext cx="9144000" cy="51435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Google Shape;19;p4"/>
          <p:cNvPicPr preferRelativeResize="0"/>
          <p:nvPr/>
        </p:nvPicPr>
        <p:blipFill rotWithShape="1">
          <a:blip r:embed="rId2">
            <a:alphaModFix/>
          </a:blip>
          <a:srcRect l="60718" b="38141"/>
          <a:stretch/>
        </p:blipFill>
        <p:spPr>
          <a:xfrm>
            <a:off x="7276625" y="-3"/>
            <a:ext cx="1867380" cy="1654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20;p4"/>
          <p:cNvPicPr preferRelativeResize="0"/>
          <p:nvPr/>
        </p:nvPicPr>
        <p:blipFill rotWithShape="1">
          <a:blip r:embed="rId2">
            <a:alphaModFix/>
          </a:blip>
          <a:srcRect l="60718" b="38141"/>
          <a:stretch/>
        </p:blipFill>
        <p:spPr>
          <a:xfrm rot="-5400000" flipH="1">
            <a:off x="-106650" y="3382772"/>
            <a:ext cx="1867380" cy="1654099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1;p4"/>
          <p:cNvSpPr txBox="1">
            <a:spLocks noGrp="1"/>
          </p:cNvSpPr>
          <p:nvPr>
            <p:ph type="subTitle" idx="1"/>
          </p:nvPr>
        </p:nvSpPr>
        <p:spPr>
          <a:xfrm>
            <a:off x="2699100" y="797025"/>
            <a:ext cx="3745800" cy="114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200">
                <a:solidFill>
                  <a:srgbClr val="43434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200">
                <a:solidFill>
                  <a:srgbClr val="43434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200">
                <a:solidFill>
                  <a:srgbClr val="43434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200">
                <a:solidFill>
                  <a:srgbClr val="43434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200">
                <a:solidFill>
                  <a:srgbClr val="43434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200">
                <a:solidFill>
                  <a:srgbClr val="43434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200">
                <a:solidFill>
                  <a:srgbClr val="43434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2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ctrTitle"/>
          </p:nvPr>
        </p:nvSpPr>
        <p:spPr>
          <a:xfrm>
            <a:off x="899250" y="4128125"/>
            <a:ext cx="73455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5" userDrawn="1">
  <p:cSld name="CUSTOM_1_1_1_2_1_1_1_1_1_1_2_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6" userDrawn="1">
  <p:cSld name="CUSTOM_26"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8" name="Google Shape;398;p3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444337" y="1415000"/>
            <a:ext cx="6255325" cy="3728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6" userDrawn="1">
  <p:cSld name="CUSTOM_1_1_1_2_1_1_1_1_1_1_2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7" userDrawn="1">
  <p:cSld name="CUSTOM_29"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3" name="Google Shape;423;p4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5400000" flipH="1">
            <a:off x="5633900" y="1625938"/>
            <a:ext cx="5128575" cy="1891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24" name="Google Shape;424;p42"/>
          <p:cNvPicPr preferRelativeResize="0"/>
          <p:nvPr/>
        </p:nvPicPr>
        <p:blipFill rotWithShape="1">
          <a:blip r:embed="rId3">
            <a:alphaModFix/>
          </a:blip>
          <a:srcRect l="28341" b="53555"/>
          <a:stretch/>
        </p:blipFill>
        <p:spPr>
          <a:xfrm rot="10800000">
            <a:off x="1" y="9700"/>
            <a:ext cx="3024550" cy="11026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9" userDrawn="1">
  <p:cSld name="CUSTOM_2_1_1"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1" name="Google Shape;431;p4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>
            <a:off x="0" y="0"/>
            <a:ext cx="2611875" cy="223475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three columns and numbers" userDrawn="1">
  <p:cSld name="CUSTOM_23_1"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2" name="Google Shape;452;p4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 flipH="1">
            <a:off x="3307376" y="300"/>
            <a:ext cx="2529250" cy="1123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one column" userDrawn="1">
  <p:cSld name="CUSTOM_8_2_1"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1" name="Google Shape;461;p4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 flipH="1">
            <a:off x="-12" y="288"/>
            <a:ext cx="4486275" cy="2600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62" name="Google Shape;462;p49"/>
          <p:cNvPicPr preferRelativeResize="0"/>
          <p:nvPr/>
        </p:nvPicPr>
        <p:blipFill rotWithShape="1">
          <a:blip r:embed="rId3">
            <a:alphaModFix/>
          </a:blip>
          <a:srcRect r="10482" b="10201"/>
          <a:stretch/>
        </p:blipFill>
        <p:spPr>
          <a:xfrm>
            <a:off x="4428700" y="2158275"/>
            <a:ext cx="4715300" cy="2985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right" userDrawn="1">
  <p:cSld name="CUSTOM_16_1">
    <p:spTree>
      <p:nvGrpSpPr>
        <p:cNvPr id="1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4" name="Google Shape;474;p5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 flipH="1">
            <a:off x="0" y="-12"/>
            <a:ext cx="4895850" cy="3895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5" userDrawn="1">
  <p:cSld name="CUSTOM_31">
    <p:spTree>
      <p:nvGrpSpPr>
        <p:cNvPr id="1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1_1_1_2_1_1_1_1_1_1_1_1_1_3_2_1_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Google Shape;30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 flipH="1">
            <a:off x="-12" y="288"/>
            <a:ext cx="4486275" cy="2600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31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6162663" y="3228963"/>
            <a:ext cx="2981325" cy="1914525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Google Shape;32;p7"/>
          <p:cNvSpPr txBox="1">
            <a:spLocks noGrp="1"/>
          </p:cNvSpPr>
          <p:nvPr>
            <p:ph type="ctrTitle"/>
          </p:nvPr>
        </p:nvSpPr>
        <p:spPr>
          <a:xfrm>
            <a:off x="5183600" y="3517550"/>
            <a:ext cx="3347700" cy="1188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33" name="Google Shape;33;p7"/>
          <p:cNvSpPr txBox="1">
            <a:spLocks noGrp="1"/>
          </p:cNvSpPr>
          <p:nvPr>
            <p:ph type="subTitle" idx="1"/>
          </p:nvPr>
        </p:nvSpPr>
        <p:spPr>
          <a:xfrm>
            <a:off x="5183700" y="1018525"/>
            <a:ext cx="3347700" cy="19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Char char="○"/>
              <a:defRPr sz="1200">
                <a:solidFill>
                  <a:srgbClr val="43434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Char char="■"/>
              <a:defRPr sz="1200">
                <a:solidFill>
                  <a:srgbClr val="43434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Char char="●"/>
              <a:defRPr sz="1200">
                <a:solidFill>
                  <a:srgbClr val="43434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Char char="○"/>
              <a:defRPr sz="1200">
                <a:solidFill>
                  <a:srgbClr val="43434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Char char="■"/>
              <a:defRPr sz="1200">
                <a:solidFill>
                  <a:srgbClr val="43434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Char char="●"/>
              <a:defRPr sz="1200">
                <a:solidFill>
                  <a:srgbClr val="43434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Char char="○"/>
              <a:defRPr sz="1200">
                <a:solidFill>
                  <a:srgbClr val="43434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Char char="■"/>
              <a:defRPr sz="12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1_1_1_2_1_1_1_1_1_1_1_1_1_3_2_1_1_1">
    <p:bg>
      <p:bgPr>
        <a:solidFill>
          <a:schemeClr val="lt2"/>
        </a:solidFill>
        <a:effectLst/>
      </p:bgPr>
    </p:bg>
    <p:spTree>
      <p:nvGrpSpPr>
        <p:cNvPr id="1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8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8755798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6376739" y="233601"/>
            <a:ext cx="207969" cy="207928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85" name="Google Shape;985;p14"/>
          <p:cNvSpPr/>
          <p:nvPr/>
        </p:nvSpPr>
        <p:spPr>
          <a:xfrm>
            <a:off x="440189" y="4526427"/>
            <a:ext cx="207969" cy="207928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86" name="Google Shape;986;p14"/>
          <p:cNvSpPr/>
          <p:nvPr/>
        </p:nvSpPr>
        <p:spPr>
          <a:xfrm>
            <a:off x="539401" y="233601"/>
            <a:ext cx="207969" cy="207928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87" name="Google Shape;987;p14"/>
          <p:cNvSpPr/>
          <p:nvPr/>
        </p:nvSpPr>
        <p:spPr>
          <a:xfrm>
            <a:off x="8574527" y="4526427"/>
            <a:ext cx="207969" cy="207928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714565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 userDrawn="1">
  <p:cSld name="MAIN_POINT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oogle Shape;35;p8"/>
          <p:cNvGrpSpPr/>
          <p:nvPr/>
        </p:nvGrpSpPr>
        <p:grpSpPr>
          <a:xfrm>
            <a:off x="2624803" y="717627"/>
            <a:ext cx="3894383" cy="3894383"/>
            <a:chOff x="1620827" y="1344966"/>
            <a:chExt cx="2272500" cy="2272500"/>
          </a:xfrm>
        </p:grpSpPr>
        <p:sp>
          <p:nvSpPr>
            <p:cNvPr id="36" name="Google Shape;36;p8"/>
            <p:cNvSpPr/>
            <p:nvPr/>
          </p:nvSpPr>
          <p:spPr>
            <a:xfrm flipH="1">
              <a:off x="2918248" y="2243766"/>
              <a:ext cx="585697" cy="522996"/>
            </a:xfrm>
            <a:custGeom>
              <a:avLst/>
              <a:gdLst/>
              <a:ahLst/>
              <a:cxnLst/>
              <a:rect l="l" t="t" r="r" b="b"/>
              <a:pathLst>
                <a:path w="10051" h="8975" extrusionOk="0">
                  <a:moveTo>
                    <a:pt x="7828" y="0"/>
                  </a:moveTo>
                  <a:cubicBezTo>
                    <a:pt x="7828" y="0"/>
                    <a:pt x="1066" y="3591"/>
                    <a:pt x="533" y="4635"/>
                  </a:cubicBezTo>
                  <a:cubicBezTo>
                    <a:pt x="1" y="5677"/>
                    <a:pt x="325" y="8254"/>
                    <a:pt x="1162" y="8940"/>
                  </a:cubicBezTo>
                  <a:cubicBezTo>
                    <a:pt x="1190" y="8963"/>
                    <a:pt x="1228" y="8975"/>
                    <a:pt x="1273" y="8975"/>
                  </a:cubicBezTo>
                  <a:cubicBezTo>
                    <a:pt x="2541" y="8975"/>
                    <a:pt x="10051" y="0"/>
                    <a:pt x="10051" y="0"/>
                  </a:cubicBezTo>
                  <a:close/>
                </a:path>
              </a:pathLst>
            </a:custGeom>
            <a:solidFill>
              <a:srgbClr val="DB83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8"/>
            <p:cNvSpPr/>
            <p:nvPr/>
          </p:nvSpPr>
          <p:spPr>
            <a:xfrm flipH="1">
              <a:off x="2868309" y="2600685"/>
              <a:ext cx="176099" cy="721122"/>
            </a:xfrm>
            <a:custGeom>
              <a:avLst/>
              <a:gdLst/>
              <a:ahLst/>
              <a:cxnLst/>
              <a:rect l="l" t="t" r="r" b="b"/>
              <a:pathLst>
                <a:path w="3022" h="12375" extrusionOk="0">
                  <a:moveTo>
                    <a:pt x="1146" y="0"/>
                  </a:moveTo>
                  <a:cubicBezTo>
                    <a:pt x="932" y="0"/>
                    <a:pt x="717" y="633"/>
                    <a:pt x="823" y="1272"/>
                  </a:cubicBezTo>
                  <a:cubicBezTo>
                    <a:pt x="963" y="2102"/>
                    <a:pt x="0" y="4014"/>
                    <a:pt x="331" y="4453"/>
                  </a:cubicBezTo>
                  <a:cubicBezTo>
                    <a:pt x="796" y="5068"/>
                    <a:pt x="441" y="5529"/>
                    <a:pt x="847" y="6174"/>
                  </a:cubicBezTo>
                  <a:cubicBezTo>
                    <a:pt x="1250" y="6820"/>
                    <a:pt x="1916" y="9427"/>
                    <a:pt x="577" y="9588"/>
                  </a:cubicBezTo>
                  <a:cubicBezTo>
                    <a:pt x="577" y="9588"/>
                    <a:pt x="451" y="11875"/>
                    <a:pt x="1417" y="12309"/>
                  </a:cubicBezTo>
                  <a:cubicBezTo>
                    <a:pt x="1519" y="12354"/>
                    <a:pt x="1618" y="12375"/>
                    <a:pt x="1713" y="12375"/>
                  </a:cubicBezTo>
                  <a:cubicBezTo>
                    <a:pt x="2512" y="12375"/>
                    <a:pt x="3022" y="10926"/>
                    <a:pt x="3022" y="10926"/>
                  </a:cubicBezTo>
                  <a:cubicBezTo>
                    <a:pt x="3022" y="10926"/>
                    <a:pt x="2356" y="8243"/>
                    <a:pt x="1913" y="6711"/>
                  </a:cubicBezTo>
                  <a:cubicBezTo>
                    <a:pt x="1059" y="3764"/>
                    <a:pt x="1513" y="398"/>
                    <a:pt x="1270" y="78"/>
                  </a:cubicBezTo>
                  <a:cubicBezTo>
                    <a:pt x="1231" y="25"/>
                    <a:pt x="1188" y="0"/>
                    <a:pt x="1146" y="0"/>
                  </a:cubicBezTo>
                  <a:close/>
                </a:path>
              </a:pathLst>
            </a:custGeom>
            <a:solidFill>
              <a:srgbClr val="DB83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8"/>
            <p:cNvSpPr/>
            <p:nvPr/>
          </p:nvSpPr>
          <p:spPr>
            <a:xfrm flipH="1">
              <a:off x="2919239" y="2236191"/>
              <a:ext cx="755736" cy="1073263"/>
            </a:xfrm>
            <a:custGeom>
              <a:avLst/>
              <a:gdLst/>
              <a:ahLst/>
              <a:cxnLst/>
              <a:rect l="l" t="t" r="r" b="b"/>
              <a:pathLst>
                <a:path w="12969" h="18418" extrusionOk="0">
                  <a:moveTo>
                    <a:pt x="12969" y="1"/>
                  </a:moveTo>
                  <a:cubicBezTo>
                    <a:pt x="12968" y="1"/>
                    <a:pt x="9118" y="1451"/>
                    <a:pt x="4561" y="5162"/>
                  </a:cubicBezTo>
                  <a:cubicBezTo>
                    <a:pt x="0" y="8869"/>
                    <a:pt x="1656" y="17007"/>
                    <a:pt x="3210" y="18256"/>
                  </a:cubicBezTo>
                  <a:cubicBezTo>
                    <a:pt x="3347" y="18367"/>
                    <a:pt x="3485" y="18418"/>
                    <a:pt x="3623" y="18418"/>
                  </a:cubicBezTo>
                  <a:cubicBezTo>
                    <a:pt x="5037" y="18418"/>
                    <a:pt x="6367" y="13057"/>
                    <a:pt x="6367" y="13057"/>
                  </a:cubicBezTo>
                  <a:lnTo>
                    <a:pt x="6367" y="13057"/>
                  </a:lnTo>
                  <a:cubicBezTo>
                    <a:pt x="6367" y="13057"/>
                    <a:pt x="6218" y="13089"/>
                    <a:pt x="6004" y="13089"/>
                  </a:cubicBezTo>
                  <a:cubicBezTo>
                    <a:pt x="5261" y="13089"/>
                    <a:pt x="3731" y="12703"/>
                    <a:pt x="4875" y="9251"/>
                  </a:cubicBezTo>
                  <a:cubicBezTo>
                    <a:pt x="6350" y="4803"/>
                    <a:pt x="12968" y="1"/>
                    <a:pt x="12969" y="1"/>
                  </a:cubicBezTo>
                  <a:close/>
                </a:path>
              </a:pathLst>
            </a:custGeom>
            <a:solidFill>
              <a:srgbClr val="DB83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8"/>
            <p:cNvSpPr/>
            <p:nvPr/>
          </p:nvSpPr>
          <p:spPr>
            <a:xfrm flipH="1">
              <a:off x="2927805" y="2101524"/>
              <a:ext cx="133910" cy="97140"/>
            </a:xfrm>
            <a:custGeom>
              <a:avLst/>
              <a:gdLst/>
              <a:ahLst/>
              <a:cxnLst/>
              <a:rect l="l" t="t" r="r" b="b"/>
              <a:pathLst>
                <a:path w="2298" h="1667" extrusionOk="0">
                  <a:moveTo>
                    <a:pt x="946" y="0"/>
                  </a:moveTo>
                  <a:cubicBezTo>
                    <a:pt x="817" y="0"/>
                    <a:pt x="690" y="21"/>
                    <a:pt x="578" y="62"/>
                  </a:cubicBezTo>
                  <a:cubicBezTo>
                    <a:pt x="407" y="127"/>
                    <a:pt x="260" y="239"/>
                    <a:pt x="161" y="399"/>
                  </a:cubicBezTo>
                  <a:cubicBezTo>
                    <a:pt x="59" y="560"/>
                    <a:pt x="1" y="771"/>
                    <a:pt x="1" y="1031"/>
                  </a:cubicBezTo>
                  <a:lnTo>
                    <a:pt x="69" y="1031"/>
                  </a:lnTo>
                  <a:cubicBezTo>
                    <a:pt x="69" y="864"/>
                    <a:pt x="93" y="721"/>
                    <a:pt x="137" y="601"/>
                  </a:cubicBezTo>
                  <a:cubicBezTo>
                    <a:pt x="202" y="420"/>
                    <a:pt x="315" y="287"/>
                    <a:pt x="451" y="198"/>
                  </a:cubicBezTo>
                  <a:cubicBezTo>
                    <a:pt x="591" y="113"/>
                    <a:pt x="762" y="68"/>
                    <a:pt x="946" y="68"/>
                  </a:cubicBezTo>
                  <a:cubicBezTo>
                    <a:pt x="1144" y="68"/>
                    <a:pt x="1359" y="116"/>
                    <a:pt x="1570" y="215"/>
                  </a:cubicBezTo>
                  <a:cubicBezTo>
                    <a:pt x="1761" y="303"/>
                    <a:pt x="1946" y="428"/>
                    <a:pt x="2119" y="588"/>
                  </a:cubicBezTo>
                  <a:lnTo>
                    <a:pt x="2119" y="588"/>
                  </a:lnTo>
                  <a:cubicBezTo>
                    <a:pt x="2096" y="588"/>
                    <a:pt x="2070" y="587"/>
                    <a:pt x="2042" y="587"/>
                  </a:cubicBezTo>
                  <a:cubicBezTo>
                    <a:pt x="1960" y="587"/>
                    <a:pt x="1854" y="594"/>
                    <a:pt x="1745" y="608"/>
                  </a:cubicBezTo>
                  <a:cubicBezTo>
                    <a:pt x="1581" y="628"/>
                    <a:pt x="1403" y="669"/>
                    <a:pt x="1260" y="758"/>
                  </a:cubicBezTo>
                  <a:cubicBezTo>
                    <a:pt x="1192" y="803"/>
                    <a:pt x="1131" y="861"/>
                    <a:pt x="1086" y="932"/>
                  </a:cubicBezTo>
                  <a:cubicBezTo>
                    <a:pt x="1042" y="1004"/>
                    <a:pt x="1017" y="1089"/>
                    <a:pt x="1017" y="1188"/>
                  </a:cubicBezTo>
                  <a:lnTo>
                    <a:pt x="1017" y="1215"/>
                  </a:lnTo>
                  <a:cubicBezTo>
                    <a:pt x="1022" y="1304"/>
                    <a:pt x="1038" y="1376"/>
                    <a:pt x="1063" y="1434"/>
                  </a:cubicBezTo>
                  <a:cubicBezTo>
                    <a:pt x="1083" y="1478"/>
                    <a:pt x="1107" y="1516"/>
                    <a:pt x="1134" y="1546"/>
                  </a:cubicBezTo>
                  <a:cubicBezTo>
                    <a:pt x="1178" y="1591"/>
                    <a:pt x="1230" y="1622"/>
                    <a:pt x="1284" y="1642"/>
                  </a:cubicBezTo>
                  <a:cubicBezTo>
                    <a:pt x="1339" y="1659"/>
                    <a:pt x="1400" y="1666"/>
                    <a:pt x="1458" y="1666"/>
                  </a:cubicBezTo>
                  <a:cubicBezTo>
                    <a:pt x="1564" y="1666"/>
                    <a:pt x="1670" y="1642"/>
                    <a:pt x="1752" y="1619"/>
                  </a:cubicBezTo>
                  <a:cubicBezTo>
                    <a:pt x="1830" y="1595"/>
                    <a:pt x="1882" y="1570"/>
                    <a:pt x="1885" y="1570"/>
                  </a:cubicBezTo>
                  <a:lnTo>
                    <a:pt x="1854" y="1509"/>
                  </a:lnTo>
                  <a:cubicBezTo>
                    <a:pt x="1851" y="1509"/>
                    <a:pt x="1796" y="1533"/>
                    <a:pt x="1725" y="1557"/>
                  </a:cubicBezTo>
                  <a:cubicBezTo>
                    <a:pt x="1649" y="1578"/>
                    <a:pt x="1550" y="1598"/>
                    <a:pt x="1458" y="1598"/>
                  </a:cubicBezTo>
                  <a:cubicBezTo>
                    <a:pt x="1411" y="1598"/>
                    <a:pt x="1366" y="1595"/>
                    <a:pt x="1321" y="1581"/>
                  </a:cubicBezTo>
                  <a:cubicBezTo>
                    <a:pt x="1291" y="1574"/>
                    <a:pt x="1260" y="1560"/>
                    <a:pt x="1233" y="1543"/>
                  </a:cubicBezTo>
                  <a:cubicBezTo>
                    <a:pt x="1195" y="1516"/>
                    <a:pt x="1161" y="1478"/>
                    <a:pt x="1134" y="1427"/>
                  </a:cubicBezTo>
                  <a:cubicBezTo>
                    <a:pt x="1107" y="1373"/>
                    <a:pt x="1090" y="1304"/>
                    <a:pt x="1086" y="1215"/>
                  </a:cubicBezTo>
                  <a:lnTo>
                    <a:pt x="1086" y="1188"/>
                  </a:lnTo>
                  <a:cubicBezTo>
                    <a:pt x="1086" y="1130"/>
                    <a:pt x="1096" y="1079"/>
                    <a:pt x="1113" y="1031"/>
                  </a:cubicBezTo>
                  <a:cubicBezTo>
                    <a:pt x="1144" y="952"/>
                    <a:pt x="1195" y="888"/>
                    <a:pt x="1267" y="837"/>
                  </a:cubicBezTo>
                  <a:cubicBezTo>
                    <a:pt x="1373" y="762"/>
                    <a:pt x="1513" y="717"/>
                    <a:pt x="1652" y="689"/>
                  </a:cubicBezTo>
                  <a:cubicBezTo>
                    <a:pt x="1796" y="662"/>
                    <a:pt x="1936" y="656"/>
                    <a:pt x="2042" y="656"/>
                  </a:cubicBezTo>
                  <a:cubicBezTo>
                    <a:pt x="2090" y="656"/>
                    <a:pt x="2131" y="659"/>
                    <a:pt x="2161" y="659"/>
                  </a:cubicBezTo>
                  <a:cubicBezTo>
                    <a:pt x="2175" y="662"/>
                    <a:pt x="2185" y="662"/>
                    <a:pt x="2196" y="662"/>
                  </a:cubicBezTo>
                  <a:lnTo>
                    <a:pt x="2205" y="662"/>
                  </a:lnTo>
                  <a:lnTo>
                    <a:pt x="2298" y="673"/>
                  </a:lnTo>
                  <a:lnTo>
                    <a:pt x="2233" y="604"/>
                  </a:lnTo>
                  <a:cubicBezTo>
                    <a:pt x="2038" y="407"/>
                    <a:pt x="1820" y="256"/>
                    <a:pt x="1602" y="154"/>
                  </a:cubicBezTo>
                  <a:cubicBezTo>
                    <a:pt x="1380" y="51"/>
                    <a:pt x="1154" y="0"/>
                    <a:pt x="946" y="0"/>
                  </a:cubicBezTo>
                  <a:close/>
                </a:path>
              </a:pathLst>
            </a:custGeom>
            <a:solidFill>
              <a:srgbClr val="A57D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8"/>
            <p:cNvSpPr/>
            <p:nvPr/>
          </p:nvSpPr>
          <p:spPr>
            <a:xfrm flipH="1">
              <a:off x="2457138" y="2062015"/>
              <a:ext cx="91546" cy="41548"/>
            </a:xfrm>
            <a:custGeom>
              <a:avLst/>
              <a:gdLst/>
              <a:ahLst/>
              <a:cxnLst/>
              <a:rect l="l" t="t" r="r" b="b"/>
              <a:pathLst>
                <a:path w="1571" h="713" extrusionOk="0">
                  <a:moveTo>
                    <a:pt x="7" y="0"/>
                  </a:moveTo>
                  <a:cubicBezTo>
                    <a:pt x="6" y="0"/>
                    <a:pt x="4" y="1"/>
                    <a:pt x="4" y="3"/>
                  </a:cubicBezTo>
                  <a:cubicBezTo>
                    <a:pt x="1" y="6"/>
                    <a:pt x="1" y="9"/>
                    <a:pt x="4" y="12"/>
                  </a:cubicBezTo>
                  <a:cubicBezTo>
                    <a:pt x="4" y="12"/>
                    <a:pt x="7" y="16"/>
                    <a:pt x="14" y="23"/>
                  </a:cubicBezTo>
                  <a:cubicBezTo>
                    <a:pt x="89" y="118"/>
                    <a:pt x="513" y="712"/>
                    <a:pt x="1195" y="712"/>
                  </a:cubicBezTo>
                  <a:cubicBezTo>
                    <a:pt x="1311" y="712"/>
                    <a:pt x="1434" y="696"/>
                    <a:pt x="1567" y="658"/>
                  </a:cubicBezTo>
                  <a:cubicBezTo>
                    <a:pt x="1570" y="655"/>
                    <a:pt x="1570" y="651"/>
                    <a:pt x="1570" y="647"/>
                  </a:cubicBezTo>
                  <a:cubicBezTo>
                    <a:pt x="1570" y="644"/>
                    <a:pt x="1567" y="644"/>
                    <a:pt x="1564" y="644"/>
                  </a:cubicBezTo>
                  <a:cubicBezTo>
                    <a:pt x="1434" y="685"/>
                    <a:pt x="1311" y="702"/>
                    <a:pt x="1195" y="702"/>
                  </a:cubicBezTo>
                  <a:cubicBezTo>
                    <a:pt x="836" y="702"/>
                    <a:pt x="546" y="532"/>
                    <a:pt x="345" y="361"/>
                  </a:cubicBezTo>
                  <a:cubicBezTo>
                    <a:pt x="242" y="275"/>
                    <a:pt x="164" y="190"/>
                    <a:pt x="110" y="122"/>
                  </a:cubicBezTo>
                  <a:cubicBezTo>
                    <a:pt x="83" y="91"/>
                    <a:pt x="58" y="61"/>
                    <a:pt x="42" y="40"/>
                  </a:cubicBezTo>
                  <a:cubicBezTo>
                    <a:pt x="34" y="30"/>
                    <a:pt x="28" y="23"/>
                    <a:pt x="24" y="16"/>
                  </a:cubicBezTo>
                  <a:cubicBezTo>
                    <a:pt x="17" y="9"/>
                    <a:pt x="14" y="6"/>
                    <a:pt x="10" y="3"/>
                  </a:cubicBezTo>
                  <a:cubicBezTo>
                    <a:pt x="10" y="1"/>
                    <a:pt x="9" y="0"/>
                    <a:pt x="7" y="0"/>
                  </a:cubicBezTo>
                  <a:close/>
                </a:path>
              </a:pathLst>
            </a:custGeom>
            <a:solidFill>
              <a:srgbClr val="B26E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8"/>
            <p:cNvSpPr/>
            <p:nvPr/>
          </p:nvSpPr>
          <p:spPr>
            <a:xfrm flipH="1">
              <a:off x="2122363" y="1817679"/>
              <a:ext cx="74822" cy="223592"/>
            </a:xfrm>
            <a:custGeom>
              <a:avLst/>
              <a:gdLst/>
              <a:ahLst/>
              <a:cxnLst/>
              <a:rect l="l" t="t" r="r" b="b"/>
              <a:pathLst>
                <a:path w="1284" h="3837" extrusionOk="0">
                  <a:moveTo>
                    <a:pt x="584" y="2294"/>
                  </a:moveTo>
                  <a:cubicBezTo>
                    <a:pt x="608" y="2294"/>
                    <a:pt x="608" y="2332"/>
                    <a:pt x="584" y="2332"/>
                  </a:cubicBezTo>
                  <a:cubicBezTo>
                    <a:pt x="556" y="2332"/>
                    <a:pt x="556" y="2294"/>
                    <a:pt x="584" y="2294"/>
                  </a:cubicBezTo>
                  <a:close/>
                  <a:moveTo>
                    <a:pt x="345" y="0"/>
                  </a:moveTo>
                  <a:lnTo>
                    <a:pt x="345" y="0"/>
                  </a:lnTo>
                  <a:cubicBezTo>
                    <a:pt x="362" y="194"/>
                    <a:pt x="372" y="386"/>
                    <a:pt x="379" y="574"/>
                  </a:cubicBezTo>
                  <a:cubicBezTo>
                    <a:pt x="433" y="659"/>
                    <a:pt x="471" y="751"/>
                    <a:pt x="498" y="850"/>
                  </a:cubicBezTo>
                  <a:cubicBezTo>
                    <a:pt x="577" y="1123"/>
                    <a:pt x="577" y="1413"/>
                    <a:pt x="560" y="1697"/>
                  </a:cubicBezTo>
                  <a:cubicBezTo>
                    <a:pt x="560" y="1707"/>
                    <a:pt x="550" y="1714"/>
                    <a:pt x="543" y="1714"/>
                  </a:cubicBezTo>
                  <a:cubicBezTo>
                    <a:pt x="533" y="1714"/>
                    <a:pt x="523" y="1707"/>
                    <a:pt x="523" y="1697"/>
                  </a:cubicBezTo>
                  <a:cubicBezTo>
                    <a:pt x="539" y="1427"/>
                    <a:pt x="539" y="1154"/>
                    <a:pt x="471" y="895"/>
                  </a:cubicBezTo>
                  <a:cubicBezTo>
                    <a:pt x="451" y="809"/>
                    <a:pt x="420" y="724"/>
                    <a:pt x="379" y="649"/>
                  </a:cubicBezTo>
                  <a:lnTo>
                    <a:pt x="379" y="649"/>
                  </a:lnTo>
                  <a:cubicBezTo>
                    <a:pt x="396" y="2137"/>
                    <a:pt x="0" y="3345"/>
                    <a:pt x="0" y="3345"/>
                  </a:cubicBezTo>
                  <a:cubicBezTo>
                    <a:pt x="208" y="3397"/>
                    <a:pt x="369" y="3570"/>
                    <a:pt x="488" y="3837"/>
                  </a:cubicBezTo>
                  <a:cubicBezTo>
                    <a:pt x="580" y="3762"/>
                    <a:pt x="659" y="3676"/>
                    <a:pt x="731" y="3588"/>
                  </a:cubicBezTo>
                  <a:cubicBezTo>
                    <a:pt x="1171" y="2932"/>
                    <a:pt x="1191" y="2055"/>
                    <a:pt x="1191" y="1905"/>
                  </a:cubicBezTo>
                  <a:cubicBezTo>
                    <a:pt x="1191" y="1676"/>
                    <a:pt x="1205" y="1431"/>
                    <a:pt x="1222" y="1195"/>
                  </a:cubicBezTo>
                  <a:cubicBezTo>
                    <a:pt x="1249" y="741"/>
                    <a:pt x="1284" y="174"/>
                    <a:pt x="1154" y="17"/>
                  </a:cubicBezTo>
                  <a:lnTo>
                    <a:pt x="1137" y="17"/>
                  </a:lnTo>
                  <a:cubicBezTo>
                    <a:pt x="990" y="17"/>
                    <a:pt x="703" y="10"/>
                    <a:pt x="345" y="0"/>
                  </a:cubicBezTo>
                  <a:close/>
                </a:path>
              </a:pathLst>
            </a:custGeom>
            <a:solidFill>
              <a:srgbClr val="D1DB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8"/>
            <p:cNvSpPr/>
            <p:nvPr/>
          </p:nvSpPr>
          <p:spPr>
            <a:xfrm flipH="1">
              <a:off x="2168689" y="2004034"/>
              <a:ext cx="171146" cy="58331"/>
            </a:xfrm>
            <a:custGeom>
              <a:avLst/>
              <a:gdLst/>
              <a:ahLst/>
              <a:cxnLst/>
              <a:rect l="l" t="t" r="r" b="b"/>
              <a:pathLst>
                <a:path w="2937" h="1001" extrusionOk="0">
                  <a:moveTo>
                    <a:pt x="1318" y="1"/>
                  </a:moveTo>
                  <a:cubicBezTo>
                    <a:pt x="844" y="1"/>
                    <a:pt x="447" y="79"/>
                    <a:pt x="1" y="130"/>
                  </a:cubicBezTo>
                  <a:cubicBezTo>
                    <a:pt x="304" y="724"/>
                    <a:pt x="891" y="1001"/>
                    <a:pt x="1813" y="1001"/>
                  </a:cubicBezTo>
                  <a:lnTo>
                    <a:pt x="1875" y="1001"/>
                  </a:lnTo>
                  <a:cubicBezTo>
                    <a:pt x="2336" y="998"/>
                    <a:pt x="2680" y="854"/>
                    <a:pt x="2936" y="639"/>
                  </a:cubicBezTo>
                  <a:cubicBezTo>
                    <a:pt x="2817" y="372"/>
                    <a:pt x="2656" y="199"/>
                    <a:pt x="2448" y="147"/>
                  </a:cubicBezTo>
                  <a:cubicBezTo>
                    <a:pt x="2008" y="38"/>
                    <a:pt x="1643" y="1"/>
                    <a:pt x="13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8"/>
            <p:cNvSpPr/>
            <p:nvPr/>
          </p:nvSpPr>
          <p:spPr>
            <a:xfrm flipH="1">
              <a:off x="2199923" y="1815290"/>
              <a:ext cx="77619" cy="16957"/>
            </a:xfrm>
            <a:custGeom>
              <a:avLst/>
              <a:gdLst/>
              <a:ahLst/>
              <a:cxnLst/>
              <a:rect l="l" t="t" r="r" b="b"/>
              <a:pathLst>
                <a:path w="1332" h="291" extrusionOk="0">
                  <a:moveTo>
                    <a:pt x="0" y="0"/>
                  </a:moveTo>
                  <a:cubicBezTo>
                    <a:pt x="304" y="167"/>
                    <a:pt x="659" y="290"/>
                    <a:pt x="928" y="290"/>
                  </a:cubicBezTo>
                  <a:cubicBezTo>
                    <a:pt x="1127" y="290"/>
                    <a:pt x="1280" y="222"/>
                    <a:pt x="1328" y="51"/>
                  </a:cubicBezTo>
                  <a:cubicBezTo>
                    <a:pt x="1328" y="44"/>
                    <a:pt x="1328" y="38"/>
                    <a:pt x="1332" y="35"/>
                  </a:cubicBezTo>
                  <a:cubicBezTo>
                    <a:pt x="1242" y="30"/>
                    <a:pt x="1150" y="27"/>
                    <a:pt x="1058" y="27"/>
                  </a:cubicBezTo>
                  <a:cubicBezTo>
                    <a:pt x="710" y="17"/>
                    <a:pt x="345" y="10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8"/>
            <p:cNvSpPr/>
            <p:nvPr/>
          </p:nvSpPr>
          <p:spPr>
            <a:xfrm flipH="1">
              <a:off x="2482428" y="2028508"/>
              <a:ext cx="200341" cy="48774"/>
            </a:xfrm>
            <a:custGeom>
              <a:avLst/>
              <a:gdLst/>
              <a:ahLst/>
              <a:cxnLst/>
              <a:rect l="l" t="t" r="r" b="b"/>
              <a:pathLst>
                <a:path w="3438" h="837" extrusionOk="0">
                  <a:moveTo>
                    <a:pt x="3438" y="1"/>
                  </a:moveTo>
                  <a:lnTo>
                    <a:pt x="3438" y="1"/>
                  </a:lnTo>
                  <a:cubicBezTo>
                    <a:pt x="2370" y="206"/>
                    <a:pt x="1073" y="492"/>
                    <a:pt x="0" y="652"/>
                  </a:cubicBezTo>
                  <a:cubicBezTo>
                    <a:pt x="479" y="775"/>
                    <a:pt x="1079" y="836"/>
                    <a:pt x="1831" y="836"/>
                  </a:cubicBezTo>
                  <a:cubicBezTo>
                    <a:pt x="2015" y="836"/>
                    <a:pt x="2189" y="820"/>
                    <a:pt x="2352" y="786"/>
                  </a:cubicBezTo>
                  <a:cubicBezTo>
                    <a:pt x="2387" y="779"/>
                    <a:pt x="2414" y="768"/>
                    <a:pt x="2445" y="759"/>
                  </a:cubicBezTo>
                  <a:cubicBezTo>
                    <a:pt x="2379" y="683"/>
                    <a:pt x="2335" y="622"/>
                    <a:pt x="2315" y="598"/>
                  </a:cubicBezTo>
                  <a:cubicBezTo>
                    <a:pt x="2308" y="591"/>
                    <a:pt x="2305" y="587"/>
                    <a:pt x="2305" y="587"/>
                  </a:cubicBezTo>
                  <a:cubicBezTo>
                    <a:pt x="2302" y="584"/>
                    <a:pt x="2302" y="581"/>
                    <a:pt x="2305" y="578"/>
                  </a:cubicBezTo>
                  <a:lnTo>
                    <a:pt x="2308" y="574"/>
                  </a:lnTo>
                  <a:cubicBezTo>
                    <a:pt x="2311" y="574"/>
                    <a:pt x="2311" y="578"/>
                    <a:pt x="2311" y="578"/>
                  </a:cubicBezTo>
                  <a:cubicBezTo>
                    <a:pt x="2315" y="581"/>
                    <a:pt x="2318" y="584"/>
                    <a:pt x="2325" y="591"/>
                  </a:cubicBezTo>
                  <a:cubicBezTo>
                    <a:pt x="2329" y="598"/>
                    <a:pt x="2335" y="605"/>
                    <a:pt x="2343" y="615"/>
                  </a:cubicBezTo>
                  <a:cubicBezTo>
                    <a:pt x="2359" y="636"/>
                    <a:pt x="2384" y="666"/>
                    <a:pt x="2411" y="697"/>
                  </a:cubicBezTo>
                  <a:cubicBezTo>
                    <a:pt x="2424" y="714"/>
                    <a:pt x="2441" y="734"/>
                    <a:pt x="2458" y="755"/>
                  </a:cubicBezTo>
                  <a:cubicBezTo>
                    <a:pt x="2759" y="649"/>
                    <a:pt x="3018" y="485"/>
                    <a:pt x="3233" y="253"/>
                  </a:cubicBezTo>
                  <a:cubicBezTo>
                    <a:pt x="3308" y="174"/>
                    <a:pt x="3376" y="89"/>
                    <a:pt x="34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8"/>
            <p:cNvSpPr/>
            <p:nvPr/>
          </p:nvSpPr>
          <p:spPr>
            <a:xfrm flipH="1">
              <a:off x="2539477" y="2061957"/>
              <a:ext cx="9207" cy="10780"/>
            </a:xfrm>
            <a:custGeom>
              <a:avLst/>
              <a:gdLst/>
              <a:ahLst/>
              <a:cxnLst/>
              <a:rect l="l" t="t" r="r" b="b"/>
              <a:pathLst>
                <a:path w="158" h="185" extrusionOk="0">
                  <a:moveTo>
                    <a:pt x="7" y="0"/>
                  </a:moveTo>
                  <a:lnTo>
                    <a:pt x="4" y="4"/>
                  </a:lnTo>
                  <a:cubicBezTo>
                    <a:pt x="1" y="7"/>
                    <a:pt x="1" y="10"/>
                    <a:pt x="4" y="13"/>
                  </a:cubicBezTo>
                  <a:cubicBezTo>
                    <a:pt x="4" y="13"/>
                    <a:pt x="7" y="17"/>
                    <a:pt x="14" y="24"/>
                  </a:cubicBezTo>
                  <a:cubicBezTo>
                    <a:pt x="34" y="48"/>
                    <a:pt x="78" y="109"/>
                    <a:pt x="144" y="185"/>
                  </a:cubicBezTo>
                  <a:cubicBezTo>
                    <a:pt x="151" y="185"/>
                    <a:pt x="154" y="181"/>
                    <a:pt x="157" y="181"/>
                  </a:cubicBezTo>
                  <a:cubicBezTo>
                    <a:pt x="140" y="160"/>
                    <a:pt x="123" y="140"/>
                    <a:pt x="110" y="123"/>
                  </a:cubicBezTo>
                  <a:cubicBezTo>
                    <a:pt x="83" y="92"/>
                    <a:pt x="58" y="62"/>
                    <a:pt x="42" y="41"/>
                  </a:cubicBezTo>
                  <a:cubicBezTo>
                    <a:pt x="34" y="31"/>
                    <a:pt x="28" y="24"/>
                    <a:pt x="24" y="17"/>
                  </a:cubicBezTo>
                  <a:cubicBezTo>
                    <a:pt x="17" y="10"/>
                    <a:pt x="14" y="7"/>
                    <a:pt x="10" y="4"/>
                  </a:cubicBezTo>
                  <a:cubicBezTo>
                    <a:pt x="10" y="4"/>
                    <a:pt x="10" y="0"/>
                    <a:pt x="7" y="0"/>
                  </a:cubicBezTo>
                  <a:close/>
                </a:path>
              </a:pathLst>
            </a:custGeom>
            <a:solidFill>
              <a:srgbClr val="A96E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8"/>
            <p:cNvSpPr/>
            <p:nvPr/>
          </p:nvSpPr>
          <p:spPr>
            <a:xfrm flipH="1">
              <a:off x="2111815" y="1814591"/>
              <a:ext cx="9498" cy="15442"/>
            </a:xfrm>
            <a:custGeom>
              <a:avLst/>
              <a:gdLst/>
              <a:ahLst/>
              <a:cxnLst/>
              <a:rect l="l" t="t" r="r" b="b"/>
              <a:pathLst>
                <a:path w="163" h="265" extrusionOk="0">
                  <a:moveTo>
                    <a:pt x="9" y="1"/>
                  </a:moveTo>
                  <a:cubicBezTo>
                    <a:pt x="4" y="1"/>
                    <a:pt x="0" y="6"/>
                    <a:pt x="6" y="9"/>
                  </a:cubicBezTo>
                  <a:cubicBezTo>
                    <a:pt x="84" y="70"/>
                    <a:pt x="135" y="159"/>
                    <a:pt x="152" y="261"/>
                  </a:cubicBezTo>
                  <a:cubicBezTo>
                    <a:pt x="152" y="264"/>
                    <a:pt x="154" y="265"/>
                    <a:pt x="156" y="265"/>
                  </a:cubicBezTo>
                  <a:cubicBezTo>
                    <a:pt x="159" y="265"/>
                    <a:pt x="163" y="262"/>
                    <a:pt x="163" y="258"/>
                  </a:cubicBezTo>
                  <a:cubicBezTo>
                    <a:pt x="146" y="155"/>
                    <a:pt x="94" y="67"/>
                    <a:pt x="12" y="1"/>
                  </a:cubicBezTo>
                  <a:cubicBezTo>
                    <a:pt x="11" y="1"/>
                    <a:pt x="10" y="1"/>
                    <a:pt x="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8"/>
            <p:cNvSpPr/>
            <p:nvPr/>
          </p:nvSpPr>
          <p:spPr>
            <a:xfrm flipH="1">
              <a:off x="2110417" y="1843319"/>
              <a:ext cx="699" cy="466"/>
            </a:xfrm>
            <a:custGeom>
              <a:avLst/>
              <a:gdLst/>
              <a:ahLst/>
              <a:cxnLst/>
              <a:rect l="l" t="t" r="r" b="b"/>
              <a:pathLst>
                <a:path w="12" h="8" extrusionOk="0">
                  <a:moveTo>
                    <a:pt x="8" y="0"/>
                  </a:moveTo>
                  <a:cubicBezTo>
                    <a:pt x="1" y="0"/>
                    <a:pt x="1" y="7"/>
                    <a:pt x="8" y="7"/>
                  </a:cubicBezTo>
                  <a:cubicBezTo>
                    <a:pt x="12" y="7"/>
                    <a:pt x="12" y="0"/>
                    <a:pt x="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8"/>
            <p:cNvSpPr/>
            <p:nvPr/>
          </p:nvSpPr>
          <p:spPr>
            <a:xfrm flipH="1">
              <a:off x="2163561" y="1851069"/>
              <a:ext cx="11538" cy="66489"/>
            </a:xfrm>
            <a:custGeom>
              <a:avLst/>
              <a:gdLst/>
              <a:ahLst/>
              <a:cxnLst/>
              <a:rect l="l" t="t" r="r" b="b"/>
              <a:pathLst>
                <a:path w="198" h="1141" extrusionOk="0">
                  <a:moveTo>
                    <a:pt x="0" y="1"/>
                  </a:moveTo>
                  <a:lnTo>
                    <a:pt x="0" y="76"/>
                  </a:lnTo>
                  <a:cubicBezTo>
                    <a:pt x="41" y="151"/>
                    <a:pt x="72" y="236"/>
                    <a:pt x="92" y="322"/>
                  </a:cubicBezTo>
                  <a:cubicBezTo>
                    <a:pt x="160" y="581"/>
                    <a:pt x="160" y="854"/>
                    <a:pt x="144" y="1124"/>
                  </a:cubicBezTo>
                  <a:cubicBezTo>
                    <a:pt x="144" y="1134"/>
                    <a:pt x="154" y="1141"/>
                    <a:pt x="164" y="1141"/>
                  </a:cubicBezTo>
                  <a:cubicBezTo>
                    <a:pt x="171" y="1141"/>
                    <a:pt x="181" y="1134"/>
                    <a:pt x="181" y="1124"/>
                  </a:cubicBezTo>
                  <a:cubicBezTo>
                    <a:pt x="198" y="840"/>
                    <a:pt x="198" y="550"/>
                    <a:pt x="119" y="277"/>
                  </a:cubicBezTo>
                  <a:cubicBezTo>
                    <a:pt x="92" y="178"/>
                    <a:pt x="54" y="86"/>
                    <a:pt x="0" y="1"/>
                  </a:cubicBezTo>
                  <a:close/>
                </a:path>
              </a:pathLst>
            </a:custGeom>
            <a:solidFill>
              <a:srgbClr val="ECF0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8"/>
            <p:cNvSpPr/>
            <p:nvPr/>
          </p:nvSpPr>
          <p:spPr>
            <a:xfrm flipH="1">
              <a:off x="2175041" y="1839531"/>
              <a:ext cx="13461" cy="15967"/>
            </a:xfrm>
            <a:custGeom>
              <a:avLst/>
              <a:gdLst/>
              <a:ahLst/>
              <a:cxnLst/>
              <a:rect l="l" t="t" r="r" b="b"/>
              <a:pathLst>
                <a:path w="231" h="274" extrusionOk="0">
                  <a:moveTo>
                    <a:pt x="29" y="0"/>
                  </a:moveTo>
                  <a:cubicBezTo>
                    <a:pt x="12" y="0"/>
                    <a:pt x="1" y="24"/>
                    <a:pt x="18" y="35"/>
                  </a:cubicBezTo>
                  <a:cubicBezTo>
                    <a:pt x="111" y="96"/>
                    <a:pt x="179" y="178"/>
                    <a:pt x="230" y="274"/>
                  </a:cubicBezTo>
                  <a:lnTo>
                    <a:pt x="230" y="199"/>
                  </a:lnTo>
                  <a:cubicBezTo>
                    <a:pt x="179" y="120"/>
                    <a:pt x="117" y="55"/>
                    <a:pt x="39" y="4"/>
                  </a:cubicBezTo>
                  <a:cubicBezTo>
                    <a:pt x="35" y="0"/>
                    <a:pt x="32" y="0"/>
                    <a:pt x="29" y="0"/>
                  </a:cubicBezTo>
                  <a:close/>
                </a:path>
              </a:pathLst>
            </a:custGeom>
            <a:solidFill>
              <a:srgbClr val="EBDE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8"/>
            <p:cNvSpPr/>
            <p:nvPr/>
          </p:nvSpPr>
          <p:spPr>
            <a:xfrm flipH="1">
              <a:off x="2161755" y="1951356"/>
              <a:ext cx="3030" cy="2214"/>
            </a:xfrm>
            <a:custGeom>
              <a:avLst/>
              <a:gdLst/>
              <a:ahLst/>
              <a:cxnLst/>
              <a:rect l="l" t="t" r="r" b="b"/>
              <a:pathLst>
                <a:path w="52" h="38" extrusionOk="0">
                  <a:moveTo>
                    <a:pt x="28" y="0"/>
                  </a:moveTo>
                  <a:cubicBezTo>
                    <a:pt x="0" y="0"/>
                    <a:pt x="0" y="38"/>
                    <a:pt x="28" y="38"/>
                  </a:cubicBezTo>
                  <a:cubicBezTo>
                    <a:pt x="52" y="38"/>
                    <a:pt x="52" y="0"/>
                    <a:pt x="28" y="0"/>
                  </a:cubicBezTo>
                  <a:close/>
                </a:path>
              </a:pathLst>
            </a:custGeom>
            <a:solidFill>
              <a:srgbClr val="ECF0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8"/>
            <p:cNvSpPr/>
            <p:nvPr/>
          </p:nvSpPr>
          <p:spPr>
            <a:xfrm flipH="1">
              <a:off x="3034036" y="3038019"/>
              <a:ext cx="197777" cy="26048"/>
            </a:xfrm>
            <a:custGeom>
              <a:avLst/>
              <a:gdLst/>
              <a:ahLst/>
              <a:cxnLst/>
              <a:rect l="l" t="t" r="r" b="b"/>
              <a:pathLst>
                <a:path w="3394" h="447" extrusionOk="0">
                  <a:moveTo>
                    <a:pt x="1774" y="1"/>
                  </a:moveTo>
                  <a:cubicBezTo>
                    <a:pt x="1405" y="1"/>
                    <a:pt x="1037" y="38"/>
                    <a:pt x="677" y="140"/>
                  </a:cubicBezTo>
                  <a:cubicBezTo>
                    <a:pt x="448" y="202"/>
                    <a:pt x="226" y="294"/>
                    <a:pt x="21" y="410"/>
                  </a:cubicBezTo>
                  <a:cubicBezTo>
                    <a:pt x="1" y="419"/>
                    <a:pt x="13" y="446"/>
                    <a:pt x="30" y="446"/>
                  </a:cubicBezTo>
                  <a:cubicBezTo>
                    <a:pt x="33" y="446"/>
                    <a:pt x="36" y="446"/>
                    <a:pt x="38" y="444"/>
                  </a:cubicBezTo>
                  <a:cubicBezTo>
                    <a:pt x="573" y="139"/>
                    <a:pt x="1177" y="40"/>
                    <a:pt x="1782" y="40"/>
                  </a:cubicBezTo>
                  <a:cubicBezTo>
                    <a:pt x="2042" y="40"/>
                    <a:pt x="2302" y="58"/>
                    <a:pt x="2558" y="86"/>
                  </a:cubicBezTo>
                  <a:cubicBezTo>
                    <a:pt x="2827" y="117"/>
                    <a:pt x="3093" y="154"/>
                    <a:pt x="3360" y="195"/>
                  </a:cubicBezTo>
                  <a:cubicBezTo>
                    <a:pt x="3361" y="195"/>
                    <a:pt x="3362" y="195"/>
                    <a:pt x="3363" y="195"/>
                  </a:cubicBezTo>
                  <a:cubicBezTo>
                    <a:pt x="3384" y="195"/>
                    <a:pt x="3393" y="161"/>
                    <a:pt x="3370" y="158"/>
                  </a:cubicBezTo>
                  <a:cubicBezTo>
                    <a:pt x="2844" y="79"/>
                    <a:pt x="2307" y="1"/>
                    <a:pt x="17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8"/>
            <p:cNvSpPr/>
            <p:nvPr/>
          </p:nvSpPr>
          <p:spPr>
            <a:xfrm flipH="1">
              <a:off x="3009561" y="2822935"/>
              <a:ext cx="141660" cy="26223"/>
            </a:xfrm>
            <a:custGeom>
              <a:avLst/>
              <a:gdLst/>
              <a:ahLst/>
              <a:cxnLst/>
              <a:rect l="l" t="t" r="r" b="b"/>
              <a:pathLst>
                <a:path w="2431" h="450" extrusionOk="0">
                  <a:moveTo>
                    <a:pt x="990" y="1"/>
                  </a:moveTo>
                  <a:cubicBezTo>
                    <a:pt x="660" y="1"/>
                    <a:pt x="330" y="62"/>
                    <a:pt x="21" y="186"/>
                  </a:cubicBezTo>
                  <a:cubicBezTo>
                    <a:pt x="0" y="195"/>
                    <a:pt x="5" y="228"/>
                    <a:pt x="23" y="228"/>
                  </a:cubicBezTo>
                  <a:cubicBezTo>
                    <a:pt x="26" y="228"/>
                    <a:pt x="28" y="228"/>
                    <a:pt x="31" y="227"/>
                  </a:cubicBezTo>
                  <a:cubicBezTo>
                    <a:pt x="337" y="104"/>
                    <a:pt x="665" y="43"/>
                    <a:pt x="992" y="43"/>
                  </a:cubicBezTo>
                  <a:cubicBezTo>
                    <a:pt x="1482" y="43"/>
                    <a:pt x="1972" y="179"/>
                    <a:pt x="2390" y="445"/>
                  </a:cubicBezTo>
                  <a:cubicBezTo>
                    <a:pt x="2394" y="448"/>
                    <a:pt x="2398" y="450"/>
                    <a:pt x="2402" y="450"/>
                  </a:cubicBezTo>
                  <a:cubicBezTo>
                    <a:pt x="2420" y="450"/>
                    <a:pt x="2430" y="422"/>
                    <a:pt x="2410" y="411"/>
                  </a:cubicBezTo>
                  <a:cubicBezTo>
                    <a:pt x="1987" y="140"/>
                    <a:pt x="1489" y="1"/>
                    <a:pt x="990" y="1"/>
                  </a:cubicBezTo>
                  <a:close/>
                </a:path>
              </a:pathLst>
            </a:custGeom>
            <a:solidFill>
              <a:srgbClr val="DB83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8"/>
            <p:cNvSpPr/>
            <p:nvPr/>
          </p:nvSpPr>
          <p:spPr>
            <a:xfrm flipH="1">
              <a:off x="3005191" y="2872991"/>
              <a:ext cx="128549" cy="52270"/>
            </a:xfrm>
            <a:custGeom>
              <a:avLst/>
              <a:gdLst/>
              <a:ahLst/>
              <a:cxnLst/>
              <a:rect l="l" t="t" r="r" b="b"/>
              <a:pathLst>
                <a:path w="2206" h="897" extrusionOk="0">
                  <a:moveTo>
                    <a:pt x="212" y="1"/>
                  </a:moveTo>
                  <a:cubicBezTo>
                    <a:pt x="151" y="1"/>
                    <a:pt x="90" y="4"/>
                    <a:pt x="28" y="10"/>
                  </a:cubicBezTo>
                  <a:cubicBezTo>
                    <a:pt x="2" y="13"/>
                    <a:pt x="1" y="51"/>
                    <a:pt x="25" y="51"/>
                  </a:cubicBezTo>
                  <a:cubicBezTo>
                    <a:pt x="26" y="51"/>
                    <a:pt x="27" y="51"/>
                    <a:pt x="28" y="51"/>
                  </a:cubicBezTo>
                  <a:cubicBezTo>
                    <a:pt x="90" y="45"/>
                    <a:pt x="150" y="42"/>
                    <a:pt x="210" y="42"/>
                  </a:cubicBezTo>
                  <a:cubicBezTo>
                    <a:pt x="943" y="42"/>
                    <a:pt x="1584" y="483"/>
                    <a:pt x="2165" y="894"/>
                  </a:cubicBezTo>
                  <a:cubicBezTo>
                    <a:pt x="2169" y="896"/>
                    <a:pt x="2172" y="897"/>
                    <a:pt x="2176" y="897"/>
                  </a:cubicBezTo>
                  <a:cubicBezTo>
                    <a:pt x="2194" y="897"/>
                    <a:pt x="2206" y="871"/>
                    <a:pt x="2185" y="856"/>
                  </a:cubicBezTo>
                  <a:cubicBezTo>
                    <a:pt x="1602" y="443"/>
                    <a:pt x="951" y="1"/>
                    <a:pt x="212" y="1"/>
                  </a:cubicBezTo>
                  <a:close/>
                </a:path>
              </a:pathLst>
            </a:custGeom>
            <a:solidFill>
              <a:srgbClr val="DB83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8"/>
            <p:cNvSpPr/>
            <p:nvPr/>
          </p:nvSpPr>
          <p:spPr>
            <a:xfrm flipH="1">
              <a:off x="2185006" y="2161544"/>
              <a:ext cx="23775" cy="255000"/>
            </a:xfrm>
            <a:custGeom>
              <a:avLst/>
              <a:gdLst/>
              <a:ahLst/>
              <a:cxnLst/>
              <a:rect l="l" t="t" r="r" b="b"/>
              <a:pathLst>
                <a:path w="408" h="4376" extrusionOk="0">
                  <a:moveTo>
                    <a:pt x="259" y="0"/>
                  </a:moveTo>
                  <a:cubicBezTo>
                    <a:pt x="249" y="0"/>
                    <a:pt x="240" y="6"/>
                    <a:pt x="240" y="18"/>
                  </a:cubicBezTo>
                  <a:cubicBezTo>
                    <a:pt x="322" y="1148"/>
                    <a:pt x="407" y="2295"/>
                    <a:pt x="226" y="3418"/>
                  </a:cubicBezTo>
                  <a:cubicBezTo>
                    <a:pt x="175" y="3735"/>
                    <a:pt x="103" y="4047"/>
                    <a:pt x="5" y="4354"/>
                  </a:cubicBezTo>
                  <a:cubicBezTo>
                    <a:pt x="1" y="4368"/>
                    <a:pt x="12" y="4376"/>
                    <a:pt x="23" y="4376"/>
                  </a:cubicBezTo>
                  <a:cubicBezTo>
                    <a:pt x="31" y="4376"/>
                    <a:pt x="39" y="4372"/>
                    <a:pt x="42" y="4364"/>
                  </a:cubicBezTo>
                  <a:cubicBezTo>
                    <a:pt x="387" y="3275"/>
                    <a:pt x="404" y="2117"/>
                    <a:pt x="342" y="987"/>
                  </a:cubicBezTo>
                  <a:cubicBezTo>
                    <a:pt x="325" y="663"/>
                    <a:pt x="301" y="343"/>
                    <a:pt x="278" y="18"/>
                  </a:cubicBezTo>
                  <a:cubicBezTo>
                    <a:pt x="278" y="6"/>
                    <a:pt x="268" y="0"/>
                    <a:pt x="259" y="0"/>
                  </a:cubicBezTo>
                  <a:close/>
                </a:path>
              </a:pathLst>
            </a:custGeom>
            <a:solidFill>
              <a:srgbClr val="2B52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8"/>
            <p:cNvSpPr/>
            <p:nvPr/>
          </p:nvSpPr>
          <p:spPr>
            <a:xfrm rot="10800000" flipH="1">
              <a:off x="1620827" y="1344966"/>
              <a:ext cx="2272500" cy="2272500"/>
            </a:xfrm>
            <a:prstGeom prst="ellipse">
              <a:avLst/>
            </a:prstGeom>
            <a:gradFill>
              <a:gsLst>
                <a:gs pos="0">
                  <a:srgbClr val="645CA7">
                    <a:alpha val="76470"/>
                  </a:srgbClr>
                </a:gs>
                <a:gs pos="100000">
                  <a:srgbClr val="D77EAD">
                    <a:alpha val="7647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8"/>
            <p:cNvSpPr/>
            <p:nvPr/>
          </p:nvSpPr>
          <p:spPr>
            <a:xfrm flipH="1">
              <a:off x="3548625" y="2798241"/>
              <a:ext cx="62400" cy="624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8"/>
            <p:cNvSpPr/>
            <p:nvPr/>
          </p:nvSpPr>
          <p:spPr>
            <a:xfrm flipH="1">
              <a:off x="2096900" y="2006966"/>
              <a:ext cx="62400" cy="624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8"/>
            <p:cNvSpPr/>
            <p:nvPr/>
          </p:nvSpPr>
          <p:spPr>
            <a:xfrm flipH="1">
              <a:off x="3418150" y="2828329"/>
              <a:ext cx="32400" cy="324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8"/>
            <p:cNvSpPr/>
            <p:nvPr/>
          </p:nvSpPr>
          <p:spPr>
            <a:xfrm flipH="1">
              <a:off x="3096375" y="2239779"/>
              <a:ext cx="32400" cy="324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8"/>
            <p:cNvSpPr/>
            <p:nvPr/>
          </p:nvSpPr>
          <p:spPr>
            <a:xfrm flipH="1">
              <a:off x="3324450" y="2313716"/>
              <a:ext cx="62400" cy="62400"/>
            </a:xfrm>
            <a:prstGeom prst="ellipse">
              <a:avLst/>
            </a:prstGeom>
            <a:gradFill>
              <a:gsLst>
                <a:gs pos="0">
                  <a:srgbClr val="645CA7"/>
                </a:gs>
                <a:gs pos="100000">
                  <a:srgbClr val="D77EAD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8"/>
            <p:cNvSpPr/>
            <p:nvPr/>
          </p:nvSpPr>
          <p:spPr>
            <a:xfrm flipH="1">
              <a:off x="3438575" y="2096141"/>
              <a:ext cx="62400" cy="62400"/>
            </a:xfrm>
            <a:prstGeom prst="ellipse">
              <a:avLst/>
            </a:prstGeom>
            <a:gradFill>
              <a:gsLst>
                <a:gs pos="0">
                  <a:srgbClr val="645CA7"/>
                </a:gs>
                <a:gs pos="100000">
                  <a:srgbClr val="D77EAD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8"/>
            <p:cNvSpPr/>
            <p:nvPr/>
          </p:nvSpPr>
          <p:spPr>
            <a:xfrm flipH="1">
              <a:off x="2484750" y="2684666"/>
              <a:ext cx="62400" cy="62400"/>
            </a:xfrm>
            <a:prstGeom prst="ellipse">
              <a:avLst/>
            </a:prstGeom>
            <a:gradFill>
              <a:gsLst>
                <a:gs pos="0">
                  <a:srgbClr val="645CA7"/>
                </a:gs>
                <a:gs pos="100000">
                  <a:srgbClr val="D77EAD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8"/>
            <p:cNvSpPr/>
            <p:nvPr/>
          </p:nvSpPr>
          <p:spPr>
            <a:xfrm flipH="1">
              <a:off x="3810475" y="2328704"/>
              <a:ext cx="32400" cy="324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8"/>
            <p:cNvSpPr/>
            <p:nvPr/>
          </p:nvSpPr>
          <p:spPr>
            <a:xfrm flipH="1">
              <a:off x="2381425" y="2376104"/>
              <a:ext cx="32400" cy="324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8"/>
            <p:cNvSpPr/>
            <p:nvPr/>
          </p:nvSpPr>
          <p:spPr>
            <a:xfrm flipH="1">
              <a:off x="2884739" y="2181094"/>
              <a:ext cx="1735" cy="1370"/>
            </a:xfrm>
            <a:custGeom>
              <a:avLst/>
              <a:gdLst/>
              <a:ahLst/>
              <a:cxnLst/>
              <a:rect l="l" t="t" r="r" b="b"/>
              <a:pathLst>
                <a:path w="19" h="15" extrusionOk="0">
                  <a:moveTo>
                    <a:pt x="8" y="1"/>
                  </a:moveTo>
                  <a:cubicBezTo>
                    <a:pt x="1" y="1"/>
                    <a:pt x="1" y="15"/>
                    <a:pt x="8" y="15"/>
                  </a:cubicBezTo>
                  <a:cubicBezTo>
                    <a:pt x="18" y="15"/>
                    <a:pt x="18" y="1"/>
                    <a:pt x="8" y="1"/>
                  </a:cubicBezTo>
                  <a:close/>
                </a:path>
              </a:pathLst>
            </a:custGeom>
            <a:solidFill>
              <a:srgbClr val="7C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66" name="Google Shape;66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 flipH="1">
            <a:off x="6734175" y="3324363"/>
            <a:ext cx="2409825" cy="182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67;p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 flipH="1">
            <a:off x="-1" y="299"/>
            <a:ext cx="2715950" cy="1744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 userDrawn="1">
  <p:cSld name="SECTION_TITLE_AND_DESCRIPTION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 userDrawn="1">
  <p:cSld name="CAPTION_ONLY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Google Shape;74;p10"/>
          <p:cNvPicPr preferRelativeResize="0"/>
          <p:nvPr/>
        </p:nvPicPr>
        <p:blipFill rotWithShape="1">
          <a:blip r:embed="rId2">
            <a:alphaModFix/>
          </a:blip>
          <a:srcRect l="48234" t="10" b="45894"/>
          <a:stretch/>
        </p:blipFill>
        <p:spPr>
          <a:xfrm>
            <a:off x="4410500" y="0"/>
            <a:ext cx="4733500" cy="2782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 userDrawn="1">
  <p:cSld name="BIG_NUMBER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Google Shape;77;p11"/>
          <p:cNvPicPr preferRelativeResize="0"/>
          <p:nvPr/>
        </p:nvPicPr>
        <p:blipFill rotWithShape="1">
          <a:blip r:embed="rId2">
            <a:alphaModFix/>
          </a:blip>
          <a:srcRect l="33457"/>
          <a:stretch/>
        </p:blipFill>
        <p:spPr>
          <a:xfrm>
            <a:off x="5058755" y="0"/>
            <a:ext cx="4085250" cy="3454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11"/>
          <p:cNvPicPr preferRelativeResize="0"/>
          <p:nvPr/>
        </p:nvPicPr>
        <p:blipFill rotWithShape="1">
          <a:blip r:embed="rId3">
            <a:alphaModFix/>
          </a:blip>
          <a:srcRect l="32313" b="44084"/>
          <a:stretch/>
        </p:blipFill>
        <p:spPr>
          <a:xfrm rot="10800000">
            <a:off x="0" y="2512074"/>
            <a:ext cx="5662580" cy="26314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 userDrawn="1">
  <p:cSld name="CUSTOM_32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Google Shape;86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8002" y="-62303"/>
            <a:ext cx="10348650" cy="52058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image" Target="../media/image1.jpg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hyperlink" Target="https://www.facebook.com/groups/629898828017053" TargetMode="Externa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image" Target="../media/image2.png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0" Type="http://schemas.openxmlformats.org/officeDocument/2006/relationships/slideLayout" Target="../slideLayouts/slideLayout20.xml"/><Relationship Id="rId41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7" Type="http://schemas.openxmlformats.org/officeDocument/2006/relationships/image" Target="../media/image30.png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hyperlink" Target="https://www.facebook.com/groups/629898828017053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FA2601B0-433E-78FC-89EF-02974B916CA2}"/>
              </a:ext>
            </a:extLst>
          </p:cNvPr>
          <p:cNvPicPr>
            <a:picLocks noChangeAspect="1"/>
          </p:cNvPicPr>
          <p:nvPr userDrawn="1"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728550" y="-21695475"/>
            <a:ext cx="1997214" cy="1830502"/>
          </a:xfrm>
          <a:prstGeom prst="rect">
            <a:avLst/>
          </a:prstGeom>
        </p:spPr>
      </p:pic>
      <p:pic>
        <p:nvPicPr>
          <p:cNvPr id="21" name="Picture 20" descr="Logo&#10;&#10;Description automatically generated">
            <a:extLst>
              <a:ext uri="{FF2B5EF4-FFF2-40B4-BE49-F238E27FC236}">
                <a16:creationId xmlns:a16="http://schemas.microsoft.com/office/drawing/2014/main" id="{9E4C39DC-3A8C-3966-727F-731F31B73502}"/>
              </a:ext>
            </a:extLst>
          </p:cNvPr>
          <p:cNvPicPr>
            <a:picLocks noChangeAspect="1"/>
          </p:cNvPicPr>
          <p:nvPr userDrawn="1"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033164" y="22805325"/>
            <a:ext cx="1997214" cy="1830502"/>
          </a:xfrm>
          <a:prstGeom prst="rect">
            <a:avLst/>
          </a:prstGeom>
        </p:spPr>
      </p:pic>
      <p:pic>
        <p:nvPicPr>
          <p:cNvPr id="23" name="Picture 22" descr="Logo&#10;&#10;Description automatically generated">
            <a:extLst>
              <a:ext uri="{FF2B5EF4-FFF2-40B4-BE49-F238E27FC236}">
                <a16:creationId xmlns:a16="http://schemas.microsoft.com/office/drawing/2014/main" id="{4BFA4F51-1F8E-431E-1CE5-0FB36449C433}"/>
              </a:ext>
            </a:extLst>
          </p:cNvPr>
          <p:cNvPicPr>
            <a:picLocks noChangeAspect="1"/>
          </p:cNvPicPr>
          <p:nvPr userDrawn="1"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57007" y="-20780224"/>
            <a:ext cx="1997214" cy="1830502"/>
          </a:xfrm>
          <a:prstGeom prst="rect">
            <a:avLst/>
          </a:prstGeom>
        </p:spPr>
      </p:pic>
      <p:pic>
        <p:nvPicPr>
          <p:cNvPr id="25" name="Picture 24" descr="Logo&#10;&#10;Description automatically generated">
            <a:extLst>
              <a:ext uri="{FF2B5EF4-FFF2-40B4-BE49-F238E27FC236}">
                <a16:creationId xmlns:a16="http://schemas.microsoft.com/office/drawing/2014/main" id="{13F7AB28-6CAB-E094-07BA-C44E06283B05}"/>
              </a:ext>
            </a:extLst>
          </p:cNvPr>
          <p:cNvPicPr>
            <a:picLocks noChangeAspect="1"/>
          </p:cNvPicPr>
          <p:nvPr userDrawn="1"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44279" y="23720576"/>
            <a:ext cx="1997214" cy="183050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4"/>
            <a:ext cx="2186247" cy="231740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311702" y="5143502"/>
            <a:ext cx="1824009" cy="2002485"/>
          </a:xfrm>
          <a:prstGeom prst="rect">
            <a:avLst/>
          </a:prstGeom>
        </p:spPr>
      </p:pic>
      <p:sp>
        <p:nvSpPr>
          <p:cNvPr id="8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1743570" y="645066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  <a:hlinkClick r:id="rId4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7379336" y="-367125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30583" y="6814612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569426" y="43561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2622125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 err="1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cs typeface="#9Slide05 Bodega Script" pitchFamily="2" charset="0"/>
                <a:sym typeface="Arial"/>
              </a:rPr>
              <a:t>Măng</a:t>
            </a:r>
            <a:r>
              <a:rPr kumimoji="0" lang="en-US" sz="3000" b="0" i="0" u="none" strike="noStrike" kern="0" cap="none" spc="0" normalizeH="0" baseline="0" noProof="0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cs typeface="#9Slide05 Bodega Script" pitchFamily="2" charset="0"/>
                <a:sym typeface="Arial"/>
              </a:rPr>
              <a:t> Non</a:t>
            </a:r>
            <a:endParaRPr kumimoji="0" lang="id-ID" sz="3000" b="0" i="0" u="none" strike="noStrike" kern="0" cap="none" spc="0" normalizeH="0" baseline="0" noProof="0">
              <a:ln w="0"/>
              <a:gradFill>
                <a:gsLst>
                  <a:gs pos="0">
                    <a:srgbClr val="FF6374">
                      <a:lumMod val="50000"/>
                    </a:srgbClr>
                  </a:gs>
                  <a:gs pos="50000">
                    <a:srgbClr val="FF6374"/>
                  </a:gs>
                  <a:gs pos="100000">
                    <a:srgbClr val="FF6374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cs typeface="#9Slide05 Bodega Script" pitchFamily="2" charset="0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60" r:id="rId9"/>
    <p:sldLayoutId id="2147483661" r:id="rId10"/>
    <p:sldLayoutId id="2147483662" r:id="rId11"/>
    <p:sldLayoutId id="2147483663" r:id="rId12"/>
    <p:sldLayoutId id="2147483664" r:id="rId13"/>
    <p:sldLayoutId id="2147483665" r:id="rId14"/>
    <p:sldLayoutId id="2147483666" r:id="rId15"/>
    <p:sldLayoutId id="2147483667" r:id="rId16"/>
    <p:sldLayoutId id="2147483668" r:id="rId17"/>
    <p:sldLayoutId id="2147483669" r:id="rId18"/>
    <p:sldLayoutId id="2147483670" r:id="rId19"/>
    <p:sldLayoutId id="2147483671" r:id="rId20"/>
    <p:sldLayoutId id="2147483672" r:id="rId21"/>
    <p:sldLayoutId id="2147483674" r:id="rId22"/>
    <p:sldLayoutId id="2147483675" r:id="rId23"/>
    <p:sldLayoutId id="2147483676" r:id="rId24"/>
    <p:sldLayoutId id="2147483678" r:id="rId25"/>
    <p:sldLayoutId id="2147483679" r:id="rId26"/>
    <p:sldLayoutId id="2147483680" r:id="rId27"/>
    <p:sldLayoutId id="2147483682" r:id="rId28"/>
    <p:sldLayoutId id="2147483683" r:id="rId29"/>
    <p:sldLayoutId id="2147483684" r:id="rId30"/>
    <p:sldLayoutId id="2147483685" r:id="rId31"/>
    <p:sldLayoutId id="2147483686" r:id="rId32"/>
    <p:sldLayoutId id="2147483688" r:id="rId33"/>
    <p:sldLayoutId id="2147483690" r:id="rId34"/>
    <p:sldLayoutId id="2147483693" r:id="rId35"/>
    <p:sldLayoutId id="2147483695" r:id="rId36"/>
    <p:sldLayoutId id="2147483697" r:id="rId37"/>
    <p:sldLayoutId id="2147483699" r:id="rId38"/>
    <p:sldLayoutId id="2147483700" r:id="rId39"/>
    <p:sldLayoutId id="2147483701" r:id="rId40"/>
  </p:sldLayoutIdLst>
  <mc:AlternateContent xmlns:mc="http://schemas.openxmlformats.org/markup-compatibility/2006" xmlns:p14="http://schemas.microsoft.com/office/powerpoint/2010/main">
    <mc:Choice Requires="p14">
      <p:transition spd="slow">
        <p:fade thruBlk="1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2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</p:bldLst>
  </p:timing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" sz="10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" sz="1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4"/>
            <a:ext cx="2186247" cy="23174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311702" y="5143502"/>
            <a:ext cx="1824009" cy="2002485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1743570" y="645066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7379336" y="-367125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30583" y="6814612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569426" y="43561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8"/>
            <a:ext cx="3627531" cy="47616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4" y="23671818"/>
            <a:ext cx="3627531" cy="476167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2622125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 err="1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cs typeface="#9Slide05 Bodega Script" pitchFamily="2" charset="0"/>
                <a:sym typeface="Arial"/>
              </a:rPr>
              <a:t>Măng</a:t>
            </a:r>
            <a:r>
              <a:rPr kumimoji="0" lang="en-US" sz="3000" b="0" i="0" u="none" strike="noStrike" kern="0" cap="none" spc="0" normalizeH="0" baseline="0" noProof="0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cs typeface="#9Slide05 Bodega Script" pitchFamily="2" charset="0"/>
                <a:sym typeface="Arial"/>
              </a:rPr>
              <a:t> Non</a:t>
            </a:r>
            <a:endParaRPr kumimoji="0" lang="id-ID" sz="3000" b="0" i="0" u="none" strike="noStrike" kern="0" cap="none" spc="0" normalizeH="0" baseline="0" noProof="0">
              <a:ln w="0"/>
              <a:gradFill>
                <a:gsLst>
                  <a:gs pos="0">
                    <a:srgbClr val="FF6374">
                      <a:lumMod val="50000"/>
                    </a:srgbClr>
                  </a:gs>
                  <a:gs pos="50000">
                    <a:srgbClr val="FF6374"/>
                  </a:gs>
                  <a:gs pos="100000">
                    <a:srgbClr val="FF6374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0398550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6" r:id="rId1"/>
    <p:sldLayoutId id="2147483707" r:id="rId2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9" grpId="1"/>
    </p:bldLst>
  </p:timing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2.xml"/><Relationship Id="rId6" Type="http://schemas.microsoft.com/office/2007/relationships/hdphoto" Target="../media/hdphoto1.wdp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2.xml"/><Relationship Id="rId6" Type="http://schemas.microsoft.com/office/2007/relationships/hdphoto" Target="../media/hdphoto2.wdp"/><Relationship Id="rId5" Type="http://schemas.openxmlformats.org/officeDocument/2006/relationships/image" Target="../media/image40.pn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3.xml"/><Relationship Id="rId5" Type="http://schemas.microsoft.com/office/2007/relationships/hdphoto" Target="../media/hdphoto2.wdp"/><Relationship Id="rId4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2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slide" Target="slide6.xml"/><Relationship Id="rId5" Type="http://schemas.openxmlformats.org/officeDocument/2006/relationships/image" Target="../media/image34.png"/><Relationship Id="rId4" Type="http://schemas.openxmlformats.org/officeDocument/2006/relationships/slide" Target="slide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34.png"/><Relationship Id="rId4" Type="http://schemas.openxmlformats.org/officeDocument/2006/relationships/slide" Target="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35.png"/><Relationship Id="rId4" Type="http://schemas.openxmlformats.org/officeDocument/2006/relationships/slide" Target="slide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1DB366A4-F2A7-BB9D-A1FD-9B255826A63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0" y="3184626"/>
            <a:ext cx="1234328" cy="130837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E45A527-44D9-4F3E-8668-77C2E1D023AA}"/>
              </a:ext>
            </a:extLst>
          </p:cNvPr>
          <p:cNvSpPr/>
          <p:nvPr/>
        </p:nvSpPr>
        <p:spPr>
          <a:xfrm>
            <a:off x="-673769" y="1057835"/>
            <a:ext cx="10901509" cy="3435169"/>
          </a:xfrm>
          <a:prstGeom prst="rect">
            <a:avLst/>
          </a:prstGeom>
          <a:solidFill>
            <a:schemeClr val="bg1">
              <a:alpha val="3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01" name="Google Shape;501;p60"/>
          <p:cNvPicPr preferRelativeResize="0"/>
          <p:nvPr/>
        </p:nvPicPr>
        <p:blipFill rotWithShape="1">
          <a:blip r:embed="rId4">
            <a:alphaModFix/>
          </a:blip>
          <a:srcRect r="31266"/>
          <a:stretch/>
        </p:blipFill>
        <p:spPr>
          <a:xfrm>
            <a:off x="-1" y="0"/>
            <a:ext cx="6355830" cy="5269043"/>
          </a:xfrm>
          <a:prstGeom prst="rect">
            <a:avLst/>
          </a:prstGeom>
          <a:noFill/>
          <a:ln>
            <a:noFill/>
          </a:ln>
        </p:spPr>
      </p:pic>
      <p:sp>
        <p:nvSpPr>
          <p:cNvPr id="502" name="Google Shape;502;p60"/>
          <p:cNvSpPr txBox="1">
            <a:spLocks noGrp="1"/>
          </p:cNvSpPr>
          <p:nvPr>
            <p:ph type="ctrTitle" idx="4294967295"/>
          </p:nvPr>
        </p:nvSpPr>
        <p:spPr>
          <a:xfrm flipH="1">
            <a:off x="3300956" y="2640278"/>
            <a:ext cx="5843044" cy="1008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n w="168275">
                  <a:solidFill>
                    <a:schemeClr val="bg1"/>
                  </a:solidFill>
                </a:ln>
                <a:latin typeface="#9Slide07 IcielCrocante" panose="02000000000000000000" pitchFamily="2" charset="0"/>
              </a:rPr>
              <a:t>LUYỆN TẬP</a:t>
            </a:r>
            <a:endParaRPr>
              <a:ln w="168275">
                <a:solidFill>
                  <a:schemeClr val="bg1"/>
                </a:solidFill>
              </a:ln>
              <a:latin typeface="#9Slide07 IcielCrocante" panose="02000000000000000000" pitchFamily="2" charset="0"/>
            </a:endParaRPr>
          </a:p>
        </p:txBody>
      </p:sp>
      <p:sp>
        <p:nvSpPr>
          <p:cNvPr id="503" name="Google Shape;503;p60"/>
          <p:cNvSpPr txBox="1">
            <a:spLocks noGrp="1"/>
          </p:cNvSpPr>
          <p:nvPr>
            <p:ph type="subTitle" idx="4294967295"/>
          </p:nvPr>
        </p:nvSpPr>
        <p:spPr>
          <a:xfrm flipH="1">
            <a:off x="6491650" y="1845155"/>
            <a:ext cx="2516529" cy="526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600" b="1">
                <a:ln>
                  <a:solidFill>
                    <a:schemeClr val="bg1"/>
                  </a:solidFill>
                </a:ln>
                <a:solidFill>
                  <a:schemeClr val="accent5">
                    <a:lumMod val="50000"/>
                  </a:schemeClr>
                </a:solidFill>
                <a:latin typeface="UTM American Sans" panose="02040603050506020204" pitchFamily="18" charset="0"/>
              </a:rPr>
              <a:t>TOÁN</a:t>
            </a:r>
            <a:endParaRPr sz="6600" b="1">
              <a:ln>
                <a:solidFill>
                  <a:schemeClr val="bg1"/>
                </a:solidFill>
              </a:ln>
              <a:solidFill>
                <a:schemeClr val="accent5">
                  <a:lumMod val="50000"/>
                </a:schemeClr>
              </a:solidFill>
              <a:latin typeface="UTM American Sans" panose="02040603050506020204" pitchFamily="18" charset="0"/>
            </a:endParaRPr>
          </a:p>
        </p:txBody>
      </p:sp>
      <p:sp>
        <p:nvSpPr>
          <p:cNvPr id="6" name="Google Shape;508;p61">
            <a:extLst>
              <a:ext uri="{FF2B5EF4-FFF2-40B4-BE49-F238E27FC236}">
                <a16:creationId xmlns:a16="http://schemas.microsoft.com/office/drawing/2014/main" id="{6558073F-AB95-4C3E-B6FA-32180617E750}"/>
              </a:ext>
            </a:extLst>
          </p:cNvPr>
          <p:cNvSpPr txBox="1">
            <a:spLocks/>
          </p:cNvSpPr>
          <p:nvPr/>
        </p:nvSpPr>
        <p:spPr>
          <a:xfrm>
            <a:off x="4790941" y="4280215"/>
            <a:ext cx="4999944" cy="3907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0"/>
              <a:buFont typeface="Englebert"/>
              <a:buNone/>
              <a:defRPr sz="9000" b="0" i="0" u="none" strike="noStrike" cap="none">
                <a:solidFill>
                  <a:schemeClr val="lt1"/>
                </a:solidFill>
                <a:latin typeface="Englebert"/>
                <a:ea typeface="Englebert"/>
                <a:cs typeface="Englebert"/>
                <a:sym typeface="Engleber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Oswald SemiBold"/>
              <a:buNone/>
              <a:defRPr sz="7200" b="0" i="0" u="none" strike="noStrike" cap="none">
                <a:solidFill>
                  <a:schemeClr val="lt1"/>
                </a:solidFill>
                <a:latin typeface="Oswald SemiBold"/>
                <a:ea typeface="Oswald SemiBold"/>
                <a:cs typeface="Oswald SemiBold"/>
                <a:sym typeface="Oswald SemiBol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Oswald SemiBold"/>
              <a:buNone/>
              <a:defRPr sz="7200" b="0" i="0" u="none" strike="noStrike" cap="none">
                <a:solidFill>
                  <a:schemeClr val="lt1"/>
                </a:solidFill>
                <a:latin typeface="Oswald SemiBold"/>
                <a:ea typeface="Oswald SemiBold"/>
                <a:cs typeface="Oswald SemiBold"/>
                <a:sym typeface="Oswald SemiBol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Oswald SemiBold"/>
              <a:buNone/>
              <a:defRPr sz="7200" b="0" i="0" u="none" strike="noStrike" cap="none">
                <a:solidFill>
                  <a:schemeClr val="lt1"/>
                </a:solidFill>
                <a:latin typeface="Oswald SemiBold"/>
                <a:ea typeface="Oswald SemiBold"/>
                <a:cs typeface="Oswald SemiBold"/>
                <a:sym typeface="Oswald SemiBol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Oswald SemiBold"/>
              <a:buNone/>
              <a:defRPr sz="7200" b="0" i="0" u="none" strike="noStrike" cap="none">
                <a:solidFill>
                  <a:schemeClr val="lt1"/>
                </a:solidFill>
                <a:latin typeface="Oswald SemiBold"/>
                <a:ea typeface="Oswald SemiBold"/>
                <a:cs typeface="Oswald SemiBold"/>
                <a:sym typeface="Oswald SemiBol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Oswald SemiBold"/>
              <a:buNone/>
              <a:defRPr sz="7200" b="0" i="0" u="none" strike="noStrike" cap="none">
                <a:solidFill>
                  <a:schemeClr val="lt1"/>
                </a:solidFill>
                <a:latin typeface="Oswald SemiBold"/>
                <a:ea typeface="Oswald SemiBold"/>
                <a:cs typeface="Oswald SemiBold"/>
                <a:sym typeface="Oswald SemiBol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Oswald SemiBold"/>
              <a:buNone/>
              <a:defRPr sz="7200" b="0" i="0" u="none" strike="noStrike" cap="none">
                <a:solidFill>
                  <a:schemeClr val="lt1"/>
                </a:solidFill>
                <a:latin typeface="Oswald SemiBold"/>
                <a:ea typeface="Oswald SemiBold"/>
                <a:cs typeface="Oswald SemiBold"/>
                <a:sym typeface="Oswald SemiBol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Oswald SemiBold"/>
              <a:buNone/>
              <a:defRPr sz="7200" b="0" i="0" u="none" strike="noStrike" cap="none">
                <a:solidFill>
                  <a:schemeClr val="lt1"/>
                </a:solidFill>
                <a:latin typeface="Oswald SemiBold"/>
                <a:ea typeface="Oswald SemiBold"/>
                <a:cs typeface="Oswald SemiBold"/>
                <a:sym typeface="Oswald SemiBol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Oswald SemiBold"/>
              <a:buNone/>
              <a:defRPr sz="7200" b="0" i="0" u="none" strike="noStrike" cap="none">
                <a:solidFill>
                  <a:schemeClr val="lt1"/>
                </a:solidFill>
                <a:latin typeface="Oswald SemiBold"/>
                <a:ea typeface="Oswald SemiBold"/>
                <a:cs typeface="Oswald SemiBold"/>
                <a:sym typeface="Oswald SemiBold"/>
              </a:defRPr>
            </a:lvl9pPr>
          </a:lstStyle>
          <a:p>
            <a:pPr algn="ctr"/>
            <a:r>
              <a:rPr lang="en-US" sz="6000">
                <a:solidFill>
                  <a:schemeClr val="accent1">
                    <a:lumMod val="50000"/>
                  </a:schemeClr>
                </a:solidFill>
                <a:latin typeface="#9Slide05 Heroe Pro" pitchFamily="2" charset="0"/>
              </a:rPr>
              <a:t>Trang 54</a:t>
            </a:r>
          </a:p>
        </p:txBody>
      </p:sp>
      <p:sp>
        <p:nvSpPr>
          <p:cNvPr id="7" name="Google Shape;502;p60">
            <a:extLst>
              <a:ext uri="{FF2B5EF4-FFF2-40B4-BE49-F238E27FC236}">
                <a16:creationId xmlns:a16="http://schemas.microsoft.com/office/drawing/2014/main" id="{95812EEC-8CEF-412E-8D9C-575CF15E8104}"/>
              </a:ext>
            </a:extLst>
          </p:cNvPr>
          <p:cNvSpPr txBox="1">
            <a:spLocks/>
          </p:cNvSpPr>
          <p:nvPr/>
        </p:nvSpPr>
        <p:spPr>
          <a:xfrm flipH="1">
            <a:off x="3300956" y="2636696"/>
            <a:ext cx="5843044" cy="100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0"/>
              <a:buFont typeface="Englebert"/>
              <a:buNone/>
              <a:defRPr sz="9000" b="0" i="0" u="none" strike="noStrike" cap="none">
                <a:solidFill>
                  <a:schemeClr val="lt1"/>
                </a:solidFill>
                <a:latin typeface="Englebert"/>
                <a:ea typeface="Englebert"/>
                <a:cs typeface="Englebert"/>
                <a:sym typeface="Engleber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Oswald SemiBold"/>
              <a:buNone/>
              <a:defRPr sz="7200" b="0" i="0" u="none" strike="noStrike" cap="none">
                <a:solidFill>
                  <a:schemeClr val="lt1"/>
                </a:solidFill>
                <a:latin typeface="Oswald SemiBold"/>
                <a:ea typeface="Oswald SemiBold"/>
                <a:cs typeface="Oswald SemiBold"/>
                <a:sym typeface="Oswald SemiBol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Oswald SemiBold"/>
              <a:buNone/>
              <a:defRPr sz="7200" b="0" i="0" u="none" strike="noStrike" cap="none">
                <a:solidFill>
                  <a:schemeClr val="lt1"/>
                </a:solidFill>
                <a:latin typeface="Oswald SemiBold"/>
                <a:ea typeface="Oswald SemiBold"/>
                <a:cs typeface="Oswald SemiBold"/>
                <a:sym typeface="Oswald SemiBol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Oswald SemiBold"/>
              <a:buNone/>
              <a:defRPr sz="7200" b="0" i="0" u="none" strike="noStrike" cap="none">
                <a:solidFill>
                  <a:schemeClr val="lt1"/>
                </a:solidFill>
                <a:latin typeface="Oswald SemiBold"/>
                <a:ea typeface="Oswald SemiBold"/>
                <a:cs typeface="Oswald SemiBold"/>
                <a:sym typeface="Oswald SemiBol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Oswald SemiBold"/>
              <a:buNone/>
              <a:defRPr sz="7200" b="0" i="0" u="none" strike="noStrike" cap="none">
                <a:solidFill>
                  <a:schemeClr val="lt1"/>
                </a:solidFill>
                <a:latin typeface="Oswald SemiBold"/>
                <a:ea typeface="Oswald SemiBold"/>
                <a:cs typeface="Oswald SemiBold"/>
                <a:sym typeface="Oswald SemiBol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Oswald SemiBold"/>
              <a:buNone/>
              <a:defRPr sz="7200" b="0" i="0" u="none" strike="noStrike" cap="none">
                <a:solidFill>
                  <a:schemeClr val="lt1"/>
                </a:solidFill>
                <a:latin typeface="Oswald SemiBold"/>
                <a:ea typeface="Oswald SemiBold"/>
                <a:cs typeface="Oswald SemiBold"/>
                <a:sym typeface="Oswald SemiBol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Oswald SemiBold"/>
              <a:buNone/>
              <a:defRPr sz="7200" b="0" i="0" u="none" strike="noStrike" cap="none">
                <a:solidFill>
                  <a:schemeClr val="lt1"/>
                </a:solidFill>
                <a:latin typeface="Oswald SemiBold"/>
                <a:ea typeface="Oswald SemiBold"/>
                <a:cs typeface="Oswald SemiBold"/>
                <a:sym typeface="Oswald SemiBol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Oswald SemiBold"/>
              <a:buNone/>
              <a:defRPr sz="7200" b="0" i="0" u="none" strike="noStrike" cap="none">
                <a:solidFill>
                  <a:schemeClr val="lt1"/>
                </a:solidFill>
                <a:latin typeface="Oswald SemiBold"/>
                <a:ea typeface="Oswald SemiBold"/>
                <a:cs typeface="Oswald SemiBold"/>
                <a:sym typeface="Oswald SemiBol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Oswald SemiBold"/>
              <a:buNone/>
              <a:defRPr sz="7200" b="0" i="0" u="none" strike="noStrike" cap="none">
                <a:solidFill>
                  <a:schemeClr val="lt1"/>
                </a:solidFill>
                <a:latin typeface="Oswald SemiBold"/>
                <a:ea typeface="Oswald SemiBold"/>
                <a:cs typeface="Oswald SemiBold"/>
                <a:sym typeface="Oswald SemiBold"/>
              </a:defRPr>
            </a:lvl9pPr>
          </a:lstStyle>
          <a:p>
            <a:r>
              <a:rPr lang="en-US">
                <a:ln w="0">
                  <a:solidFill>
                    <a:schemeClr val="accent6">
                      <a:lumMod val="50000"/>
                    </a:schemeClr>
                  </a:solidFill>
                </a:ln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31000">
                      <a:schemeClr val="accent6">
                        <a:lumMod val="40000"/>
                        <a:lumOff val="60000"/>
                      </a:schemeClr>
                    </a:gs>
                    <a:gs pos="62000">
                      <a:schemeClr val="accent6"/>
                    </a:gs>
                    <a:gs pos="95000">
                      <a:schemeClr val="accent6">
                        <a:lumMod val="75000"/>
                      </a:schemeClr>
                    </a:gs>
                  </a:gsLst>
                  <a:lin ang="5400000" scaled="1"/>
                </a:gra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  <a:reflection blurRad="6350" stA="60000" endA="900" endPos="58000" dir="5400000" sy="-100000" algn="bl" rotWithShape="0"/>
                </a:effectLst>
                <a:latin typeface="#9Slide07 IcielCrocante" panose="02000000000000000000" pitchFamily="2" charset="0"/>
              </a:rPr>
              <a:t>LUYỆN TẬP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16AA52A-2568-3B14-1382-2943F1A7FF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92285" y="-156076"/>
            <a:ext cx="1258265" cy="124580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5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/>
                                        <p:tgtEl>
                                          <p:spTgt spid="5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Rectangle 128">
            <a:extLst>
              <a:ext uri="{FF2B5EF4-FFF2-40B4-BE49-F238E27FC236}">
                <a16:creationId xmlns:a16="http://schemas.microsoft.com/office/drawing/2014/main" id="{390B184F-9CC5-4513-87C7-921D377B8A83}"/>
              </a:ext>
            </a:extLst>
          </p:cNvPr>
          <p:cNvSpPr/>
          <p:nvPr/>
        </p:nvSpPr>
        <p:spPr>
          <a:xfrm>
            <a:off x="-1127953" y="475278"/>
            <a:ext cx="11196918" cy="4192943"/>
          </a:xfrm>
          <a:prstGeom prst="rect">
            <a:avLst/>
          </a:prstGeom>
          <a:solidFill>
            <a:schemeClr val="bg1">
              <a:alpha val="3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05" name="Google Shape;1405;p95"/>
          <p:cNvGrpSpPr/>
          <p:nvPr/>
        </p:nvGrpSpPr>
        <p:grpSpPr>
          <a:xfrm>
            <a:off x="12122240" y="-2385279"/>
            <a:ext cx="331366" cy="330494"/>
            <a:chOff x="-4570325" y="2405775"/>
            <a:chExt cx="294600" cy="293825"/>
          </a:xfrm>
        </p:grpSpPr>
        <p:sp>
          <p:nvSpPr>
            <p:cNvPr id="1406" name="Google Shape;1406;p95"/>
            <p:cNvSpPr/>
            <p:nvPr/>
          </p:nvSpPr>
          <p:spPr>
            <a:xfrm>
              <a:off x="-4570325" y="2405775"/>
              <a:ext cx="294600" cy="293825"/>
            </a:xfrm>
            <a:custGeom>
              <a:avLst/>
              <a:gdLst/>
              <a:ahLst/>
              <a:cxnLst/>
              <a:rect l="l" t="t" r="r" b="b"/>
              <a:pathLst>
                <a:path w="11784" h="11753" extrusionOk="0">
                  <a:moveTo>
                    <a:pt x="5734" y="694"/>
                  </a:moveTo>
                  <a:cubicBezTo>
                    <a:pt x="7624" y="694"/>
                    <a:pt x="9168" y="2238"/>
                    <a:pt x="9168" y="4128"/>
                  </a:cubicBezTo>
                  <a:cubicBezTo>
                    <a:pt x="9168" y="6050"/>
                    <a:pt x="7624" y="7594"/>
                    <a:pt x="5734" y="7594"/>
                  </a:cubicBezTo>
                  <a:cubicBezTo>
                    <a:pt x="3844" y="7594"/>
                    <a:pt x="2332" y="6018"/>
                    <a:pt x="2332" y="4128"/>
                  </a:cubicBezTo>
                  <a:cubicBezTo>
                    <a:pt x="2332" y="2238"/>
                    <a:pt x="3844" y="694"/>
                    <a:pt x="5734" y="694"/>
                  </a:cubicBezTo>
                  <a:close/>
                  <a:moveTo>
                    <a:pt x="977" y="7531"/>
                  </a:moveTo>
                  <a:cubicBezTo>
                    <a:pt x="1166" y="7531"/>
                    <a:pt x="1323" y="7688"/>
                    <a:pt x="1323" y="7909"/>
                  </a:cubicBezTo>
                  <a:cubicBezTo>
                    <a:pt x="1292" y="8129"/>
                    <a:pt x="1134" y="8255"/>
                    <a:pt x="977" y="8255"/>
                  </a:cubicBezTo>
                  <a:cubicBezTo>
                    <a:pt x="788" y="8255"/>
                    <a:pt x="630" y="8098"/>
                    <a:pt x="630" y="7909"/>
                  </a:cubicBezTo>
                  <a:cubicBezTo>
                    <a:pt x="630" y="7688"/>
                    <a:pt x="788" y="7531"/>
                    <a:pt x="977" y="7531"/>
                  </a:cubicBezTo>
                  <a:close/>
                  <a:moveTo>
                    <a:pt x="10586" y="7531"/>
                  </a:moveTo>
                  <a:cubicBezTo>
                    <a:pt x="10775" y="7531"/>
                    <a:pt x="10932" y="7688"/>
                    <a:pt x="10932" y="7909"/>
                  </a:cubicBezTo>
                  <a:cubicBezTo>
                    <a:pt x="10932" y="8129"/>
                    <a:pt x="10775" y="8255"/>
                    <a:pt x="10586" y="8255"/>
                  </a:cubicBezTo>
                  <a:cubicBezTo>
                    <a:pt x="10397" y="8255"/>
                    <a:pt x="10239" y="8098"/>
                    <a:pt x="10239" y="7909"/>
                  </a:cubicBezTo>
                  <a:cubicBezTo>
                    <a:pt x="10239" y="7688"/>
                    <a:pt x="10397" y="7531"/>
                    <a:pt x="10586" y="7531"/>
                  </a:cubicBezTo>
                  <a:close/>
                  <a:moveTo>
                    <a:pt x="3025" y="9641"/>
                  </a:moveTo>
                  <a:cubicBezTo>
                    <a:pt x="3214" y="9641"/>
                    <a:pt x="3371" y="9799"/>
                    <a:pt x="3371" y="9988"/>
                  </a:cubicBezTo>
                  <a:cubicBezTo>
                    <a:pt x="3340" y="10177"/>
                    <a:pt x="3214" y="10335"/>
                    <a:pt x="3025" y="10335"/>
                  </a:cubicBezTo>
                  <a:cubicBezTo>
                    <a:pt x="2836" y="10335"/>
                    <a:pt x="2678" y="10177"/>
                    <a:pt x="2678" y="9988"/>
                  </a:cubicBezTo>
                  <a:cubicBezTo>
                    <a:pt x="2678" y="9799"/>
                    <a:pt x="2836" y="9641"/>
                    <a:pt x="3025" y="9641"/>
                  </a:cubicBezTo>
                  <a:close/>
                  <a:moveTo>
                    <a:pt x="8475" y="9641"/>
                  </a:moveTo>
                  <a:cubicBezTo>
                    <a:pt x="8696" y="9641"/>
                    <a:pt x="8822" y="9799"/>
                    <a:pt x="8822" y="9988"/>
                  </a:cubicBezTo>
                  <a:cubicBezTo>
                    <a:pt x="8822" y="10177"/>
                    <a:pt x="8664" y="10335"/>
                    <a:pt x="8475" y="10335"/>
                  </a:cubicBezTo>
                  <a:cubicBezTo>
                    <a:pt x="8255" y="10335"/>
                    <a:pt x="8128" y="10177"/>
                    <a:pt x="8128" y="9988"/>
                  </a:cubicBezTo>
                  <a:cubicBezTo>
                    <a:pt x="8128" y="9799"/>
                    <a:pt x="8255" y="9641"/>
                    <a:pt x="8475" y="9641"/>
                  </a:cubicBezTo>
                  <a:close/>
                  <a:moveTo>
                    <a:pt x="5734" y="10303"/>
                  </a:moveTo>
                  <a:cubicBezTo>
                    <a:pt x="5955" y="10303"/>
                    <a:pt x="6112" y="10461"/>
                    <a:pt x="6112" y="10650"/>
                  </a:cubicBezTo>
                  <a:cubicBezTo>
                    <a:pt x="6112" y="10839"/>
                    <a:pt x="5955" y="10996"/>
                    <a:pt x="5734" y="10996"/>
                  </a:cubicBezTo>
                  <a:cubicBezTo>
                    <a:pt x="5545" y="10996"/>
                    <a:pt x="5388" y="10839"/>
                    <a:pt x="5388" y="10650"/>
                  </a:cubicBezTo>
                  <a:cubicBezTo>
                    <a:pt x="5388" y="10461"/>
                    <a:pt x="5545" y="10303"/>
                    <a:pt x="5734" y="10303"/>
                  </a:cubicBezTo>
                  <a:close/>
                  <a:moveTo>
                    <a:pt x="5797" y="1"/>
                  </a:moveTo>
                  <a:cubicBezTo>
                    <a:pt x="3497" y="1"/>
                    <a:pt x="1701" y="1860"/>
                    <a:pt x="1701" y="4097"/>
                  </a:cubicBezTo>
                  <a:cubicBezTo>
                    <a:pt x="1701" y="5010"/>
                    <a:pt x="2017" y="5924"/>
                    <a:pt x="2552" y="6617"/>
                  </a:cubicBezTo>
                  <a:lnTo>
                    <a:pt x="1701" y="7153"/>
                  </a:lnTo>
                  <a:cubicBezTo>
                    <a:pt x="1481" y="6995"/>
                    <a:pt x="1260" y="6901"/>
                    <a:pt x="1040" y="6901"/>
                  </a:cubicBezTo>
                  <a:cubicBezTo>
                    <a:pt x="473" y="6901"/>
                    <a:pt x="0" y="7373"/>
                    <a:pt x="0" y="7940"/>
                  </a:cubicBezTo>
                  <a:cubicBezTo>
                    <a:pt x="0" y="8476"/>
                    <a:pt x="473" y="8948"/>
                    <a:pt x="1040" y="8948"/>
                  </a:cubicBezTo>
                  <a:cubicBezTo>
                    <a:pt x="1575" y="8948"/>
                    <a:pt x="2048" y="8476"/>
                    <a:pt x="2048" y="7940"/>
                  </a:cubicBezTo>
                  <a:lnTo>
                    <a:pt x="2048" y="7751"/>
                  </a:lnTo>
                  <a:lnTo>
                    <a:pt x="3088" y="7153"/>
                  </a:lnTo>
                  <a:cubicBezTo>
                    <a:pt x="3340" y="7373"/>
                    <a:pt x="3623" y="7625"/>
                    <a:pt x="3970" y="7783"/>
                  </a:cubicBezTo>
                  <a:lnTo>
                    <a:pt x="3308" y="8948"/>
                  </a:lnTo>
                  <a:lnTo>
                    <a:pt x="3119" y="8948"/>
                  </a:lnTo>
                  <a:cubicBezTo>
                    <a:pt x="2552" y="8948"/>
                    <a:pt x="2080" y="9421"/>
                    <a:pt x="2080" y="9988"/>
                  </a:cubicBezTo>
                  <a:cubicBezTo>
                    <a:pt x="2080" y="10524"/>
                    <a:pt x="2552" y="10996"/>
                    <a:pt x="3119" y="10996"/>
                  </a:cubicBezTo>
                  <a:cubicBezTo>
                    <a:pt x="3655" y="10996"/>
                    <a:pt x="4127" y="10524"/>
                    <a:pt x="4127" y="9988"/>
                  </a:cubicBezTo>
                  <a:cubicBezTo>
                    <a:pt x="4127" y="9736"/>
                    <a:pt x="4064" y="9515"/>
                    <a:pt x="3907" y="9326"/>
                  </a:cubicBezTo>
                  <a:lnTo>
                    <a:pt x="4600" y="8098"/>
                  </a:lnTo>
                  <a:cubicBezTo>
                    <a:pt x="4883" y="8161"/>
                    <a:pt x="5199" y="8255"/>
                    <a:pt x="5514" y="8287"/>
                  </a:cubicBezTo>
                  <a:lnTo>
                    <a:pt x="5514" y="9736"/>
                  </a:lnTo>
                  <a:cubicBezTo>
                    <a:pt x="5136" y="9894"/>
                    <a:pt x="4852" y="10272"/>
                    <a:pt x="4852" y="10713"/>
                  </a:cubicBezTo>
                  <a:cubicBezTo>
                    <a:pt x="4852" y="11280"/>
                    <a:pt x="5325" y="11752"/>
                    <a:pt x="5860" y="11752"/>
                  </a:cubicBezTo>
                  <a:cubicBezTo>
                    <a:pt x="6427" y="11752"/>
                    <a:pt x="6900" y="11280"/>
                    <a:pt x="6900" y="10713"/>
                  </a:cubicBezTo>
                  <a:cubicBezTo>
                    <a:pt x="6900" y="10303"/>
                    <a:pt x="6616" y="9894"/>
                    <a:pt x="6238" y="9736"/>
                  </a:cubicBezTo>
                  <a:lnTo>
                    <a:pt x="6238" y="8287"/>
                  </a:lnTo>
                  <a:cubicBezTo>
                    <a:pt x="6553" y="8255"/>
                    <a:pt x="6868" y="8224"/>
                    <a:pt x="7120" y="8098"/>
                  </a:cubicBezTo>
                  <a:lnTo>
                    <a:pt x="7845" y="9326"/>
                  </a:lnTo>
                  <a:cubicBezTo>
                    <a:pt x="7687" y="9515"/>
                    <a:pt x="7593" y="9736"/>
                    <a:pt x="7593" y="9988"/>
                  </a:cubicBezTo>
                  <a:cubicBezTo>
                    <a:pt x="7593" y="10524"/>
                    <a:pt x="8065" y="10996"/>
                    <a:pt x="8633" y="10996"/>
                  </a:cubicBezTo>
                  <a:cubicBezTo>
                    <a:pt x="9168" y="10996"/>
                    <a:pt x="9641" y="10524"/>
                    <a:pt x="9641" y="9988"/>
                  </a:cubicBezTo>
                  <a:cubicBezTo>
                    <a:pt x="9641" y="9421"/>
                    <a:pt x="9168" y="8948"/>
                    <a:pt x="8633" y="8948"/>
                  </a:cubicBezTo>
                  <a:lnTo>
                    <a:pt x="8444" y="8948"/>
                  </a:lnTo>
                  <a:lnTo>
                    <a:pt x="7750" y="7783"/>
                  </a:lnTo>
                  <a:cubicBezTo>
                    <a:pt x="8065" y="7625"/>
                    <a:pt x="8381" y="7373"/>
                    <a:pt x="8664" y="7153"/>
                  </a:cubicBezTo>
                  <a:lnTo>
                    <a:pt x="9735" y="7751"/>
                  </a:lnTo>
                  <a:lnTo>
                    <a:pt x="9735" y="7940"/>
                  </a:lnTo>
                  <a:cubicBezTo>
                    <a:pt x="9735" y="8476"/>
                    <a:pt x="10208" y="8948"/>
                    <a:pt x="10743" y="8948"/>
                  </a:cubicBezTo>
                  <a:cubicBezTo>
                    <a:pt x="11310" y="8948"/>
                    <a:pt x="11783" y="8476"/>
                    <a:pt x="11783" y="7940"/>
                  </a:cubicBezTo>
                  <a:cubicBezTo>
                    <a:pt x="11626" y="7342"/>
                    <a:pt x="11153" y="6901"/>
                    <a:pt x="10586" y="6901"/>
                  </a:cubicBezTo>
                  <a:cubicBezTo>
                    <a:pt x="10302" y="6901"/>
                    <a:pt x="10082" y="6995"/>
                    <a:pt x="9924" y="7153"/>
                  </a:cubicBezTo>
                  <a:lnTo>
                    <a:pt x="9011" y="6617"/>
                  </a:lnTo>
                  <a:cubicBezTo>
                    <a:pt x="9578" y="5924"/>
                    <a:pt x="9893" y="5010"/>
                    <a:pt x="9893" y="4097"/>
                  </a:cubicBezTo>
                  <a:cubicBezTo>
                    <a:pt x="9893" y="1828"/>
                    <a:pt x="8034" y="1"/>
                    <a:pt x="579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7" name="Google Shape;1407;p95"/>
            <p:cNvSpPr/>
            <p:nvPr/>
          </p:nvSpPr>
          <p:spPr>
            <a:xfrm>
              <a:off x="-4478175" y="2439650"/>
              <a:ext cx="103975" cy="120525"/>
            </a:xfrm>
            <a:custGeom>
              <a:avLst/>
              <a:gdLst/>
              <a:ahLst/>
              <a:cxnLst/>
              <a:rect l="l" t="t" r="r" b="b"/>
              <a:pathLst>
                <a:path w="4159" h="4821" extrusionOk="0">
                  <a:moveTo>
                    <a:pt x="2048" y="725"/>
                  </a:moveTo>
                  <a:cubicBezTo>
                    <a:pt x="2458" y="725"/>
                    <a:pt x="2741" y="1040"/>
                    <a:pt x="2741" y="1387"/>
                  </a:cubicBezTo>
                  <a:cubicBezTo>
                    <a:pt x="2741" y="1765"/>
                    <a:pt x="2426" y="2049"/>
                    <a:pt x="2048" y="2049"/>
                  </a:cubicBezTo>
                  <a:cubicBezTo>
                    <a:pt x="1702" y="2049"/>
                    <a:pt x="1387" y="1733"/>
                    <a:pt x="1387" y="1387"/>
                  </a:cubicBezTo>
                  <a:cubicBezTo>
                    <a:pt x="1387" y="1040"/>
                    <a:pt x="1702" y="725"/>
                    <a:pt x="2048" y="725"/>
                  </a:cubicBezTo>
                  <a:close/>
                  <a:moveTo>
                    <a:pt x="2363" y="2773"/>
                  </a:moveTo>
                  <a:cubicBezTo>
                    <a:pt x="2930" y="2773"/>
                    <a:pt x="3403" y="3246"/>
                    <a:pt x="3403" y="3781"/>
                  </a:cubicBezTo>
                  <a:lnTo>
                    <a:pt x="3403" y="4128"/>
                  </a:lnTo>
                  <a:lnTo>
                    <a:pt x="630" y="4128"/>
                  </a:lnTo>
                  <a:lnTo>
                    <a:pt x="630" y="3781"/>
                  </a:lnTo>
                  <a:lnTo>
                    <a:pt x="693" y="3781"/>
                  </a:lnTo>
                  <a:cubicBezTo>
                    <a:pt x="693" y="3246"/>
                    <a:pt x="1166" y="2773"/>
                    <a:pt x="1702" y="2773"/>
                  </a:cubicBezTo>
                  <a:close/>
                  <a:moveTo>
                    <a:pt x="2111" y="1"/>
                  </a:moveTo>
                  <a:cubicBezTo>
                    <a:pt x="1355" y="1"/>
                    <a:pt x="725" y="631"/>
                    <a:pt x="725" y="1387"/>
                  </a:cubicBezTo>
                  <a:cubicBezTo>
                    <a:pt x="725" y="1702"/>
                    <a:pt x="851" y="2017"/>
                    <a:pt x="1040" y="2238"/>
                  </a:cubicBezTo>
                  <a:cubicBezTo>
                    <a:pt x="441" y="2521"/>
                    <a:pt x="63" y="3120"/>
                    <a:pt x="63" y="3781"/>
                  </a:cubicBezTo>
                  <a:lnTo>
                    <a:pt x="63" y="4443"/>
                  </a:lnTo>
                  <a:cubicBezTo>
                    <a:pt x="0" y="4663"/>
                    <a:pt x="158" y="4821"/>
                    <a:pt x="378" y="4821"/>
                  </a:cubicBezTo>
                  <a:lnTo>
                    <a:pt x="3781" y="4821"/>
                  </a:lnTo>
                  <a:cubicBezTo>
                    <a:pt x="4001" y="4821"/>
                    <a:pt x="4159" y="4663"/>
                    <a:pt x="4159" y="4443"/>
                  </a:cubicBezTo>
                  <a:lnTo>
                    <a:pt x="4159" y="3781"/>
                  </a:lnTo>
                  <a:cubicBezTo>
                    <a:pt x="4159" y="3120"/>
                    <a:pt x="3749" y="2521"/>
                    <a:pt x="3151" y="2238"/>
                  </a:cubicBezTo>
                  <a:cubicBezTo>
                    <a:pt x="3371" y="2017"/>
                    <a:pt x="3466" y="1733"/>
                    <a:pt x="3466" y="1387"/>
                  </a:cubicBezTo>
                  <a:cubicBezTo>
                    <a:pt x="3466" y="631"/>
                    <a:pt x="2836" y="1"/>
                    <a:pt x="21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08" name="Google Shape;1408;p95"/>
          <p:cNvGrpSpPr/>
          <p:nvPr/>
        </p:nvGrpSpPr>
        <p:grpSpPr>
          <a:xfrm>
            <a:off x="9618906" y="-2383930"/>
            <a:ext cx="329595" cy="327823"/>
            <a:chOff x="-3854375" y="2046625"/>
            <a:chExt cx="293025" cy="291450"/>
          </a:xfrm>
        </p:grpSpPr>
        <p:sp>
          <p:nvSpPr>
            <p:cNvPr id="1409" name="Google Shape;1409;p95"/>
            <p:cNvSpPr/>
            <p:nvPr/>
          </p:nvSpPr>
          <p:spPr>
            <a:xfrm>
              <a:off x="-3854375" y="2046625"/>
              <a:ext cx="293025" cy="291450"/>
            </a:xfrm>
            <a:custGeom>
              <a:avLst/>
              <a:gdLst/>
              <a:ahLst/>
              <a:cxnLst/>
              <a:rect l="l" t="t" r="r" b="b"/>
              <a:pathLst>
                <a:path w="11721" h="11658" extrusionOk="0">
                  <a:moveTo>
                    <a:pt x="7624" y="694"/>
                  </a:moveTo>
                  <a:cubicBezTo>
                    <a:pt x="9515" y="694"/>
                    <a:pt x="11058" y="2206"/>
                    <a:pt x="11058" y="4096"/>
                  </a:cubicBezTo>
                  <a:cubicBezTo>
                    <a:pt x="11058" y="5987"/>
                    <a:pt x="9515" y="7530"/>
                    <a:pt x="7624" y="7530"/>
                  </a:cubicBezTo>
                  <a:cubicBezTo>
                    <a:pt x="5734" y="7530"/>
                    <a:pt x="4190" y="5987"/>
                    <a:pt x="4190" y="4096"/>
                  </a:cubicBezTo>
                  <a:cubicBezTo>
                    <a:pt x="4190" y="2206"/>
                    <a:pt x="5734" y="694"/>
                    <a:pt x="7624" y="694"/>
                  </a:cubicBezTo>
                  <a:close/>
                  <a:moveTo>
                    <a:pt x="3336" y="8066"/>
                  </a:moveTo>
                  <a:cubicBezTo>
                    <a:pt x="3426" y="8066"/>
                    <a:pt x="3513" y="8098"/>
                    <a:pt x="3560" y="8161"/>
                  </a:cubicBezTo>
                  <a:cubicBezTo>
                    <a:pt x="3686" y="8287"/>
                    <a:pt x="3686" y="8507"/>
                    <a:pt x="3560" y="8633"/>
                  </a:cubicBezTo>
                  <a:lnTo>
                    <a:pt x="1323" y="10870"/>
                  </a:lnTo>
                  <a:cubicBezTo>
                    <a:pt x="1260" y="10933"/>
                    <a:pt x="1174" y="10964"/>
                    <a:pt x="1087" y="10964"/>
                  </a:cubicBezTo>
                  <a:cubicBezTo>
                    <a:pt x="1001" y="10964"/>
                    <a:pt x="914" y="10933"/>
                    <a:pt x="851" y="10870"/>
                  </a:cubicBezTo>
                  <a:cubicBezTo>
                    <a:pt x="725" y="10744"/>
                    <a:pt x="725" y="10523"/>
                    <a:pt x="851" y="10397"/>
                  </a:cubicBezTo>
                  <a:lnTo>
                    <a:pt x="3088" y="8161"/>
                  </a:lnTo>
                  <a:cubicBezTo>
                    <a:pt x="3151" y="8098"/>
                    <a:pt x="3245" y="8066"/>
                    <a:pt x="3336" y="8066"/>
                  </a:cubicBezTo>
                  <a:close/>
                  <a:moveTo>
                    <a:pt x="7624" y="1"/>
                  </a:moveTo>
                  <a:cubicBezTo>
                    <a:pt x="5356" y="1"/>
                    <a:pt x="3529" y="1860"/>
                    <a:pt x="3529" y="4096"/>
                  </a:cubicBezTo>
                  <a:cubicBezTo>
                    <a:pt x="3529" y="5136"/>
                    <a:pt x="3875" y="6050"/>
                    <a:pt x="4505" y="6743"/>
                  </a:cubicBezTo>
                  <a:lnTo>
                    <a:pt x="3812" y="7467"/>
                  </a:lnTo>
                  <a:cubicBezTo>
                    <a:pt x="3661" y="7386"/>
                    <a:pt x="3500" y="7347"/>
                    <a:pt x="3342" y="7347"/>
                  </a:cubicBezTo>
                  <a:cubicBezTo>
                    <a:pt x="3074" y="7347"/>
                    <a:pt x="2813" y="7458"/>
                    <a:pt x="2615" y="7656"/>
                  </a:cubicBezTo>
                  <a:lnTo>
                    <a:pt x="378" y="9893"/>
                  </a:lnTo>
                  <a:cubicBezTo>
                    <a:pt x="0" y="10271"/>
                    <a:pt x="0" y="10964"/>
                    <a:pt x="378" y="11343"/>
                  </a:cubicBezTo>
                  <a:cubicBezTo>
                    <a:pt x="567" y="11532"/>
                    <a:pt x="851" y="11658"/>
                    <a:pt x="1103" y="11658"/>
                  </a:cubicBezTo>
                  <a:cubicBezTo>
                    <a:pt x="1355" y="11658"/>
                    <a:pt x="1607" y="11532"/>
                    <a:pt x="1796" y="11343"/>
                  </a:cubicBezTo>
                  <a:lnTo>
                    <a:pt x="4033" y="9106"/>
                  </a:lnTo>
                  <a:cubicBezTo>
                    <a:pt x="4348" y="8791"/>
                    <a:pt x="4442" y="8318"/>
                    <a:pt x="4253" y="7909"/>
                  </a:cubicBezTo>
                  <a:lnTo>
                    <a:pt x="4947" y="7215"/>
                  </a:lnTo>
                  <a:cubicBezTo>
                    <a:pt x="5671" y="7814"/>
                    <a:pt x="6616" y="8192"/>
                    <a:pt x="7593" y="8192"/>
                  </a:cubicBezTo>
                  <a:cubicBezTo>
                    <a:pt x="9861" y="8192"/>
                    <a:pt x="11689" y="6333"/>
                    <a:pt x="11689" y="4096"/>
                  </a:cubicBezTo>
                  <a:cubicBezTo>
                    <a:pt x="11720" y="1828"/>
                    <a:pt x="9861" y="1"/>
                    <a:pt x="762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0" name="Google Shape;1410;p95"/>
            <p:cNvSpPr/>
            <p:nvPr/>
          </p:nvSpPr>
          <p:spPr>
            <a:xfrm>
              <a:off x="-3714975" y="2080500"/>
              <a:ext cx="103200" cy="119750"/>
            </a:xfrm>
            <a:custGeom>
              <a:avLst/>
              <a:gdLst/>
              <a:ahLst/>
              <a:cxnLst/>
              <a:rect l="l" t="t" r="r" b="b"/>
              <a:pathLst>
                <a:path w="4128" h="4790" extrusionOk="0">
                  <a:moveTo>
                    <a:pt x="2048" y="694"/>
                  </a:moveTo>
                  <a:cubicBezTo>
                    <a:pt x="2458" y="694"/>
                    <a:pt x="2710" y="1009"/>
                    <a:pt x="2710" y="1387"/>
                  </a:cubicBezTo>
                  <a:cubicBezTo>
                    <a:pt x="2710" y="1765"/>
                    <a:pt x="2395" y="2048"/>
                    <a:pt x="2048" y="2048"/>
                  </a:cubicBezTo>
                  <a:cubicBezTo>
                    <a:pt x="1702" y="2048"/>
                    <a:pt x="1387" y="1733"/>
                    <a:pt x="1387" y="1387"/>
                  </a:cubicBezTo>
                  <a:cubicBezTo>
                    <a:pt x="1355" y="1009"/>
                    <a:pt x="1670" y="694"/>
                    <a:pt x="2048" y="694"/>
                  </a:cubicBezTo>
                  <a:close/>
                  <a:moveTo>
                    <a:pt x="2363" y="2741"/>
                  </a:moveTo>
                  <a:cubicBezTo>
                    <a:pt x="2931" y="2741"/>
                    <a:pt x="3403" y="3214"/>
                    <a:pt x="3403" y="3781"/>
                  </a:cubicBezTo>
                  <a:lnTo>
                    <a:pt x="3403" y="4128"/>
                  </a:lnTo>
                  <a:lnTo>
                    <a:pt x="662" y="4128"/>
                  </a:lnTo>
                  <a:lnTo>
                    <a:pt x="662" y="3781"/>
                  </a:lnTo>
                  <a:cubicBezTo>
                    <a:pt x="662" y="3214"/>
                    <a:pt x="1135" y="2741"/>
                    <a:pt x="1702" y="2741"/>
                  </a:cubicBezTo>
                  <a:close/>
                  <a:moveTo>
                    <a:pt x="2048" y="1"/>
                  </a:moveTo>
                  <a:cubicBezTo>
                    <a:pt x="1292" y="1"/>
                    <a:pt x="662" y="631"/>
                    <a:pt x="662" y="1387"/>
                  </a:cubicBezTo>
                  <a:cubicBezTo>
                    <a:pt x="662" y="1702"/>
                    <a:pt x="788" y="2017"/>
                    <a:pt x="977" y="2237"/>
                  </a:cubicBezTo>
                  <a:cubicBezTo>
                    <a:pt x="410" y="2521"/>
                    <a:pt x="1" y="3119"/>
                    <a:pt x="1" y="3781"/>
                  </a:cubicBezTo>
                  <a:lnTo>
                    <a:pt x="1" y="4443"/>
                  </a:lnTo>
                  <a:cubicBezTo>
                    <a:pt x="1" y="4632"/>
                    <a:pt x="158" y="4789"/>
                    <a:pt x="347" y="4789"/>
                  </a:cubicBezTo>
                  <a:lnTo>
                    <a:pt x="3781" y="4789"/>
                  </a:lnTo>
                  <a:cubicBezTo>
                    <a:pt x="3970" y="4789"/>
                    <a:pt x="4128" y="4632"/>
                    <a:pt x="4128" y="4443"/>
                  </a:cubicBezTo>
                  <a:lnTo>
                    <a:pt x="4128" y="3781"/>
                  </a:lnTo>
                  <a:cubicBezTo>
                    <a:pt x="4096" y="3119"/>
                    <a:pt x="3718" y="2521"/>
                    <a:pt x="3120" y="2237"/>
                  </a:cubicBezTo>
                  <a:cubicBezTo>
                    <a:pt x="3309" y="2017"/>
                    <a:pt x="3435" y="1733"/>
                    <a:pt x="3435" y="1387"/>
                  </a:cubicBezTo>
                  <a:cubicBezTo>
                    <a:pt x="3435" y="631"/>
                    <a:pt x="2805" y="1"/>
                    <a:pt x="204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1" name="Rectangle 120">
            <a:extLst>
              <a:ext uri="{FF2B5EF4-FFF2-40B4-BE49-F238E27FC236}">
                <a16:creationId xmlns:a16="http://schemas.microsoft.com/office/drawing/2014/main" id="{54A65CB5-4ADB-4D81-B770-402FB29316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5677" y="154663"/>
            <a:ext cx="8555276" cy="2062103"/>
          </a:xfrm>
          <a:prstGeom prst="rect">
            <a:avLst/>
          </a:prstGeom>
          <a:solidFill>
            <a:schemeClr val="bg1"/>
          </a:solidFill>
          <a:ln w="57150">
            <a:solidFill>
              <a:schemeClr val="accent6">
                <a:lumMod val="75000"/>
              </a:schemeClr>
            </a:solidFill>
            <a:prstDash val="dashDot"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0"/>
              </a:spcBef>
              <a:buNone/>
            </a:pPr>
            <a:r>
              <a:rPr lang="en-US" altLang="en-US" b="1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Bài 3: </a:t>
            </a:r>
            <a:r>
              <a:rPr lang="en-US">
                <a:latin typeface="UTM Avo" panose="02040603050506020204" pitchFamily="18" charset="0"/>
              </a:rPr>
              <a:t>Trong đợt đi trại hè, Nam vẽ được 11 bức tranh, Mai vẽ được ít hơn Nam 3 bức tranh. Hỏi Mai vẽ được bao nhiêu bức tranh?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5D9E5887-481C-45DA-8577-DA590C4B8A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23144" y="2320816"/>
            <a:ext cx="4020855" cy="28226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484" b="94624" l="5803" r="94364">
                        <a14:foregroundMark x1="42138" y1="20947" x2="42538" y2="29963"/>
                        <a14:foregroundMark x1="50192" y1="17783" x2="49608" y2="22891"/>
                        <a14:foregroundMark x1="37635" y1="25806" x2="39987" y2="28495"/>
                        <a14:foregroundMark x1="63949" y1="14371" x2="61581" y2="23139"/>
                        <a14:foregroundMark x1="59030" y1="17039" x2="71402" y2="18031"/>
                        <a14:foregroundMark x1="86326" y1="19231" x2="79857" y2="24835"/>
                        <a14:foregroundMark x1="88878" y1="22643" x2="79656" y2="21195"/>
                        <a14:foregroundMark x1="90062" y1="22643" x2="81224" y2="20451"/>
                        <a14:foregroundMark x1="64932" y1="47250" x2="77305" y2="50165"/>
                        <a14:foregroundMark x1="45489" y1="64041" x2="47057" y2="64289"/>
                        <a14:foregroundMark x1="29581" y1="90591" x2="34284" y2="89123"/>
                        <a14:foregroundMark x1="41171" y1="90591" x2="44105" y2="91315"/>
                        <a14:foregroundMark x1="16425" y1="41398" x2="26046" y2="41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6138" y="2136986"/>
            <a:ext cx="3956264" cy="319034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>
            <a:alphaModFix/>
          </a:blip>
          <a:stretch>
            <a:fillRect/>
          </a:stretch>
        </a:blipFill>
        <a:effectLst/>
      </p:bgPr>
    </p:bg>
    <p:spTree>
      <p:nvGrpSpPr>
        <p:cNvPr id="1" name="Shape 1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Rectangle 128">
            <a:extLst>
              <a:ext uri="{FF2B5EF4-FFF2-40B4-BE49-F238E27FC236}">
                <a16:creationId xmlns:a16="http://schemas.microsoft.com/office/drawing/2014/main" id="{390B184F-9CC5-4513-87C7-921D377B8A83}"/>
              </a:ext>
            </a:extLst>
          </p:cNvPr>
          <p:cNvSpPr/>
          <p:nvPr/>
        </p:nvSpPr>
        <p:spPr>
          <a:xfrm>
            <a:off x="-1127953" y="475278"/>
            <a:ext cx="11196918" cy="4192943"/>
          </a:xfrm>
          <a:prstGeom prst="rect">
            <a:avLst/>
          </a:prstGeom>
          <a:solidFill>
            <a:schemeClr val="bg1">
              <a:alpha val="3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05" name="Google Shape;1405;p95"/>
          <p:cNvGrpSpPr/>
          <p:nvPr/>
        </p:nvGrpSpPr>
        <p:grpSpPr>
          <a:xfrm>
            <a:off x="12122240" y="-2385279"/>
            <a:ext cx="331366" cy="330494"/>
            <a:chOff x="-4570325" y="2405775"/>
            <a:chExt cx="294600" cy="293825"/>
          </a:xfrm>
        </p:grpSpPr>
        <p:sp>
          <p:nvSpPr>
            <p:cNvPr id="1406" name="Google Shape;1406;p95"/>
            <p:cNvSpPr/>
            <p:nvPr/>
          </p:nvSpPr>
          <p:spPr>
            <a:xfrm>
              <a:off x="-4570325" y="2405775"/>
              <a:ext cx="294600" cy="293825"/>
            </a:xfrm>
            <a:custGeom>
              <a:avLst/>
              <a:gdLst/>
              <a:ahLst/>
              <a:cxnLst/>
              <a:rect l="l" t="t" r="r" b="b"/>
              <a:pathLst>
                <a:path w="11784" h="11753" extrusionOk="0">
                  <a:moveTo>
                    <a:pt x="5734" y="694"/>
                  </a:moveTo>
                  <a:cubicBezTo>
                    <a:pt x="7624" y="694"/>
                    <a:pt x="9168" y="2238"/>
                    <a:pt x="9168" y="4128"/>
                  </a:cubicBezTo>
                  <a:cubicBezTo>
                    <a:pt x="9168" y="6050"/>
                    <a:pt x="7624" y="7594"/>
                    <a:pt x="5734" y="7594"/>
                  </a:cubicBezTo>
                  <a:cubicBezTo>
                    <a:pt x="3844" y="7594"/>
                    <a:pt x="2332" y="6018"/>
                    <a:pt x="2332" y="4128"/>
                  </a:cubicBezTo>
                  <a:cubicBezTo>
                    <a:pt x="2332" y="2238"/>
                    <a:pt x="3844" y="694"/>
                    <a:pt x="5734" y="694"/>
                  </a:cubicBezTo>
                  <a:close/>
                  <a:moveTo>
                    <a:pt x="977" y="7531"/>
                  </a:moveTo>
                  <a:cubicBezTo>
                    <a:pt x="1166" y="7531"/>
                    <a:pt x="1323" y="7688"/>
                    <a:pt x="1323" y="7909"/>
                  </a:cubicBezTo>
                  <a:cubicBezTo>
                    <a:pt x="1292" y="8129"/>
                    <a:pt x="1134" y="8255"/>
                    <a:pt x="977" y="8255"/>
                  </a:cubicBezTo>
                  <a:cubicBezTo>
                    <a:pt x="788" y="8255"/>
                    <a:pt x="630" y="8098"/>
                    <a:pt x="630" y="7909"/>
                  </a:cubicBezTo>
                  <a:cubicBezTo>
                    <a:pt x="630" y="7688"/>
                    <a:pt x="788" y="7531"/>
                    <a:pt x="977" y="7531"/>
                  </a:cubicBezTo>
                  <a:close/>
                  <a:moveTo>
                    <a:pt x="10586" y="7531"/>
                  </a:moveTo>
                  <a:cubicBezTo>
                    <a:pt x="10775" y="7531"/>
                    <a:pt x="10932" y="7688"/>
                    <a:pt x="10932" y="7909"/>
                  </a:cubicBezTo>
                  <a:cubicBezTo>
                    <a:pt x="10932" y="8129"/>
                    <a:pt x="10775" y="8255"/>
                    <a:pt x="10586" y="8255"/>
                  </a:cubicBezTo>
                  <a:cubicBezTo>
                    <a:pt x="10397" y="8255"/>
                    <a:pt x="10239" y="8098"/>
                    <a:pt x="10239" y="7909"/>
                  </a:cubicBezTo>
                  <a:cubicBezTo>
                    <a:pt x="10239" y="7688"/>
                    <a:pt x="10397" y="7531"/>
                    <a:pt x="10586" y="7531"/>
                  </a:cubicBezTo>
                  <a:close/>
                  <a:moveTo>
                    <a:pt x="3025" y="9641"/>
                  </a:moveTo>
                  <a:cubicBezTo>
                    <a:pt x="3214" y="9641"/>
                    <a:pt x="3371" y="9799"/>
                    <a:pt x="3371" y="9988"/>
                  </a:cubicBezTo>
                  <a:cubicBezTo>
                    <a:pt x="3340" y="10177"/>
                    <a:pt x="3214" y="10335"/>
                    <a:pt x="3025" y="10335"/>
                  </a:cubicBezTo>
                  <a:cubicBezTo>
                    <a:pt x="2836" y="10335"/>
                    <a:pt x="2678" y="10177"/>
                    <a:pt x="2678" y="9988"/>
                  </a:cubicBezTo>
                  <a:cubicBezTo>
                    <a:pt x="2678" y="9799"/>
                    <a:pt x="2836" y="9641"/>
                    <a:pt x="3025" y="9641"/>
                  </a:cubicBezTo>
                  <a:close/>
                  <a:moveTo>
                    <a:pt x="8475" y="9641"/>
                  </a:moveTo>
                  <a:cubicBezTo>
                    <a:pt x="8696" y="9641"/>
                    <a:pt x="8822" y="9799"/>
                    <a:pt x="8822" y="9988"/>
                  </a:cubicBezTo>
                  <a:cubicBezTo>
                    <a:pt x="8822" y="10177"/>
                    <a:pt x="8664" y="10335"/>
                    <a:pt x="8475" y="10335"/>
                  </a:cubicBezTo>
                  <a:cubicBezTo>
                    <a:pt x="8255" y="10335"/>
                    <a:pt x="8128" y="10177"/>
                    <a:pt x="8128" y="9988"/>
                  </a:cubicBezTo>
                  <a:cubicBezTo>
                    <a:pt x="8128" y="9799"/>
                    <a:pt x="8255" y="9641"/>
                    <a:pt x="8475" y="9641"/>
                  </a:cubicBezTo>
                  <a:close/>
                  <a:moveTo>
                    <a:pt x="5734" y="10303"/>
                  </a:moveTo>
                  <a:cubicBezTo>
                    <a:pt x="5955" y="10303"/>
                    <a:pt x="6112" y="10461"/>
                    <a:pt x="6112" y="10650"/>
                  </a:cubicBezTo>
                  <a:cubicBezTo>
                    <a:pt x="6112" y="10839"/>
                    <a:pt x="5955" y="10996"/>
                    <a:pt x="5734" y="10996"/>
                  </a:cubicBezTo>
                  <a:cubicBezTo>
                    <a:pt x="5545" y="10996"/>
                    <a:pt x="5388" y="10839"/>
                    <a:pt x="5388" y="10650"/>
                  </a:cubicBezTo>
                  <a:cubicBezTo>
                    <a:pt x="5388" y="10461"/>
                    <a:pt x="5545" y="10303"/>
                    <a:pt x="5734" y="10303"/>
                  </a:cubicBezTo>
                  <a:close/>
                  <a:moveTo>
                    <a:pt x="5797" y="1"/>
                  </a:moveTo>
                  <a:cubicBezTo>
                    <a:pt x="3497" y="1"/>
                    <a:pt x="1701" y="1860"/>
                    <a:pt x="1701" y="4097"/>
                  </a:cubicBezTo>
                  <a:cubicBezTo>
                    <a:pt x="1701" y="5010"/>
                    <a:pt x="2017" y="5924"/>
                    <a:pt x="2552" y="6617"/>
                  </a:cubicBezTo>
                  <a:lnTo>
                    <a:pt x="1701" y="7153"/>
                  </a:lnTo>
                  <a:cubicBezTo>
                    <a:pt x="1481" y="6995"/>
                    <a:pt x="1260" y="6901"/>
                    <a:pt x="1040" y="6901"/>
                  </a:cubicBezTo>
                  <a:cubicBezTo>
                    <a:pt x="473" y="6901"/>
                    <a:pt x="0" y="7373"/>
                    <a:pt x="0" y="7940"/>
                  </a:cubicBezTo>
                  <a:cubicBezTo>
                    <a:pt x="0" y="8476"/>
                    <a:pt x="473" y="8948"/>
                    <a:pt x="1040" y="8948"/>
                  </a:cubicBezTo>
                  <a:cubicBezTo>
                    <a:pt x="1575" y="8948"/>
                    <a:pt x="2048" y="8476"/>
                    <a:pt x="2048" y="7940"/>
                  </a:cubicBezTo>
                  <a:lnTo>
                    <a:pt x="2048" y="7751"/>
                  </a:lnTo>
                  <a:lnTo>
                    <a:pt x="3088" y="7153"/>
                  </a:lnTo>
                  <a:cubicBezTo>
                    <a:pt x="3340" y="7373"/>
                    <a:pt x="3623" y="7625"/>
                    <a:pt x="3970" y="7783"/>
                  </a:cubicBezTo>
                  <a:lnTo>
                    <a:pt x="3308" y="8948"/>
                  </a:lnTo>
                  <a:lnTo>
                    <a:pt x="3119" y="8948"/>
                  </a:lnTo>
                  <a:cubicBezTo>
                    <a:pt x="2552" y="8948"/>
                    <a:pt x="2080" y="9421"/>
                    <a:pt x="2080" y="9988"/>
                  </a:cubicBezTo>
                  <a:cubicBezTo>
                    <a:pt x="2080" y="10524"/>
                    <a:pt x="2552" y="10996"/>
                    <a:pt x="3119" y="10996"/>
                  </a:cubicBezTo>
                  <a:cubicBezTo>
                    <a:pt x="3655" y="10996"/>
                    <a:pt x="4127" y="10524"/>
                    <a:pt x="4127" y="9988"/>
                  </a:cubicBezTo>
                  <a:cubicBezTo>
                    <a:pt x="4127" y="9736"/>
                    <a:pt x="4064" y="9515"/>
                    <a:pt x="3907" y="9326"/>
                  </a:cubicBezTo>
                  <a:lnTo>
                    <a:pt x="4600" y="8098"/>
                  </a:lnTo>
                  <a:cubicBezTo>
                    <a:pt x="4883" y="8161"/>
                    <a:pt x="5199" y="8255"/>
                    <a:pt x="5514" y="8287"/>
                  </a:cubicBezTo>
                  <a:lnTo>
                    <a:pt x="5514" y="9736"/>
                  </a:lnTo>
                  <a:cubicBezTo>
                    <a:pt x="5136" y="9894"/>
                    <a:pt x="4852" y="10272"/>
                    <a:pt x="4852" y="10713"/>
                  </a:cubicBezTo>
                  <a:cubicBezTo>
                    <a:pt x="4852" y="11280"/>
                    <a:pt x="5325" y="11752"/>
                    <a:pt x="5860" y="11752"/>
                  </a:cubicBezTo>
                  <a:cubicBezTo>
                    <a:pt x="6427" y="11752"/>
                    <a:pt x="6900" y="11280"/>
                    <a:pt x="6900" y="10713"/>
                  </a:cubicBezTo>
                  <a:cubicBezTo>
                    <a:pt x="6900" y="10303"/>
                    <a:pt x="6616" y="9894"/>
                    <a:pt x="6238" y="9736"/>
                  </a:cubicBezTo>
                  <a:lnTo>
                    <a:pt x="6238" y="8287"/>
                  </a:lnTo>
                  <a:cubicBezTo>
                    <a:pt x="6553" y="8255"/>
                    <a:pt x="6868" y="8224"/>
                    <a:pt x="7120" y="8098"/>
                  </a:cubicBezTo>
                  <a:lnTo>
                    <a:pt x="7845" y="9326"/>
                  </a:lnTo>
                  <a:cubicBezTo>
                    <a:pt x="7687" y="9515"/>
                    <a:pt x="7593" y="9736"/>
                    <a:pt x="7593" y="9988"/>
                  </a:cubicBezTo>
                  <a:cubicBezTo>
                    <a:pt x="7593" y="10524"/>
                    <a:pt x="8065" y="10996"/>
                    <a:pt x="8633" y="10996"/>
                  </a:cubicBezTo>
                  <a:cubicBezTo>
                    <a:pt x="9168" y="10996"/>
                    <a:pt x="9641" y="10524"/>
                    <a:pt x="9641" y="9988"/>
                  </a:cubicBezTo>
                  <a:cubicBezTo>
                    <a:pt x="9641" y="9421"/>
                    <a:pt x="9168" y="8948"/>
                    <a:pt x="8633" y="8948"/>
                  </a:cubicBezTo>
                  <a:lnTo>
                    <a:pt x="8444" y="8948"/>
                  </a:lnTo>
                  <a:lnTo>
                    <a:pt x="7750" y="7783"/>
                  </a:lnTo>
                  <a:cubicBezTo>
                    <a:pt x="8065" y="7625"/>
                    <a:pt x="8381" y="7373"/>
                    <a:pt x="8664" y="7153"/>
                  </a:cubicBezTo>
                  <a:lnTo>
                    <a:pt x="9735" y="7751"/>
                  </a:lnTo>
                  <a:lnTo>
                    <a:pt x="9735" y="7940"/>
                  </a:lnTo>
                  <a:cubicBezTo>
                    <a:pt x="9735" y="8476"/>
                    <a:pt x="10208" y="8948"/>
                    <a:pt x="10743" y="8948"/>
                  </a:cubicBezTo>
                  <a:cubicBezTo>
                    <a:pt x="11310" y="8948"/>
                    <a:pt x="11783" y="8476"/>
                    <a:pt x="11783" y="7940"/>
                  </a:cubicBezTo>
                  <a:cubicBezTo>
                    <a:pt x="11626" y="7342"/>
                    <a:pt x="11153" y="6901"/>
                    <a:pt x="10586" y="6901"/>
                  </a:cubicBezTo>
                  <a:cubicBezTo>
                    <a:pt x="10302" y="6901"/>
                    <a:pt x="10082" y="6995"/>
                    <a:pt x="9924" y="7153"/>
                  </a:cubicBezTo>
                  <a:lnTo>
                    <a:pt x="9011" y="6617"/>
                  </a:lnTo>
                  <a:cubicBezTo>
                    <a:pt x="9578" y="5924"/>
                    <a:pt x="9893" y="5010"/>
                    <a:pt x="9893" y="4097"/>
                  </a:cubicBezTo>
                  <a:cubicBezTo>
                    <a:pt x="9893" y="1828"/>
                    <a:pt x="8034" y="1"/>
                    <a:pt x="579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7" name="Google Shape;1407;p95"/>
            <p:cNvSpPr/>
            <p:nvPr/>
          </p:nvSpPr>
          <p:spPr>
            <a:xfrm>
              <a:off x="-4478175" y="2439650"/>
              <a:ext cx="103975" cy="120525"/>
            </a:xfrm>
            <a:custGeom>
              <a:avLst/>
              <a:gdLst/>
              <a:ahLst/>
              <a:cxnLst/>
              <a:rect l="l" t="t" r="r" b="b"/>
              <a:pathLst>
                <a:path w="4159" h="4821" extrusionOk="0">
                  <a:moveTo>
                    <a:pt x="2048" y="725"/>
                  </a:moveTo>
                  <a:cubicBezTo>
                    <a:pt x="2458" y="725"/>
                    <a:pt x="2741" y="1040"/>
                    <a:pt x="2741" y="1387"/>
                  </a:cubicBezTo>
                  <a:cubicBezTo>
                    <a:pt x="2741" y="1765"/>
                    <a:pt x="2426" y="2049"/>
                    <a:pt x="2048" y="2049"/>
                  </a:cubicBezTo>
                  <a:cubicBezTo>
                    <a:pt x="1702" y="2049"/>
                    <a:pt x="1387" y="1733"/>
                    <a:pt x="1387" y="1387"/>
                  </a:cubicBezTo>
                  <a:cubicBezTo>
                    <a:pt x="1387" y="1040"/>
                    <a:pt x="1702" y="725"/>
                    <a:pt x="2048" y="725"/>
                  </a:cubicBezTo>
                  <a:close/>
                  <a:moveTo>
                    <a:pt x="2363" y="2773"/>
                  </a:moveTo>
                  <a:cubicBezTo>
                    <a:pt x="2930" y="2773"/>
                    <a:pt x="3403" y="3246"/>
                    <a:pt x="3403" y="3781"/>
                  </a:cubicBezTo>
                  <a:lnTo>
                    <a:pt x="3403" y="4128"/>
                  </a:lnTo>
                  <a:lnTo>
                    <a:pt x="630" y="4128"/>
                  </a:lnTo>
                  <a:lnTo>
                    <a:pt x="630" y="3781"/>
                  </a:lnTo>
                  <a:lnTo>
                    <a:pt x="693" y="3781"/>
                  </a:lnTo>
                  <a:cubicBezTo>
                    <a:pt x="693" y="3246"/>
                    <a:pt x="1166" y="2773"/>
                    <a:pt x="1702" y="2773"/>
                  </a:cubicBezTo>
                  <a:close/>
                  <a:moveTo>
                    <a:pt x="2111" y="1"/>
                  </a:moveTo>
                  <a:cubicBezTo>
                    <a:pt x="1355" y="1"/>
                    <a:pt x="725" y="631"/>
                    <a:pt x="725" y="1387"/>
                  </a:cubicBezTo>
                  <a:cubicBezTo>
                    <a:pt x="725" y="1702"/>
                    <a:pt x="851" y="2017"/>
                    <a:pt x="1040" y="2238"/>
                  </a:cubicBezTo>
                  <a:cubicBezTo>
                    <a:pt x="441" y="2521"/>
                    <a:pt x="63" y="3120"/>
                    <a:pt x="63" y="3781"/>
                  </a:cubicBezTo>
                  <a:lnTo>
                    <a:pt x="63" y="4443"/>
                  </a:lnTo>
                  <a:cubicBezTo>
                    <a:pt x="0" y="4663"/>
                    <a:pt x="158" y="4821"/>
                    <a:pt x="378" y="4821"/>
                  </a:cubicBezTo>
                  <a:lnTo>
                    <a:pt x="3781" y="4821"/>
                  </a:lnTo>
                  <a:cubicBezTo>
                    <a:pt x="4001" y="4821"/>
                    <a:pt x="4159" y="4663"/>
                    <a:pt x="4159" y="4443"/>
                  </a:cubicBezTo>
                  <a:lnTo>
                    <a:pt x="4159" y="3781"/>
                  </a:lnTo>
                  <a:cubicBezTo>
                    <a:pt x="4159" y="3120"/>
                    <a:pt x="3749" y="2521"/>
                    <a:pt x="3151" y="2238"/>
                  </a:cubicBezTo>
                  <a:cubicBezTo>
                    <a:pt x="3371" y="2017"/>
                    <a:pt x="3466" y="1733"/>
                    <a:pt x="3466" y="1387"/>
                  </a:cubicBezTo>
                  <a:cubicBezTo>
                    <a:pt x="3466" y="631"/>
                    <a:pt x="2836" y="1"/>
                    <a:pt x="21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08" name="Google Shape;1408;p95"/>
          <p:cNvGrpSpPr/>
          <p:nvPr/>
        </p:nvGrpSpPr>
        <p:grpSpPr>
          <a:xfrm>
            <a:off x="9618906" y="-2383930"/>
            <a:ext cx="329595" cy="327823"/>
            <a:chOff x="-3854375" y="2046625"/>
            <a:chExt cx="293025" cy="291450"/>
          </a:xfrm>
        </p:grpSpPr>
        <p:sp>
          <p:nvSpPr>
            <p:cNvPr id="1409" name="Google Shape;1409;p95"/>
            <p:cNvSpPr/>
            <p:nvPr/>
          </p:nvSpPr>
          <p:spPr>
            <a:xfrm>
              <a:off x="-3854375" y="2046625"/>
              <a:ext cx="293025" cy="291450"/>
            </a:xfrm>
            <a:custGeom>
              <a:avLst/>
              <a:gdLst/>
              <a:ahLst/>
              <a:cxnLst/>
              <a:rect l="l" t="t" r="r" b="b"/>
              <a:pathLst>
                <a:path w="11721" h="11658" extrusionOk="0">
                  <a:moveTo>
                    <a:pt x="7624" y="694"/>
                  </a:moveTo>
                  <a:cubicBezTo>
                    <a:pt x="9515" y="694"/>
                    <a:pt x="11058" y="2206"/>
                    <a:pt x="11058" y="4096"/>
                  </a:cubicBezTo>
                  <a:cubicBezTo>
                    <a:pt x="11058" y="5987"/>
                    <a:pt x="9515" y="7530"/>
                    <a:pt x="7624" y="7530"/>
                  </a:cubicBezTo>
                  <a:cubicBezTo>
                    <a:pt x="5734" y="7530"/>
                    <a:pt x="4190" y="5987"/>
                    <a:pt x="4190" y="4096"/>
                  </a:cubicBezTo>
                  <a:cubicBezTo>
                    <a:pt x="4190" y="2206"/>
                    <a:pt x="5734" y="694"/>
                    <a:pt x="7624" y="694"/>
                  </a:cubicBezTo>
                  <a:close/>
                  <a:moveTo>
                    <a:pt x="3336" y="8066"/>
                  </a:moveTo>
                  <a:cubicBezTo>
                    <a:pt x="3426" y="8066"/>
                    <a:pt x="3513" y="8098"/>
                    <a:pt x="3560" y="8161"/>
                  </a:cubicBezTo>
                  <a:cubicBezTo>
                    <a:pt x="3686" y="8287"/>
                    <a:pt x="3686" y="8507"/>
                    <a:pt x="3560" y="8633"/>
                  </a:cubicBezTo>
                  <a:lnTo>
                    <a:pt x="1323" y="10870"/>
                  </a:lnTo>
                  <a:cubicBezTo>
                    <a:pt x="1260" y="10933"/>
                    <a:pt x="1174" y="10964"/>
                    <a:pt x="1087" y="10964"/>
                  </a:cubicBezTo>
                  <a:cubicBezTo>
                    <a:pt x="1001" y="10964"/>
                    <a:pt x="914" y="10933"/>
                    <a:pt x="851" y="10870"/>
                  </a:cubicBezTo>
                  <a:cubicBezTo>
                    <a:pt x="725" y="10744"/>
                    <a:pt x="725" y="10523"/>
                    <a:pt x="851" y="10397"/>
                  </a:cubicBezTo>
                  <a:lnTo>
                    <a:pt x="3088" y="8161"/>
                  </a:lnTo>
                  <a:cubicBezTo>
                    <a:pt x="3151" y="8098"/>
                    <a:pt x="3245" y="8066"/>
                    <a:pt x="3336" y="8066"/>
                  </a:cubicBezTo>
                  <a:close/>
                  <a:moveTo>
                    <a:pt x="7624" y="1"/>
                  </a:moveTo>
                  <a:cubicBezTo>
                    <a:pt x="5356" y="1"/>
                    <a:pt x="3529" y="1860"/>
                    <a:pt x="3529" y="4096"/>
                  </a:cubicBezTo>
                  <a:cubicBezTo>
                    <a:pt x="3529" y="5136"/>
                    <a:pt x="3875" y="6050"/>
                    <a:pt x="4505" y="6743"/>
                  </a:cubicBezTo>
                  <a:lnTo>
                    <a:pt x="3812" y="7467"/>
                  </a:lnTo>
                  <a:cubicBezTo>
                    <a:pt x="3661" y="7386"/>
                    <a:pt x="3500" y="7347"/>
                    <a:pt x="3342" y="7347"/>
                  </a:cubicBezTo>
                  <a:cubicBezTo>
                    <a:pt x="3074" y="7347"/>
                    <a:pt x="2813" y="7458"/>
                    <a:pt x="2615" y="7656"/>
                  </a:cubicBezTo>
                  <a:lnTo>
                    <a:pt x="378" y="9893"/>
                  </a:lnTo>
                  <a:cubicBezTo>
                    <a:pt x="0" y="10271"/>
                    <a:pt x="0" y="10964"/>
                    <a:pt x="378" y="11343"/>
                  </a:cubicBezTo>
                  <a:cubicBezTo>
                    <a:pt x="567" y="11532"/>
                    <a:pt x="851" y="11658"/>
                    <a:pt x="1103" y="11658"/>
                  </a:cubicBezTo>
                  <a:cubicBezTo>
                    <a:pt x="1355" y="11658"/>
                    <a:pt x="1607" y="11532"/>
                    <a:pt x="1796" y="11343"/>
                  </a:cubicBezTo>
                  <a:lnTo>
                    <a:pt x="4033" y="9106"/>
                  </a:lnTo>
                  <a:cubicBezTo>
                    <a:pt x="4348" y="8791"/>
                    <a:pt x="4442" y="8318"/>
                    <a:pt x="4253" y="7909"/>
                  </a:cubicBezTo>
                  <a:lnTo>
                    <a:pt x="4947" y="7215"/>
                  </a:lnTo>
                  <a:cubicBezTo>
                    <a:pt x="5671" y="7814"/>
                    <a:pt x="6616" y="8192"/>
                    <a:pt x="7593" y="8192"/>
                  </a:cubicBezTo>
                  <a:cubicBezTo>
                    <a:pt x="9861" y="8192"/>
                    <a:pt x="11689" y="6333"/>
                    <a:pt x="11689" y="4096"/>
                  </a:cubicBezTo>
                  <a:cubicBezTo>
                    <a:pt x="11720" y="1828"/>
                    <a:pt x="9861" y="1"/>
                    <a:pt x="762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0" name="Google Shape;1410;p95"/>
            <p:cNvSpPr/>
            <p:nvPr/>
          </p:nvSpPr>
          <p:spPr>
            <a:xfrm>
              <a:off x="-3714975" y="2080500"/>
              <a:ext cx="103200" cy="119750"/>
            </a:xfrm>
            <a:custGeom>
              <a:avLst/>
              <a:gdLst/>
              <a:ahLst/>
              <a:cxnLst/>
              <a:rect l="l" t="t" r="r" b="b"/>
              <a:pathLst>
                <a:path w="4128" h="4790" extrusionOk="0">
                  <a:moveTo>
                    <a:pt x="2048" y="694"/>
                  </a:moveTo>
                  <a:cubicBezTo>
                    <a:pt x="2458" y="694"/>
                    <a:pt x="2710" y="1009"/>
                    <a:pt x="2710" y="1387"/>
                  </a:cubicBezTo>
                  <a:cubicBezTo>
                    <a:pt x="2710" y="1765"/>
                    <a:pt x="2395" y="2048"/>
                    <a:pt x="2048" y="2048"/>
                  </a:cubicBezTo>
                  <a:cubicBezTo>
                    <a:pt x="1702" y="2048"/>
                    <a:pt x="1387" y="1733"/>
                    <a:pt x="1387" y="1387"/>
                  </a:cubicBezTo>
                  <a:cubicBezTo>
                    <a:pt x="1355" y="1009"/>
                    <a:pt x="1670" y="694"/>
                    <a:pt x="2048" y="694"/>
                  </a:cubicBezTo>
                  <a:close/>
                  <a:moveTo>
                    <a:pt x="2363" y="2741"/>
                  </a:moveTo>
                  <a:cubicBezTo>
                    <a:pt x="2931" y="2741"/>
                    <a:pt x="3403" y="3214"/>
                    <a:pt x="3403" y="3781"/>
                  </a:cubicBezTo>
                  <a:lnTo>
                    <a:pt x="3403" y="4128"/>
                  </a:lnTo>
                  <a:lnTo>
                    <a:pt x="662" y="4128"/>
                  </a:lnTo>
                  <a:lnTo>
                    <a:pt x="662" y="3781"/>
                  </a:lnTo>
                  <a:cubicBezTo>
                    <a:pt x="662" y="3214"/>
                    <a:pt x="1135" y="2741"/>
                    <a:pt x="1702" y="2741"/>
                  </a:cubicBezTo>
                  <a:close/>
                  <a:moveTo>
                    <a:pt x="2048" y="1"/>
                  </a:moveTo>
                  <a:cubicBezTo>
                    <a:pt x="1292" y="1"/>
                    <a:pt x="662" y="631"/>
                    <a:pt x="662" y="1387"/>
                  </a:cubicBezTo>
                  <a:cubicBezTo>
                    <a:pt x="662" y="1702"/>
                    <a:pt x="788" y="2017"/>
                    <a:pt x="977" y="2237"/>
                  </a:cubicBezTo>
                  <a:cubicBezTo>
                    <a:pt x="410" y="2521"/>
                    <a:pt x="1" y="3119"/>
                    <a:pt x="1" y="3781"/>
                  </a:cubicBezTo>
                  <a:lnTo>
                    <a:pt x="1" y="4443"/>
                  </a:lnTo>
                  <a:cubicBezTo>
                    <a:pt x="1" y="4632"/>
                    <a:pt x="158" y="4789"/>
                    <a:pt x="347" y="4789"/>
                  </a:cubicBezTo>
                  <a:lnTo>
                    <a:pt x="3781" y="4789"/>
                  </a:lnTo>
                  <a:cubicBezTo>
                    <a:pt x="3970" y="4789"/>
                    <a:pt x="4128" y="4632"/>
                    <a:pt x="4128" y="4443"/>
                  </a:cubicBezTo>
                  <a:lnTo>
                    <a:pt x="4128" y="3781"/>
                  </a:lnTo>
                  <a:cubicBezTo>
                    <a:pt x="4096" y="3119"/>
                    <a:pt x="3718" y="2521"/>
                    <a:pt x="3120" y="2237"/>
                  </a:cubicBezTo>
                  <a:cubicBezTo>
                    <a:pt x="3309" y="2017"/>
                    <a:pt x="3435" y="1733"/>
                    <a:pt x="3435" y="1387"/>
                  </a:cubicBezTo>
                  <a:cubicBezTo>
                    <a:pt x="3435" y="631"/>
                    <a:pt x="2805" y="1"/>
                    <a:pt x="204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1" name="Rectangle 120">
            <a:extLst>
              <a:ext uri="{FF2B5EF4-FFF2-40B4-BE49-F238E27FC236}">
                <a16:creationId xmlns:a16="http://schemas.microsoft.com/office/drawing/2014/main" id="{54A65CB5-4ADB-4D81-B770-402FB29316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5677" y="154663"/>
            <a:ext cx="8555276" cy="2062103"/>
          </a:xfrm>
          <a:prstGeom prst="rect">
            <a:avLst/>
          </a:prstGeom>
          <a:solidFill>
            <a:schemeClr val="bg1"/>
          </a:solidFill>
          <a:ln w="57150">
            <a:solidFill>
              <a:schemeClr val="accent6">
                <a:lumMod val="75000"/>
              </a:schemeClr>
            </a:solidFill>
            <a:prstDash val="dashDot"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0"/>
              </a:spcBef>
              <a:buNone/>
            </a:pPr>
            <a:r>
              <a:rPr lang="en-US" altLang="en-US" b="1" dirty="0" err="1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b="1" dirty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3: </a:t>
            </a:r>
            <a:r>
              <a:rPr lang="en-US" dirty="0" err="1">
                <a:latin typeface="UTM Avo" panose="02040603050506020204" pitchFamily="18" charset="0"/>
              </a:rPr>
              <a:t>Trong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đợt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đi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trại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hè</a:t>
            </a:r>
            <a:r>
              <a:rPr lang="en-US" dirty="0">
                <a:latin typeface="UTM Avo" panose="02040603050506020204" pitchFamily="18" charset="0"/>
              </a:rPr>
              <a:t>, Nam </a:t>
            </a:r>
            <a:r>
              <a:rPr lang="en-US" dirty="0" err="1">
                <a:latin typeface="UTM Avo" panose="02040603050506020204" pitchFamily="18" charset="0"/>
              </a:rPr>
              <a:t>vẽ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được</a:t>
            </a:r>
            <a:r>
              <a:rPr lang="en-US" dirty="0">
                <a:latin typeface="UTM Avo" panose="02040603050506020204" pitchFamily="18" charset="0"/>
              </a:rPr>
              <a:t> 11 </a:t>
            </a:r>
            <a:r>
              <a:rPr lang="en-US" dirty="0" err="1">
                <a:latin typeface="UTM Avo" panose="02040603050506020204" pitchFamily="18" charset="0"/>
              </a:rPr>
              <a:t>bức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tranh</a:t>
            </a:r>
            <a:r>
              <a:rPr lang="en-US" dirty="0">
                <a:latin typeface="UTM Avo" panose="02040603050506020204" pitchFamily="18" charset="0"/>
              </a:rPr>
              <a:t>, Mai </a:t>
            </a:r>
            <a:r>
              <a:rPr lang="en-US" dirty="0" err="1">
                <a:latin typeface="UTM Avo" panose="02040603050506020204" pitchFamily="18" charset="0"/>
              </a:rPr>
              <a:t>vẽ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được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ít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hơn</a:t>
            </a:r>
            <a:r>
              <a:rPr lang="en-US" dirty="0">
                <a:latin typeface="UTM Avo" panose="02040603050506020204" pitchFamily="18" charset="0"/>
              </a:rPr>
              <a:t> Nam 3 </a:t>
            </a:r>
            <a:r>
              <a:rPr lang="en-US" dirty="0" err="1">
                <a:latin typeface="UTM Avo" panose="02040603050506020204" pitchFamily="18" charset="0"/>
              </a:rPr>
              <a:t>bức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tranh</a:t>
            </a:r>
            <a:r>
              <a:rPr lang="en-US" dirty="0">
                <a:latin typeface="UTM Avo" panose="02040603050506020204" pitchFamily="18" charset="0"/>
              </a:rPr>
              <a:t>. </a:t>
            </a:r>
            <a:r>
              <a:rPr lang="en-US" dirty="0" err="1">
                <a:latin typeface="UTM Avo" panose="02040603050506020204" pitchFamily="18" charset="0"/>
              </a:rPr>
              <a:t>Hỏi</a:t>
            </a:r>
            <a:r>
              <a:rPr lang="en-US" dirty="0">
                <a:latin typeface="UTM Avo" panose="02040603050506020204" pitchFamily="18" charset="0"/>
              </a:rPr>
              <a:t> Mai </a:t>
            </a:r>
            <a:r>
              <a:rPr lang="en-US" dirty="0" err="1">
                <a:latin typeface="UTM Avo" panose="02040603050506020204" pitchFamily="18" charset="0"/>
              </a:rPr>
              <a:t>vẽ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được</a:t>
            </a:r>
            <a:r>
              <a:rPr lang="en-US" dirty="0">
                <a:latin typeface="UTM Avo" panose="02040603050506020204" pitchFamily="18" charset="0"/>
              </a:rPr>
              <a:t> bao </a:t>
            </a:r>
            <a:r>
              <a:rPr lang="en-US" dirty="0" err="1">
                <a:latin typeface="UTM Avo" panose="02040603050506020204" pitchFamily="18" charset="0"/>
              </a:rPr>
              <a:t>nhiêu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bức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tranh</a:t>
            </a:r>
            <a:r>
              <a:rPr lang="en-US" dirty="0">
                <a:latin typeface="UTM Avo" panose="02040603050506020204" pitchFamily="18" charset="0"/>
              </a:rPr>
              <a:t>?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822" b="99818" l="9942" r="89913">
                        <a14:foregroundMark x1="40834" y1="22377" x2="38991" y2="35294"/>
                        <a14:foregroundMark x1="52764" y1="90964" x2="51503" y2="93936"/>
                        <a14:foregroundMark x1="17313" y1="40813" x2="19496" y2="44330"/>
                        <a14:foregroundMark x1="73472" y1="24318" x2="72551" y2="278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8414" y="2129669"/>
            <a:ext cx="3767289" cy="3013831"/>
          </a:xfrm>
          <a:prstGeom prst="rect">
            <a:avLst/>
          </a:prstGeom>
        </p:spPr>
      </p:pic>
      <p:sp>
        <p:nvSpPr>
          <p:cNvPr id="14" name="Speech Bubble: Oval 34">
            <a:extLst>
              <a:ext uri="{FF2B5EF4-FFF2-40B4-BE49-F238E27FC236}">
                <a16:creationId xmlns:a16="http://schemas.microsoft.com/office/drawing/2014/main" id="{69723E99-F487-2E67-D478-372B9D739B15}"/>
              </a:ext>
            </a:extLst>
          </p:cNvPr>
          <p:cNvSpPr/>
          <p:nvPr/>
        </p:nvSpPr>
        <p:spPr>
          <a:xfrm>
            <a:off x="4153546" y="2419223"/>
            <a:ext cx="2745359" cy="2348302"/>
          </a:xfrm>
          <a:custGeom>
            <a:avLst/>
            <a:gdLst>
              <a:gd name="connsiteX0" fmla="*/ 2947857 w 2745359"/>
              <a:gd name="connsiteY0" fmla="*/ 1758784 h 2348302"/>
              <a:gd name="connsiteX1" fmla="*/ 2504531 w 2745359"/>
              <a:gd name="connsiteY1" fmla="*/ 1838462 h 2348302"/>
              <a:gd name="connsiteX2" fmla="*/ 854489 w 2745359"/>
              <a:gd name="connsiteY2" fmla="*/ 2261424 h 2348302"/>
              <a:gd name="connsiteX3" fmla="*/ 115494 w 2745359"/>
              <a:gd name="connsiteY3" fmla="*/ 702736 h 2348302"/>
              <a:gd name="connsiteX4" fmla="*/ 1692097 w 2745359"/>
              <a:gd name="connsiteY4" fmla="*/ 32229 h 2348302"/>
              <a:gd name="connsiteX5" fmla="*/ 2713047 w 2745359"/>
              <a:gd name="connsiteY5" fmla="*/ 1427412 h 2348302"/>
              <a:gd name="connsiteX6" fmla="*/ 2947857 w 2745359"/>
              <a:gd name="connsiteY6" fmla="*/ 1758784 h 23483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45359" h="2348302" fill="none" extrusionOk="0">
                <a:moveTo>
                  <a:pt x="2947857" y="1758784"/>
                </a:moveTo>
                <a:cubicBezTo>
                  <a:pt x="2785067" y="1817950"/>
                  <a:pt x="2696136" y="1817847"/>
                  <a:pt x="2504531" y="1838462"/>
                </a:cubicBezTo>
                <a:cubicBezTo>
                  <a:pt x="2085825" y="2241332"/>
                  <a:pt x="1514370" y="2541547"/>
                  <a:pt x="854489" y="2261424"/>
                </a:cubicBezTo>
                <a:cubicBezTo>
                  <a:pt x="212520" y="1921270"/>
                  <a:pt x="-259770" y="1302717"/>
                  <a:pt x="115494" y="702736"/>
                </a:cubicBezTo>
                <a:cubicBezTo>
                  <a:pt x="381603" y="149951"/>
                  <a:pt x="922656" y="-138704"/>
                  <a:pt x="1692097" y="32229"/>
                </a:cubicBezTo>
                <a:cubicBezTo>
                  <a:pt x="2402999" y="172005"/>
                  <a:pt x="2883270" y="797102"/>
                  <a:pt x="2713047" y="1427412"/>
                </a:cubicBezTo>
                <a:cubicBezTo>
                  <a:pt x="2744647" y="1486571"/>
                  <a:pt x="2820096" y="1602141"/>
                  <a:pt x="2947857" y="1758784"/>
                </a:cubicBezTo>
                <a:close/>
              </a:path>
              <a:path w="2745359" h="2348302" stroke="0" extrusionOk="0">
                <a:moveTo>
                  <a:pt x="2947857" y="1758784"/>
                </a:moveTo>
                <a:cubicBezTo>
                  <a:pt x="2797836" y="1815639"/>
                  <a:pt x="2562440" y="1814899"/>
                  <a:pt x="2504531" y="1838462"/>
                </a:cubicBezTo>
                <a:cubicBezTo>
                  <a:pt x="2078453" y="2300221"/>
                  <a:pt x="1438502" y="2521732"/>
                  <a:pt x="854489" y="2261424"/>
                </a:cubicBezTo>
                <a:cubicBezTo>
                  <a:pt x="104007" y="2114998"/>
                  <a:pt x="-167449" y="1325988"/>
                  <a:pt x="115494" y="702736"/>
                </a:cubicBezTo>
                <a:cubicBezTo>
                  <a:pt x="373452" y="221386"/>
                  <a:pt x="969535" y="-87207"/>
                  <a:pt x="1692097" y="32229"/>
                </a:cubicBezTo>
                <a:cubicBezTo>
                  <a:pt x="2371939" y="161794"/>
                  <a:pt x="2912972" y="810783"/>
                  <a:pt x="2713047" y="1427412"/>
                </a:cubicBezTo>
                <a:cubicBezTo>
                  <a:pt x="2763482" y="1519669"/>
                  <a:pt x="2858685" y="1634191"/>
                  <a:pt x="2947857" y="1758784"/>
                </a:cubicBezTo>
                <a:close/>
              </a:path>
            </a:pathLst>
          </a:custGeom>
          <a:ln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214188587">
                  <a:prstGeom prst="wedgeEllipseCallout">
                    <a:avLst>
                      <a:gd name="adj1" fmla="val 57376"/>
                      <a:gd name="adj2" fmla="val 24896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CA3659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Bài toán cho biết gì?</a:t>
            </a:r>
          </a:p>
        </p:txBody>
      </p:sp>
      <p:sp>
        <p:nvSpPr>
          <p:cNvPr id="15" name="Oval 36">
            <a:extLst>
              <a:ext uri="{FF2B5EF4-FFF2-40B4-BE49-F238E27FC236}">
                <a16:creationId xmlns:a16="http://schemas.microsoft.com/office/drawing/2014/main" id="{924774E0-BE26-4A25-7C11-140EBCC87090}"/>
              </a:ext>
            </a:extLst>
          </p:cNvPr>
          <p:cNvSpPr/>
          <p:nvPr/>
        </p:nvSpPr>
        <p:spPr>
          <a:xfrm>
            <a:off x="432887" y="2331844"/>
            <a:ext cx="3437363" cy="2588208"/>
          </a:xfrm>
          <a:custGeom>
            <a:avLst/>
            <a:gdLst>
              <a:gd name="connsiteX0" fmla="*/ 0 w 3437363"/>
              <a:gd name="connsiteY0" fmla="*/ 1294104 h 2588208"/>
              <a:gd name="connsiteX1" fmla="*/ 1718682 w 3437363"/>
              <a:gd name="connsiteY1" fmla="*/ 0 h 2588208"/>
              <a:gd name="connsiteX2" fmla="*/ 3437364 w 3437363"/>
              <a:gd name="connsiteY2" fmla="*/ 1294104 h 2588208"/>
              <a:gd name="connsiteX3" fmla="*/ 1718682 w 3437363"/>
              <a:gd name="connsiteY3" fmla="*/ 2588208 h 2588208"/>
              <a:gd name="connsiteX4" fmla="*/ 0 w 3437363"/>
              <a:gd name="connsiteY4" fmla="*/ 1294104 h 2588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37363" h="2588208" fill="none" extrusionOk="0">
                <a:moveTo>
                  <a:pt x="0" y="1294104"/>
                </a:moveTo>
                <a:cubicBezTo>
                  <a:pt x="-99557" y="539318"/>
                  <a:pt x="808737" y="8969"/>
                  <a:pt x="1718682" y="0"/>
                </a:cubicBezTo>
                <a:cubicBezTo>
                  <a:pt x="2719950" y="-62529"/>
                  <a:pt x="3550002" y="589939"/>
                  <a:pt x="3437364" y="1294104"/>
                </a:cubicBezTo>
                <a:cubicBezTo>
                  <a:pt x="3459116" y="2029216"/>
                  <a:pt x="2567085" y="2485476"/>
                  <a:pt x="1718682" y="2588208"/>
                </a:cubicBezTo>
                <a:cubicBezTo>
                  <a:pt x="715238" y="2534907"/>
                  <a:pt x="31716" y="2045455"/>
                  <a:pt x="0" y="1294104"/>
                </a:cubicBezTo>
                <a:close/>
              </a:path>
              <a:path w="3437363" h="2588208" stroke="0" extrusionOk="0">
                <a:moveTo>
                  <a:pt x="0" y="1294104"/>
                </a:moveTo>
                <a:cubicBezTo>
                  <a:pt x="74034" y="588181"/>
                  <a:pt x="762024" y="-10032"/>
                  <a:pt x="1718682" y="0"/>
                </a:cubicBezTo>
                <a:cubicBezTo>
                  <a:pt x="2644161" y="2495"/>
                  <a:pt x="3427887" y="614866"/>
                  <a:pt x="3437364" y="1294104"/>
                </a:cubicBezTo>
                <a:cubicBezTo>
                  <a:pt x="3416192" y="2070186"/>
                  <a:pt x="2778114" y="2663082"/>
                  <a:pt x="1718682" y="2588208"/>
                </a:cubicBezTo>
                <a:cubicBezTo>
                  <a:pt x="748472" y="2682195"/>
                  <a:pt x="-138509" y="2031908"/>
                  <a:pt x="0" y="1294104"/>
                </a:cubicBezTo>
                <a:close/>
              </a:path>
            </a:pathLst>
          </a:custGeom>
          <a:ln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214188587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sz="2500" b="1">
                <a:solidFill>
                  <a:schemeClr val="accent3">
                    <a:lumMod val="50000"/>
                  </a:schemeClr>
                </a:solidFill>
                <a:latin typeface="UTM Avo" panose="02040603050506020204" pitchFamily="18" charset="0"/>
              </a:rPr>
              <a:t> Nam vẽ được 11 bức tranh, Mai vẽ được ít hơn Nam 3 bức tranh.</a:t>
            </a:r>
            <a:endParaRPr lang="en-US" sz="2500" b="1">
              <a:solidFill>
                <a:schemeClr val="accent3">
                  <a:lumMod val="50000"/>
                </a:schemeClr>
              </a:solidFill>
              <a:latin typeface="UTM Avo" panose="02040603050506020204" pitchFamily="18" charset="0"/>
              <a:ea typeface="Cambria" panose="02040503050406030204" pitchFamily="18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5933257" y="651353"/>
            <a:ext cx="2834640" cy="0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>
            <a:cxnSpLocks/>
          </p:cNvCxnSpPr>
          <p:nvPr/>
        </p:nvCxnSpPr>
        <p:spPr>
          <a:xfrm>
            <a:off x="432887" y="1160662"/>
            <a:ext cx="7473520" cy="0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Speech Bubble: Oval 38">
            <a:extLst>
              <a:ext uri="{FF2B5EF4-FFF2-40B4-BE49-F238E27FC236}">
                <a16:creationId xmlns:a16="http://schemas.microsoft.com/office/drawing/2014/main" id="{512DEC50-8341-9C22-EF7E-8EC75E2E2CF2}"/>
              </a:ext>
            </a:extLst>
          </p:cNvPr>
          <p:cNvSpPr/>
          <p:nvPr/>
        </p:nvSpPr>
        <p:spPr>
          <a:xfrm>
            <a:off x="4153546" y="2399849"/>
            <a:ext cx="2745359" cy="2348302"/>
          </a:xfrm>
          <a:custGeom>
            <a:avLst/>
            <a:gdLst>
              <a:gd name="connsiteX0" fmla="*/ 2947857 w 2745359"/>
              <a:gd name="connsiteY0" fmla="*/ 1758784 h 2348302"/>
              <a:gd name="connsiteX1" fmla="*/ 2504531 w 2745359"/>
              <a:gd name="connsiteY1" fmla="*/ 1838462 h 2348302"/>
              <a:gd name="connsiteX2" fmla="*/ 854489 w 2745359"/>
              <a:gd name="connsiteY2" fmla="*/ 2261424 h 2348302"/>
              <a:gd name="connsiteX3" fmla="*/ 115494 w 2745359"/>
              <a:gd name="connsiteY3" fmla="*/ 702736 h 2348302"/>
              <a:gd name="connsiteX4" fmla="*/ 1692097 w 2745359"/>
              <a:gd name="connsiteY4" fmla="*/ 32229 h 2348302"/>
              <a:gd name="connsiteX5" fmla="*/ 2713047 w 2745359"/>
              <a:gd name="connsiteY5" fmla="*/ 1427412 h 2348302"/>
              <a:gd name="connsiteX6" fmla="*/ 2947857 w 2745359"/>
              <a:gd name="connsiteY6" fmla="*/ 1758784 h 23483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45359" h="2348302" fill="none" extrusionOk="0">
                <a:moveTo>
                  <a:pt x="2947857" y="1758784"/>
                </a:moveTo>
                <a:cubicBezTo>
                  <a:pt x="2785067" y="1817950"/>
                  <a:pt x="2696136" y="1817847"/>
                  <a:pt x="2504531" y="1838462"/>
                </a:cubicBezTo>
                <a:cubicBezTo>
                  <a:pt x="2085825" y="2241332"/>
                  <a:pt x="1514370" y="2541547"/>
                  <a:pt x="854489" y="2261424"/>
                </a:cubicBezTo>
                <a:cubicBezTo>
                  <a:pt x="212520" y="1921270"/>
                  <a:pt x="-259770" y="1302717"/>
                  <a:pt x="115494" y="702736"/>
                </a:cubicBezTo>
                <a:cubicBezTo>
                  <a:pt x="381603" y="149951"/>
                  <a:pt x="922656" y="-138704"/>
                  <a:pt x="1692097" y="32229"/>
                </a:cubicBezTo>
                <a:cubicBezTo>
                  <a:pt x="2402999" y="172005"/>
                  <a:pt x="2883270" y="797102"/>
                  <a:pt x="2713047" y="1427412"/>
                </a:cubicBezTo>
                <a:cubicBezTo>
                  <a:pt x="2744647" y="1486571"/>
                  <a:pt x="2820096" y="1602141"/>
                  <a:pt x="2947857" y="1758784"/>
                </a:cubicBezTo>
                <a:close/>
              </a:path>
              <a:path w="2745359" h="2348302" stroke="0" extrusionOk="0">
                <a:moveTo>
                  <a:pt x="2947857" y="1758784"/>
                </a:moveTo>
                <a:cubicBezTo>
                  <a:pt x="2797836" y="1815639"/>
                  <a:pt x="2562440" y="1814899"/>
                  <a:pt x="2504531" y="1838462"/>
                </a:cubicBezTo>
                <a:cubicBezTo>
                  <a:pt x="2078453" y="2300221"/>
                  <a:pt x="1438502" y="2521732"/>
                  <a:pt x="854489" y="2261424"/>
                </a:cubicBezTo>
                <a:cubicBezTo>
                  <a:pt x="104007" y="2114998"/>
                  <a:pt x="-167449" y="1325988"/>
                  <a:pt x="115494" y="702736"/>
                </a:cubicBezTo>
                <a:cubicBezTo>
                  <a:pt x="373452" y="221386"/>
                  <a:pt x="969535" y="-87207"/>
                  <a:pt x="1692097" y="32229"/>
                </a:cubicBezTo>
                <a:cubicBezTo>
                  <a:pt x="2371939" y="161794"/>
                  <a:pt x="2912972" y="810783"/>
                  <a:pt x="2713047" y="1427412"/>
                </a:cubicBezTo>
                <a:cubicBezTo>
                  <a:pt x="2763482" y="1519669"/>
                  <a:pt x="2858685" y="1634191"/>
                  <a:pt x="2947857" y="1758784"/>
                </a:cubicBezTo>
                <a:close/>
              </a:path>
            </a:pathLst>
          </a:custGeom>
          <a:ln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214188587">
                  <a:prstGeom prst="wedgeEllipseCallout">
                    <a:avLst>
                      <a:gd name="adj1" fmla="val 57376"/>
                      <a:gd name="adj2" fmla="val 24896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CA3659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Bài toán hỏi gì?</a:t>
            </a:r>
          </a:p>
        </p:txBody>
      </p:sp>
      <p:sp>
        <p:nvSpPr>
          <p:cNvPr id="21" name="Oval 39">
            <a:extLst>
              <a:ext uri="{FF2B5EF4-FFF2-40B4-BE49-F238E27FC236}">
                <a16:creationId xmlns:a16="http://schemas.microsoft.com/office/drawing/2014/main" id="{B1DE219B-3DE6-1DE8-961B-B7310EA4BED7}"/>
              </a:ext>
            </a:extLst>
          </p:cNvPr>
          <p:cNvSpPr/>
          <p:nvPr/>
        </p:nvSpPr>
        <p:spPr>
          <a:xfrm>
            <a:off x="422921" y="2328606"/>
            <a:ext cx="3437363" cy="2544518"/>
          </a:xfrm>
          <a:custGeom>
            <a:avLst/>
            <a:gdLst>
              <a:gd name="connsiteX0" fmla="*/ 0 w 3437363"/>
              <a:gd name="connsiteY0" fmla="*/ 1272259 h 2544518"/>
              <a:gd name="connsiteX1" fmla="*/ 1718682 w 3437363"/>
              <a:gd name="connsiteY1" fmla="*/ 0 h 2544518"/>
              <a:gd name="connsiteX2" fmla="*/ 3437364 w 3437363"/>
              <a:gd name="connsiteY2" fmla="*/ 1272259 h 2544518"/>
              <a:gd name="connsiteX3" fmla="*/ 1718682 w 3437363"/>
              <a:gd name="connsiteY3" fmla="*/ 2544518 h 2544518"/>
              <a:gd name="connsiteX4" fmla="*/ 0 w 3437363"/>
              <a:gd name="connsiteY4" fmla="*/ 1272259 h 25445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37363" h="2544518" fill="none" extrusionOk="0">
                <a:moveTo>
                  <a:pt x="0" y="1272259"/>
                </a:moveTo>
                <a:cubicBezTo>
                  <a:pt x="-99557" y="529538"/>
                  <a:pt x="808737" y="8969"/>
                  <a:pt x="1718682" y="0"/>
                </a:cubicBezTo>
                <a:cubicBezTo>
                  <a:pt x="2719163" y="-61584"/>
                  <a:pt x="3556664" y="580783"/>
                  <a:pt x="3437364" y="1272259"/>
                </a:cubicBezTo>
                <a:cubicBezTo>
                  <a:pt x="3459116" y="1995306"/>
                  <a:pt x="2567085" y="2441786"/>
                  <a:pt x="1718682" y="2544518"/>
                </a:cubicBezTo>
                <a:cubicBezTo>
                  <a:pt x="758735" y="2533959"/>
                  <a:pt x="91614" y="2080738"/>
                  <a:pt x="0" y="1272259"/>
                </a:cubicBezTo>
                <a:close/>
              </a:path>
              <a:path w="3437363" h="2544518" stroke="0" extrusionOk="0">
                <a:moveTo>
                  <a:pt x="0" y="1272259"/>
                </a:moveTo>
                <a:cubicBezTo>
                  <a:pt x="74034" y="578401"/>
                  <a:pt x="762024" y="-10032"/>
                  <a:pt x="1718682" y="0"/>
                </a:cubicBezTo>
                <a:cubicBezTo>
                  <a:pt x="2551809" y="12210"/>
                  <a:pt x="3423912" y="619966"/>
                  <a:pt x="3437364" y="1272259"/>
                </a:cubicBezTo>
                <a:cubicBezTo>
                  <a:pt x="3416192" y="2036276"/>
                  <a:pt x="2778114" y="2619392"/>
                  <a:pt x="1718682" y="2544518"/>
                </a:cubicBezTo>
                <a:cubicBezTo>
                  <a:pt x="739761" y="2677479"/>
                  <a:pt x="-17777" y="1977871"/>
                  <a:pt x="0" y="1272259"/>
                </a:cubicBezTo>
                <a:close/>
              </a:path>
            </a:pathLst>
          </a:custGeom>
          <a:ln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214188587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sz="2800" b="1">
                <a:solidFill>
                  <a:schemeClr val="accent3">
                    <a:lumMod val="50000"/>
                  </a:schemeClr>
                </a:solidFill>
                <a:latin typeface="UTM Avo" panose="02040603050506020204" pitchFamily="18" charset="0"/>
              </a:rPr>
              <a:t>Hỏi Mai vẽ được bao nhiêu bức tranh.</a:t>
            </a:r>
            <a:endParaRPr lang="en-US" sz="2800" b="1">
              <a:solidFill>
                <a:schemeClr val="accent3">
                  <a:lumMod val="50000"/>
                </a:schemeClr>
              </a:solidFill>
              <a:latin typeface="UTM Avo" panose="02040603050506020204" pitchFamily="18" charset="0"/>
              <a:ea typeface="Cambria" panose="02040503050406030204" pitchFamily="18" charset="0"/>
            </a:endParaRPr>
          </a:p>
        </p:txBody>
      </p:sp>
      <p:cxnSp>
        <p:nvCxnSpPr>
          <p:cNvPr id="22" name="Straight Connector 21"/>
          <p:cNvCxnSpPr>
            <a:cxnSpLocks/>
          </p:cNvCxnSpPr>
          <p:nvPr/>
        </p:nvCxnSpPr>
        <p:spPr>
          <a:xfrm>
            <a:off x="325677" y="1603115"/>
            <a:ext cx="5607580" cy="0"/>
          </a:xfrm>
          <a:prstGeom prst="line">
            <a:avLst/>
          </a:prstGeom>
          <a:ln w="3810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>
            <a:cxnSpLocks/>
          </p:cNvCxnSpPr>
          <p:nvPr/>
        </p:nvCxnSpPr>
        <p:spPr>
          <a:xfrm>
            <a:off x="8084130" y="1160662"/>
            <a:ext cx="683767" cy="0"/>
          </a:xfrm>
          <a:prstGeom prst="line">
            <a:avLst/>
          </a:prstGeom>
          <a:ln w="3810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619992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1" grpId="0" animBg="1"/>
      <p:bldP spid="14" grpId="0" animBg="1"/>
      <p:bldP spid="15" grpId="0" animBg="1"/>
      <p:bldP spid="20" grpId="0" animBg="1"/>
      <p:bldP spid="2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Rectangle 128">
            <a:extLst>
              <a:ext uri="{FF2B5EF4-FFF2-40B4-BE49-F238E27FC236}">
                <a16:creationId xmlns:a16="http://schemas.microsoft.com/office/drawing/2014/main" id="{390B184F-9CC5-4513-87C7-921D377B8A83}"/>
              </a:ext>
            </a:extLst>
          </p:cNvPr>
          <p:cNvSpPr/>
          <p:nvPr/>
        </p:nvSpPr>
        <p:spPr>
          <a:xfrm>
            <a:off x="-1127953" y="475278"/>
            <a:ext cx="11196918" cy="4192943"/>
          </a:xfrm>
          <a:prstGeom prst="rect">
            <a:avLst/>
          </a:prstGeom>
          <a:solidFill>
            <a:schemeClr val="bg1">
              <a:alpha val="3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05" name="Google Shape;1405;p95"/>
          <p:cNvGrpSpPr/>
          <p:nvPr/>
        </p:nvGrpSpPr>
        <p:grpSpPr>
          <a:xfrm>
            <a:off x="12122240" y="-2385279"/>
            <a:ext cx="331366" cy="330494"/>
            <a:chOff x="-4570325" y="2405775"/>
            <a:chExt cx="294600" cy="293825"/>
          </a:xfrm>
        </p:grpSpPr>
        <p:sp>
          <p:nvSpPr>
            <p:cNvPr id="1406" name="Google Shape;1406;p95"/>
            <p:cNvSpPr/>
            <p:nvPr/>
          </p:nvSpPr>
          <p:spPr>
            <a:xfrm>
              <a:off x="-4570325" y="2405775"/>
              <a:ext cx="294600" cy="293825"/>
            </a:xfrm>
            <a:custGeom>
              <a:avLst/>
              <a:gdLst/>
              <a:ahLst/>
              <a:cxnLst/>
              <a:rect l="l" t="t" r="r" b="b"/>
              <a:pathLst>
                <a:path w="11784" h="11753" extrusionOk="0">
                  <a:moveTo>
                    <a:pt x="5734" y="694"/>
                  </a:moveTo>
                  <a:cubicBezTo>
                    <a:pt x="7624" y="694"/>
                    <a:pt x="9168" y="2238"/>
                    <a:pt x="9168" y="4128"/>
                  </a:cubicBezTo>
                  <a:cubicBezTo>
                    <a:pt x="9168" y="6050"/>
                    <a:pt x="7624" y="7594"/>
                    <a:pt x="5734" y="7594"/>
                  </a:cubicBezTo>
                  <a:cubicBezTo>
                    <a:pt x="3844" y="7594"/>
                    <a:pt x="2332" y="6018"/>
                    <a:pt x="2332" y="4128"/>
                  </a:cubicBezTo>
                  <a:cubicBezTo>
                    <a:pt x="2332" y="2238"/>
                    <a:pt x="3844" y="694"/>
                    <a:pt x="5734" y="694"/>
                  </a:cubicBezTo>
                  <a:close/>
                  <a:moveTo>
                    <a:pt x="977" y="7531"/>
                  </a:moveTo>
                  <a:cubicBezTo>
                    <a:pt x="1166" y="7531"/>
                    <a:pt x="1323" y="7688"/>
                    <a:pt x="1323" y="7909"/>
                  </a:cubicBezTo>
                  <a:cubicBezTo>
                    <a:pt x="1292" y="8129"/>
                    <a:pt x="1134" y="8255"/>
                    <a:pt x="977" y="8255"/>
                  </a:cubicBezTo>
                  <a:cubicBezTo>
                    <a:pt x="788" y="8255"/>
                    <a:pt x="630" y="8098"/>
                    <a:pt x="630" y="7909"/>
                  </a:cubicBezTo>
                  <a:cubicBezTo>
                    <a:pt x="630" y="7688"/>
                    <a:pt x="788" y="7531"/>
                    <a:pt x="977" y="7531"/>
                  </a:cubicBezTo>
                  <a:close/>
                  <a:moveTo>
                    <a:pt x="10586" y="7531"/>
                  </a:moveTo>
                  <a:cubicBezTo>
                    <a:pt x="10775" y="7531"/>
                    <a:pt x="10932" y="7688"/>
                    <a:pt x="10932" y="7909"/>
                  </a:cubicBezTo>
                  <a:cubicBezTo>
                    <a:pt x="10932" y="8129"/>
                    <a:pt x="10775" y="8255"/>
                    <a:pt x="10586" y="8255"/>
                  </a:cubicBezTo>
                  <a:cubicBezTo>
                    <a:pt x="10397" y="8255"/>
                    <a:pt x="10239" y="8098"/>
                    <a:pt x="10239" y="7909"/>
                  </a:cubicBezTo>
                  <a:cubicBezTo>
                    <a:pt x="10239" y="7688"/>
                    <a:pt x="10397" y="7531"/>
                    <a:pt x="10586" y="7531"/>
                  </a:cubicBezTo>
                  <a:close/>
                  <a:moveTo>
                    <a:pt x="3025" y="9641"/>
                  </a:moveTo>
                  <a:cubicBezTo>
                    <a:pt x="3214" y="9641"/>
                    <a:pt x="3371" y="9799"/>
                    <a:pt x="3371" y="9988"/>
                  </a:cubicBezTo>
                  <a:cubicBezTo>
                    <a:pt x="3340" y="10177"/>
                    <a:pt x="3214" y="10335"/>
                    <a:pt x="3025" y="10335"/>
                  </a:cubicBezTo>
                  <a:cubicBezTo>
                    <a:pt x="2836" y="10335"/>
                    <a:pt x="2678" y="10177"/>
                    <a:pt x="2678" y="9988"/>
                  </a:cubicBezTo>
                  <a:cubicBezTo>
                    <a:pt x="2678" y="9799"/>
                    <a:pt x="2836" y="9641"/>
                    <a:pt x="3025" y="9641"/>
                  </a:cubicBezTo>
                  <a:close/>
                  <a:moveTo>
                    <a:pt x="8475" y="9641"/>
                  </a:moveTo>
                  <a:cubicBezTo>
                    <a:pt x="8696" y="9641"/>
                    <a:pt x="8822" y="9799"/>
                    <a:pt x="8822" y="9988"/>
                  </a:cubicBezTo>
                  <a:cubicBezTo>
                    <a:pt x="8822" y="10177"/>
                    <a:pt x="8664" y="10335"/>
                    <a:pt x="8475" y="10335"/>
                  </a:cubicBezTo>
                  <a:cubicBezTo>
                    <a:pt x="8255" y="10335"/>
                    <a:pt x="8128" y="10177"/>
                    <a:pt x="8128" y="9988"/>
                  </a:cubicBezTo>
                  <a:cubicBezTo>
                    <a:pt x="8128" y="9799"/>
                    <a:pt x="8255" y="9641"/>
                    <a:pt x="8475" y="9641"/>
                  </a:cubicBezTo>
                  <a:close/>
                  <a:moveTo>
                    <a:pt x="5734" y="10303"/>
                  </a:moveTo>
                  <a:cubicBezTo>
                    <a:pt x="5955" y="10303"/>
                    <a:pt x="6112" y="10461"/>
                    <a:pt x="6112" y="10650"/>
                  </a:cubicBezTo>
                  <a:cubicBezTo>
                    <a:pt x="6112" y="10839"/>
                    <a:pt x="5955" y="10996"/>
                    <a:pt x="5734" y="10996"/>
                  </a:cubicBezTo>
                  <a:cubicBezTo>
                    <a:pt x="5545" y="10996"/>
                    <a:pt x="5388" y="10839"/>
                    <a:pt x="5388" y="10650"/>
                  </a:cubicBezTo>
                  <a:cubicBezTo>
                    <a:pt x="5388" y="10461"/>
                    <a:pt x="5545" y="10303"/>
                    <a:pt x="5734" y="10303"/>
                  </a:cubicBezTo>
                  <a:close/>
                  <a:moveTo>
                    <a:pt x="5797" y="1"/>
                  </a:moveTo>
                  <a:cubicBezTo>
                    <a:pt x="3497" y="1"/>
                    <a:pt x="1701" y="1860"/>
                    <a:pt x="1701" y="4097"/>
                  </a:cubicBezTo>
                  <a:cubicBezTo>
                    <a:pt x="1701" y="5010"/>
                    <a:pt x="2017" y="5924"/>
                    <a:pt x="2552" y="6617"/>
                  </a:cubicBezTo>
                  <a:lnTo>
                    <a:pt x="1701" y="7153"/>
                  </a:lnTo>
                  <a:cubicBezTo>
                    <a:pt x="1481" y="6995"/>
                    <a:pt x="1260" y="6901"/>
                    <a:pt x="1040" y="6901"/>
                  </a:cubicBezTo>
                  <a:cubicBezTo>
                    <a:pt x="473" y="6901"/>
                    <a:pt x="0" y="7373"/>
                    <a:pt x="0" y="7940"/>
                  </a:cubicBezTo>
                  <a:cubicBezTo>
                    <a:pt x="0" y="8476"/>
                    <a:pt x="473" y="8948"/>
                    <a:pt x="1040" y="8948"/>
                  </a:cubicBezTo>
                  <a:cubicBezTo>
                    <a:pt x="1575" y="8948"/>
                    <a:pt x="2048" y="8476"/>
                    <a:pt x="2048" y="7940"/>
                  </a:cubicBezTo>
                  <a:lnTo>
                    <a:pt x="2048" y="7751"/>
                  </a:lnTo>
                  <a:lnTo>
                    <a:pt x="3088" y="7153"/>
                  </a:lnTo>
                  <a:cubicBezTo>
                    <a:pt x="3340" y="7373"/>
                    <a:pt x="3623" y="7625"/>
                    <a:pt x="3970" y="7783"/>
                  </a:cubicBezTo>
                  <a:lnTo>
                    <a:pt x="3308" y="8948"/>
                  </a:lnTo>
                  <a:lnTo>
                    <a:pt x="3119" y="8948"/>
                  </a:lnTo>
                  <a:cubicBezTo>
                    <a:pt x="2552" y="8948"/>
                    <a:pt x="2080" y="9421"/>
                    <a:pt x="2080" y="9988"/>
                  </a:cubicBezTo>
                  <a:cubicBezTo>
                    <a:pt x="2080" y="10524"/>
                    <a:pt x="2552" y="10996"/>
                    <a:pt x="3119" y="10996"/>
                  </a:cubicBezTo>
                  <a:cubicBezTo>
                    <a:pt x="3655" y="10996"/>
                    <a:pt x="4127" y="10524"/>
                    <a:pt x="4127" y="9988"/>
                  </a:cubicBezTo>
                  <a:cubicBezTo>
                    <a:pt x="4127" y="9736"/>
                    <a:pt x="4064" y="9515"/>
                    <a:pt x="3907" y="9326"/>
                  </a:cubicBezTo>
                  <a:lnTo>
                    <a:pt x="4600" y="8098"/>
                  </a:lnTo>
                  <a:cubicBezTo>
                    <a:pt x="4883" y="8161"/>
                    <a:pt x="5199" y="8255"/>
                    <a:pt x="5514" y="8287"/>
                  </a:cubicBezTo>
                  <a:lnTo>
                    <a:pt x="5514" y="9736"/>
                  </a:lnTo>
                  <a:cubicBezTo>
                    <a:pt x="5136" y="9894"/>
                    <a:pt x="4852" y="10272"/>
                    <a:pt x="4852" y="10713"/>
                  </a:cubicBezTo>
                  <a:cubicBezTo>
                    <a:pt x="4852" y="11280"/>
                    <a:pt x="5325" y="11752"/>
                    <a:pt x="5860" y="11752"/>
                  </a:cubicBezTo>
                  <a:cubicBezTo>
                    <a:pt x="6427" y="11752"/>
                    <a:pt x="6900" y="11280"/>
                    <a:pt x="6900" y="10713"/>
                  </a:cubicBezTo>
                  <a:cubicBezTo>
                    <a:pt x="6900" y="10303"/>
                    <a:pt x="6616" y="9894"/>
                    <a:pt x="6238" y="9736"/>
                  </a:cubicBezTo>
                  <a:lnTo>
                    <a:pt x="6238" y="8287"/>
                  </a:lnTo>
                  <a:cubicBezTo>
                    <a:pt x="6553" y="8255"/>
                    <a:pt x="6868" y="8224"/>
                    <a:pt x="7120" y="8098"/>
                  </a:cubicBezTo>
                  <a:lnTo>
                    <a:pt x="7845" y="9326"/>
                  </a:lnTo>
                  <a:cubicBezTo>
                    <a:pt x="7687" y="9515"/>
                    <a:pt x="7593" y="9736"/>
                    <a:pt x="7593" y="9988"/>
                  </a:cubicBezTo>
                  <a:cubicBezTo>
                    <a:pt x="7593" y="10524"/>
                    <a:pt x="8065" y="10996"/>
                    <a:pt x="8633" y="10996"/>
                  </a:cubicBezTo>
                  <a:cubicBezTo>
                    <a:pt x="9168" y="10996"/>
                    <a:pt x="9641" y="10524"/>
                    <a:pt x="9641" y="9988"/>
                  </a:cubicBezTo>
                  <a:cubicBezTo>
                    <a:pt x="9641" y="9421"/>
                    <a:pt x="9168" y="8948"/>
                    <a:pt x="8633" y="8948"/>
                  </a:cubicBezTo>
                  <a:lnTo>
                    <a:pt x="8444" y="8948"/>
                  </a:lnTo>
                  <a:lnTo>
                    <a:pt x="7750" y="7783"/>
                  </a:lnTo>
                  <a:cubicBezTo>
                    <a:pt x="8065" y="7625"/>
                    <a:pt x="8381" y="7373"/>
                    <a:pt x="8664" y="7153"/>
                  </a:cubicBezTo>
                  <a:lnTo>
                    <a:pt x="9735" y="7751"/>
                  </a:lnTo>
                  <a:lnTo>
                    <a:pt x="9735" y="7940"/>
                  </a:lnTo>
                  <a:cubicBezTo>
                    <a:pt x="9735" y="8476"/>
                    <a:pt x="10208" y="8948"/>
                    <a:pt x="10743" y="8948"/>
                  </a:cubicBezTo>
                  <a:cubicBezTo>
                    <a:pt x="11310" y="8948"/>
                    <a:pt x="11783" y="8476"/>
                    <a:pt x="11783" y="7940"/>
                  </a:cubicBezTo>
                  <a:cubicBezTo>
                    <a:pt x="11626" y="7342"/>
                    <a:pt x="11153" y="6901"/>
                    <a:pt x="10586" y="6901"/>
                  </a:cubicBezTo>
                  <a:cubicBezTo>
                    <a:pt x="10302" y="6901"/>
                    <a:pt x="10082" y="6995"/>
                    <a:pt x="9924" y="7153"/>
                  </a:cubicBezTo>
                  <a:lnTo>
                    <a:pt x="9011" y="6617"/>
                  </a:lnTo>
                  <a:cubicBezTo>
                    <a:pt x="9578" y="5924"/>
                    <a:pt x="9893" y="5010"/>
                    <a:pt x="9893" y="4097"/>
                  </a:cubicBezTo>
                  <a:cubicBezTo>
                    <a:pt x="9893" y="1828"/>
                    <a:pt x="8034" y="1"/>
                    <a:pt x="579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7" name="Google Shape;1407;p95"/>
            <p:cNvSpPr/>
            <p:nvPr/>
          </p:nvSpPr>
          <p:spPr>
            <a:xfrm>
              <a:off x="-4478175" y="2439650"/>
              <a:ext cx="103975" cy="120525"/>
            </a:xfrm>
            <a:custGeom>
              <a:avLst/>
              <a:gdLst/>
              <a:ahLst/>
              <a:cxnLst/>
              <a:rect l="l" t="t" r="r" b="b"/>
              <a:pathLst>
                <a:path w="4159" h="4821" extrusionOk="0">
                  <a:moveTo>
                    <a:pt x="2048" y="725"/>
                  </a:moveTo>
                  <a:cubicBezTo>
                    <a:pt x="2458" y="725"/>
                    <a:pt x="2741" y="1040"/>
                    <a:pt x="2741" y="1387"/>
                  </a:cubicBezTo>
                  <a:cubicBezTo>
                    <a:pt x="2741" y="1765"/>
                    <a:pt x="2426" y="2049"/>
                    <a:pt x="2048" y="2049"/>
                  </a:cubicBezTo>
                  <a:cubicBezTo>
                    <a:pt x="1702" y="2049"/>
                    <a:pt x="1387" y="1733"/>
                    <a:pt x="1387" y="1387"/>
                  </a:cubicBezTo>
                  <a:cubicBezTo>
                    <a:pt x="1387" y="1040"/>
                    <a:pt x="1702" y="725"/>
                    <a:pt x="2048" y="725"/>
                  </a:cubicBezTo>
                  <a:close/>
                  <a:moveTo>
                    <a:pt x="2363" y="2773"/>
                  </a:moveTo>
                  <a:cubicBezTo>
                    <a:pt x="2930" y="2773"/>
                    <a:pt x="3403" y="3246"/>
                    <a:pt x="3403" y="3781"/>
                  </a:cubicBezTo>
                  <a:lnTo>
                    <a:pt x="3403" y="4128"/>
                  </a:lnTo>
                  <a:lnTo>
                    <a:pt x="630" y="4128"/>
                  </a:lnTo>
                  <a:lnTo>
                    <a:pt x="630" y="3781"/>
                  </a:lnTo>
                  <a:lnTo>
                    <a:pt x="693" y="3781"/>
                  </a:lnTo>
                  <a:cubicBezTo>
                    <a:pt x="693" y="3246"/>
                    <a:pt x="1166" y="2773"/>
                    <a:pt x="1702" y="2773"/>
                  </a:cubicBezTo>
                  <a:close/>
                  <a:moveTo>
                    <a:pt x="2111" y="1"/>
                  </a:moveTo>
                  <a:cubicBezTo>
                    <a:pt x="1355" y="1"/>
                    <a:pt x="725" y="631"/>
                    <a:pt x="725" y="1387"/>
                  </a:cubicBezTo>
                  <a:cubicBezTo>
                    <a:pt x="725" y="1702"/>
                    <a:pt x="851" y="2017"/>
                    <a:pt x="1040" y="2238"/>
                  </a:cubicBezTo>
                  <a:cubicBezTo>
                    <a:pt x="441" y="2521"/>
                    <a:pt x="63" y="3120"/>
                    <a:pt x="63" y="3781"/>
                  </a:cubicBezTo>
                  <a:lnTo>
                    <a:pt x="63" y="4443"/>
                  </a:lnTo>
                  <a:cubicBezTo>
                    <a:pt x="0" y="4663"/>
                    <a:pt x="158" y="4821"/>
                    <a:pt x="378" y="4821"/>
                  </a:cubicBezTo>
                  <a:lnTo>
                    <a:pt x="3781" y="4821"/>
                  </a:lnTo>
                  <a:cubicBezTo>
                    <a:pt x="4001" y="4821"/>
                    <a:pt x="4159" y="4663"/>
                    <a:pt x="4159" y="4443"/>
                  </a:cubicBezTo>
                  <a:lnTo>
                    <a:pt x="4159" y="3781"/>
                  </a:lnTo>
                  <a:cubicBezTo>
                    <a:pt x="4159" y="3120"/>
                    <a:pt x="3749" y="2521"/>
                    <a:pt x="3151" y="2238"/>
                  </a:cubicBezTo>
                  <a:cubicBezTo>
                    <a:pt x="3371" y="2017"/>
                    <a:pt x="3466" y="1733"/>
                    <a:pt x="3466" y="1387"/>
                  </a:cubicBezTo>
                  <a:cubicBezTo>
                    <a:pt x="3466" y="631"/>
                    <a:pt x="2836" y="1"/>
                    <a:pt x="21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08" name="Google Shape;1408;p95"/>
          <p:cNvGrpSpPr/>
          <p:nvPr/>
        </p:nvGrpSpPr>
        <p:grpSpPr>
          <a:xfrm>
            <a:off x="9618906" y="-2383930"/>
            <a:ext cx="329595" cy="327823"/>
            <a:chOff x="-3854375" y="2046625"/>
            <a:chExt cx="293025" cy="291450"/>
          </a:xfrm>
        </p:grpSpPr>
        <p:sp>
          <p:nvSpPr>
            <p:cNvPr id="1409" name="Google Shape;1409;p95"/>
            <p:cNvSpPr/>
            <p:nvPr/>
          </p:nvSpPr>
          <p:spPr>
            <a:xfrm>
              <a:off x="-3854375" y="2046625"/>
              <a:ext cx="293025" cy="291450"/>
            </a:xfrm>
            <a:custGeom>
              <a:avLst/>
              <a:gdLst/>
              <a:ahLst/>
              <a:cxnLst/>
              <a:rect l="l" t="t" r="r" b="b"/>
              <a:pathLst>
                <a:path w="11721" h="11658" extrusionOk="0">
                  <a:moveTo>
                    <a:pt x="7624" y="694"/>
                  </a:moveTo>
                  <a:cubicBezTo>
                    <a:pt x="9515" y="694"/>
                    <a:pt x="11058" y="2206"/>
                    <a:pt x="11058" y="4096"/>
                  </a:cubicBezTo>
                  <a:cubicBezTo>
                    <a:pt x="11058" y="5987"/>
                    <a:pt x="9515" y="7530"/>
                    <a:pt x="7624" y="7530"/>
                  </a:cubicBezTo>
                  <a:cubicBezTo>
                    <a:pt x="5734" y="7530"/>
                    <a:pt x="4190" y="5987"/>
                    <a:pt x="4190" y="4096"/>
                  </a:cubicBezTo>
                  <a:cubicBezTo>
                    <a:pt x="4190" y="2206"/>
                    <a:pt x="5734" y="694"/>
                    <a:pt x="7624" y="694"/>
                  </a:cubicBezTo>
                  <a:close/>
                  <a:moveTo>
                    <a:pt x="3336" y="8066"/>
                  </a:moveTo>
                  <a:cubicBezTo>
                    <a:pt x="3426" y="8066"/>
                    <a:pt x="3513" y="8098"/>
                    <a:pt x="3560" y="8161"/>
                  </a:cubicBezTo>
                  <a:cubicBezTo>
                    <a:pt x="3686" y="8287"/>
                    <a:pt x="3686" y="8507"/>
                    <a:pt x="3560" y="8633"/>
                  </a:cubicBezTo>
                  <a:lnTo>
                    <a:pt x="1323" y="10870"/>
                  </a:lnTo>
                  <a:cubicBezTo>
                    <a:pt x="1260" y="10933"/>
                    <a:pt x="1174" y="10964"/>
                    <a:pt x="1087" y="10964"/>
                  </a:cubicBezTo>
                  <a:cubicBezTo>
                    <a:pt x="1001" y="10964"/>
                    <a:pt x="914" y="10933"/>
                    <a:pt x="851" y="10870"/>
                  </a:cubicBezTo>
                  <a:cubicBezTo>
                    <a:pt x="725" y="10744"/>
                    <a:pt x="725" y="10523"/>
                    <a:pt x="851" y="10397"/>
                  </a:cubicBezTo>
                  <a:lnTo>
                    <a:pt x="3088" y="8161"/>
                  </a:lnTo>
                  <a:cubicBezTo>
                    <a:pt x="3151" y="8098"/>
                    <a:pt x="3245" y="8066"/>
                    <a:pt x="3336" y="8066"/>
                  </a:cubicBezTo>
                  <a:close/>
                  <a:moveTo>
                    <a:pt x="7624" y="1"/>
                  </a:moveTo>
                  <a:cubicBezTo>
                    <a:pt x="5356" y="1"/>
                    <a:pt x="3529" y="1860"/>
                    <a:pt x="3529" y="4096"/>
                  </a:cubicBezTo>
                  <a:cubicBezTo>
                    <a:pt x="3529" y="5136"/>
                    <a:pt x="3875" y="6050"/>
                    <a:pt x="4505" y="6743"/>
                  </a:cubicBezTo>
                  <a:lnTo>
                    <a:pt x="3812" y="7467"/>
                  </a:lnTo>
                  <a:cubicBezTo>
                    <a:pt x="3661" y="7386"/>
                    <a:pt x="3500" y="7347"/>
                    <a:pt x="3342" y="7347"/>
                  </a:cubicBezTo>
                  <a:cubicBezTo>
                    <a:pt x="3074" y="7347"/>
                    <a:pt x="2813" y="7458"/>
                    <a:pt x="2615" y="7656"/>
                  </a:cubicBezTo>
                  <a:lnTo>
                    <a:pt x="378" y="9893"/>
                  </a:lnTo>
                  <a:cubicBezTo>
                    <a:pt x="0" y="10271"/>
                    <a:pt x="0" y="10964"/>
                    <a:pt x="378" y="11343"/>
                  </a:cubicBezTo>
                  <a:cubicBezTo>
                    <a:pt x="567" y="11532"/>
                    <a:pt x="851" y="11658"/>
                    <a:pt x="1103" y="11658"/>
                  </a:cubicBezTo>
                  <a:cubicBezTo>
                    <a:pt x="1355" y="11658"/>
                    <a:pt x="1607" y="11532"/>
                    <a:pt x="1796" y="11343"/>
                  </a:cubicBezTo>
                  <a:lnTo>
                    <a:pt x="4033" y="9106"/>
                  </a:lnTo>
                  <a:cubicBezTo>
                    <a:pt x="4348" y="8791"/>
                    <a:pt x="4442" y="8318"/>
                    <a:pt x="4253" y="7909"/>
                  </a:cubicBezTo>
                  <a:lnTo>
                    <a:pt x="4947" y="7215"/>
                  </a:lnTo>
                  <a:cubicBezTo>
                    <a:pt x="5671" y="7814"/>
                    <a:pt x="6616" y="8192"/>
                    <a:pt x="7593" y="8192"/>
                  </a:cubicBezTo>
                  <a:cubicBezTo>
                    <a:pt x="9861" y="8192"/>
                    <a:pt x="11689" y="6333"/>
                    <a:pt x="11689" y="4096"/>
                  </a:cubicBezTo>
                  <a:cubicBezTo>
                    <a:pt x="11720" y="1828"/>
                    <a:pt x="9861" y="1"/>
                    <a:pt x="762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0" name="Google Shape;1410;p95"/>
            <p:cNvSpPr/>
            <p:nvPr/>
          </p:nvSpPr>
          <p:spPr>
            <a:xfrm>
              <a:off x="-3714975" y="2080500"/>
              <a:ext cx="103200" cy="119750"/>
            </a:xfrm>
            <a:custGeom>
              <a:avLst/>
              <a:gdLst/>
              <a:ahLst/>
              <a:cxnLst/>
              <a:rect l="l" t="t" r="r" b="b"/>
              <a:pathLst>
                <a:path w="4128" h="4790" extrusionOk="0">
                  <a:moveTo>
                    <a:pt x="2048" y="694"/>
                  </a:moveTo>
                  <a:cubicBezTo>
                    <a:pt x="2458" y="694"/>
                    <a:pt x="2710" y="1009"/>
                    <a:pt x="2710" y="1387"/>
                  </a:cubicBezTo>
                  <a:cubicBezTo>
                    <a:pt x="2710" y="1765"/>
                    <a:pt x="2395" y="2048"/>
                    <a:pt x="2048" y="2048"/>
                  </a:cubicBezTo>
                  <a:cubicBezTo>
                    <a:pt x="1702" y="2048"/>
                    <a:pt x="1387" y="1733"/>
                    <a:pt x="1387" y="1387"/>
                  </a:cubicBezTo>
                  <a:cubicBezTo>
                    <a:pt x="1355" y="1009"/>
                    <a:pt x="1670" y="694"/>
                    <a:pt x="2048" y="694"/>
                  </a:cubicBezTo>
                  <a:close/>
                  <a:moveTo>
                    <a:pt x="2363" y="2741"/>
                  </a:moveTo>
                  <a:cubicBezTo>
                    <a:pt x="2931" y="2741"/>
                    <a:pt x="3403" y="3214"/>
                    <a:pt x="3403" y="3781"/>
                  </a:cubicBezTo>
                  <a:lnTo>
                    <a:pt x="3403" y="4128"/>
                  </a:lnTo>
                  <a:lnTo>
                    <a:pt x="662" y="4128"/>
                  </a:lnTo>
                  <a:lnTo>
                    <a:pt x="662" y="3781"/>
                  </a:lnTo>
                  <a:cubicBezTo>
                    <a:pt x="662" y="3214"/>
                    <a:pt x="1135" y="2741"/>
                    <a:pt x="1702" y="2741"/>
                  </a:cubicBezTo>
                  <a:close/>
                  <a:moveTo>
                    <a:pt x="2048" y="1"/>
                  </a:moveTo>
                  <a:cubicBezTo>
                    <a:pt x="1292" y="1"/>
                    <a:pt x="662" y="631"/>
                    <a:pt x="662" y="1387"/>
                  </a:cubicBezTo>
                  <a:cubicBezTo>
                    <a:pt x="662" y="1702"/>
                    <a:pt x="788" y="2017"/>
                    <a:pt x="977" y="2237"/>
                  </a:cubicBezTo>
                  <a:cubicBezTo>
                    <a:pt x="410" y="2521"/>
                    <a:pt x="1" y="3119"/>
                    <a:pt x="1" y="3781"/>
                  </a:cubicBezTo>
                  <a:lnTo>
                    <a:pt x="1" y="4443"/>
                  </a:lnTo>
                  <a:cubicBezTo>
                    <a:pt x="1" y="4632"/>
                    <a:pt x="158" y="4789"/>
                    <a:pt x="347" y="4789"/>
                  </a:cubicBezTo>
                  <a:lnTo>
                    <a:pt x="3781" y="4789"/>
                  </a:lnTo>
                  <a:cubicBezTo>
                    <a:pt x="3970" y="4789"/>
                    <a:pt x="4128" y="4632"/>
                    <a:pt x="4128" y="4443"/>
                  </a:cubicBezTo>
                  <a:lnTo>
                    <a:pt x="4128" y="3781"/>
                  </a:lnTo>
                  <a:cubicBezTo>
                    <a:pt x="4096" y="3119"/>
                    <a:pt x="3718" y="2521"/>
                    <a:pt x="3120" y="2237"/>
                  </a:cubicBezTo>
                  <a:cubicBezTo>
                    <a:pt x="3309" y="2017"/>
                    <a:pt x="3435" y="1733"/>
                    <a:pt x="3435" y="1387"/>
                  </a:cubicBezTo>
                  <a:cubicBezTo>
                    <a:pt x="3435" y="631"/>
                    <a:pt x="2805" y="1"/>
                    <a:pt x="204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1" name="Rectangle 120">
            <a:extLst>
              <a:ext uri="{FF2B5EF4-FFF2-40B4-BE49-F238E27FC236}">
                <a16:creationId xmlns:a16="http://schemas.microsoft.com/office/drawing/2014/main" id="{54A65CB5-4ADB-4D81-B770-402FB29316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5677" y="154663"/>
            <a:ext cx="8555276" cy="1384995"/>
          </a:xfrm>
          <a:prstGeom prst="rect">
            <a:avLst/>
          </a:prstGeom>
          <a:solidFill>
            <a:schemeClr val="bg1"/>
          </a:solidFill>
          <a:ln w="57150">
            <a:solidFill>
              <a:schemeClr val="accent6">
                <a:lumMod val="75000"/>
              </a:schemeClr>
            </a:solidFill>
            <a:prstDash val="dashDot"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0"/>
              </a:spcBef>
              <a:buNone/>
            </a:pPr>
            <a:r>
              <a:rPr lang="en-US" altLang="en-US" sz="2800" b="1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Bài 3: </a:t>
            </a:r>
            <a:r>
              <a:rPr lang="en-US" sz="2800">
                <a:latin typeface="UTM Avo" panose="02040603050506020204" pitchFamily="18" charset="0"/>
              </a:rPr>
              <a:t>Trong đợt đi trại hè, Nam vẽ được 11 bức tranh, Mai vẽ được ít hơn Nam 3 bức tranh. Hỏi Mai vẽ được bao nhiêu bức tranh?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06373" y="1736041"/>
            <a:ext cx="18413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>
                <a:solidFill>
                  <a:srgbClr val="7030A0"/>
                </a:solidFill>
                <a:latin typeface="UTM Avo" panose="02040603050506020204" pitchFamily="18" charset="0"/>
              </a:rPr>
              <a:t>Tóm tắt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D9E5887-481C-45DA-8577-DA590C4B8A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23144" y="2320816"/>
            <a:ext cx="4020855" cy="28226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2" name="TextBox 11"/>
          <p:cNvSpPr txBox="1"/>
          <p:nvPr/>
        </p:nvSpPr>
        <p:spPr>
          <a:xfrm>
            <a:off x="156269" y="2349043"/>
            <a:ext cx="7121353" cy="18149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Nam: 11 bức tranh</a:t>
            </a:r>
          </a:p>
          <a:p>
            <a:pPr>
              <a:lnSpc>
                <a:spcPct val="150000"/>
              </a:lnSpc>
            </a:pPr>
            <a:r>
              <a:rPr lang="en-US" sz="26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Mai ít hơn Nam: 3 bức tranh</a:t>
            </a:r>
          </a:p>
          <a:p>
            <a:pPr>
              <a:lnSpc>
                <a:spcPct val="150000"/>
              </a:lnSpc>
            </a:pPr>
            <a:r>
              <a:rPr lang="en-US" sz="26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Mai: …..bức tranh?</a:t>
            </a:r>
          </a:p>
        </p:txBody>
      </p:sp>
    </p:spTree>
    <p:extLst>
      <p:ext uri="{BB962C8B-B14F-4D97-AF65-F5344CB8AC3E}">
        <p14:creationId xmlns:p14="http://schemas.microsoft.com/office/powerpoint/2010/main" val="32146814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1" grpId="0" animBg="1"/>
      <p:bldP spid="2" grpId="0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Rectangle 128">
            <a:extLst>
              <a:ext uri="{FF2B5EF4-FFF2-40B4-BE49-F238E27FC236}">
                <a16:creationId xmlns:a16="http://schemas.microsoft.com/office/drawing/2014/main" id="{390B184F-9CC5-4513-87C7-921D377B8A83}"/>
              </a:ext>
            </a:extLst>
          </p:cNvPr>
          <p:cNvSpPr/>
          <p:nvPr/>
        </p:nvSpPr>
        <p:spPr>
          <a:xfrm>
            <a:off x="-1127953" y="475278"/>
            <a:ext cx="11196918" cy="4192943"/>
          </a:xfrm>
          <a:prstGeom prst="rect">
            <a:avLst/>
          </a:prstGeom>
          <a:solidFill>
            <a:schemeClr val="bg1">
              <a:alpha val="3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05" name="Google Shape;1405;p95"/>
          <p:cNvGrpSpPr/>
          <p:nvPr/>
        </p:nvGrpSpPr>
        <p:grpSpPr>
          <a:xfrm>
            <a:off x="12122240" y="-2385279"/>
            <a:ext cx="331366" cy="330494"/>
            <a:chOff x="-4570325" y="2405775"/>
            <a:chExt cx="294600" cy="293825"/>
          </a:xfrm>
        </p:grpSpPr>
        <p:sp>
          <p:nvSpPr>
            <p:cNvPr id="1406" name="Google Shape;1406;p95"/>
            <p:cNvSpPr/>
            <p:nvPr/>
          </p:nvSpPr>
          <p:spPr>
            <a:xfrm>
              <a:off x="-4570325" y="2405775"/>
              <a:ext cx="294600" cy="293825"/>
            </a:xfrm>
            <a:custGeom>
              <a:avLst/>
              <a:gdLst/>
              <a:ahLst/>
              <a:cxnLst/>
              <a:rect l="l" t="t" r="r" b="b"/>
              <a:pathLst>
                <a:path w="11784" h="11753" extrusionOk="0">
                  <a:moveTo>
                    <a:pt x="5734" y="694"/>
                  </a:moveTo>
                  <a:cubicBezTo>
                    <a:pt x="7624" y="694"/>
                    <a:pt x="9168" y="2238"/>
                    <a:pt x="9168" y="4128"/>
                  </a:cubicBezTo>
                  <a:cubicBezTo>
                    <a:pt x="9168" y="6050"/>
                    <a:pt x="7624" y="7594"/>
                    <a:pt x="5734" y="7594"/>
                  </a:cubicBezTo>
                  <a:cubicBezTo>
                    <a:pt x="3844" y="7594"/>
                    <a:pt x="2332" y="6018"/>
                    <a:pt x="2332" y="4128"/>
                  </a:cubicBezTo>
                  <a:cubicBezTo>
                    <a:pt x="2332" y="2238"/>
                    <a:pt x="3844" y="694"/>
                    <a:pt x="5734" y="694"/>
                  </a:cubicBezTo>
                  <a:close/>
                  <a:moveTo>
                    <a:pt x="977" y="7531"/>
                  </a:moveTo>
                  <a:cubicBezTo>
                    <a:pt x="1166" y="7531"/>
                    <a:pt x="1323" y="7688"/>
                    <a:pt x="1323" y="7909"/>
                  </a:cubicBezTo>
                  <a:cubicBezTo>
                    <a:pt x="1292" y="8129"/>
                    <a:pt x="1134" y="8255"/>
                    <a:pt x="977" y="8255"/>
                  </a:cubicBezTo>
                  <a:cubicBezTo>
                    <a:pt x="788" y="8255"/>
                    <a:pt x="630" y="8098"/>
                    <a:pt x="630" y="7909"/>
                  </a:cubicBezTo>
                  <a:cubicBezTo>
                    <a:pt x="630" y="7688"/>
                    <a:pt x="788" y="7531"/>
                    <a:pt x="977" y="7531"/>
                  </a:cubicBezTo>
                  <a:close/>
                  <a:moveTo>
                    <a:pt x="10586" y="7531"/>
                  </a:moveTo>
                  <a:cubicBezTo>
                    <a:pt x="10775" y="7531"/>
                    <a:pt x="10932" y="7688"/>
                    <a:pt x="10932" y="7909"/>
                  </a:cubicBezTo>
                  <a:cubicBezTo>
                    <a:pt x="10932" y="8129"/>
                    <a:pt x="10775" y="8255"/>
                    <a:pt x="10586" y="8255"/>
                  </a:cubicBezTo>
                  <a:cubicBezTo>
                    <a:pt x="10397" y="8255"/>
                    <a:pt x="10239" y="8098"/>
                    <a:pt x="10239" y="7909"/>
                  </a:cubicBezTo>
                  <a:cubicBezTo>
                    <a:pt x="10239" y="7688"/>
                    <a:pt x="10397" y="7531"/>
                    <a:pt x="10586" y="7531"/>
                  </a:cubicBezTo>
                  <a:close/>
                  <a:moveTo>
                    <a:pt x="3025" y="9641"/>
                  </a:moveTo>
                  <a:cubicBezTo>
                    <a:pt x="3214" y="9641"/>
                    <a:pt x="3371" y="9799"/>
                    <a:pt x="3371" y="9988"/>
                  </a:cubicBezTo>
                  <a:cubicBezTo>
                    <a:pt x="3340" y="10177"/>
                    <a:pt x="3214" y="10335"/>
                    <a:pt x="3025" y="10335"/>
                  </a:cubicBezTo>
                  <a:cubicBezTo>
                    <a:pt x="2836" y="10335"/>
                    <a:pt x="2678" y="10177"/>
                    <a:pt x="2678" y="9988"/>
                  </a:cubicBezTo>
                  <a:cubicBezTo>
                    <a:pt x="2678" y="9799"/>
                    <a:pt x="2836" y="9641"/>
                    <a:pt x="3025" y="9641"/>
                  </a:cubicBezTo>
                  <a:close/>
                  <a:moveTo>
                    <a:pt x="8475" y="9641"/>
                  </a:moveTo>
                  <a:cubicBezTo>
                    <a:pt x="8696" y="9641"/>
                    <a:pt x="8822" y="9799"/>
                    <a:pt x="8822" y="9988"/>
                  </a:cubicBezTo>
                  <a:cubicBezTo>
                    <a:pt x="8822" y="10177"/>
                    <a:pt x="8664" y="10335"/>
                    <a:pt x="8475" y="10335"/>
                  </a:cubicBezTo>
                  <a:cubicBezTo>
                    <a:pt x="8255" y="10335"/>
                    <a:pt x="8128" y="10177"/>
                    <a:pt x="8128" y="9988"/>
                  </a:cubicBezTo>
                  <a:cubicBezTo>
                    <a:pt x="8128" y="9799"/>
                    <a:pt x="8255" y="9641"/>
                    <a:pt x="8475" y="9641"/>
                  </a:cubicBezTo>
                  <a:close/>
                  <a:moveTo>
                    <a:pt x="5734" y="10303"/>
                  </a:moveTo>
                  <a:cubicBezTo>
                    <a:pt x="5955" y="10303"/>
                    <a:pt x="6112" y="10461"/>
                    <a:pt x="6112" y="10650"/>
                  </a:cubicBezTo>
                  <a:cubicBezTo>
                    <a:pt x="6112" y="10839"/>
                    <a:pt x="5955" y="10996"/>
                    <a:pt x="5734" y="10996"/>
                  </a:cubicBezTo>
                  <a:cubicBezTo>
                    <a:pt x="5545" y="10996"/>
                    <a:pt x="5388" y="10839"/>
                    <a:pt x="5388" y="10650"/>
                  </a:cubicBezTo>
                  <a:cubicBezTo>
                    <a:pt x="5388" y="10461"/>
                    <a:pt x="5545" y="10303"/>
                    <a:pt x="5734" y="10303"/>
                  </a:cubicBezTo>
                  <a:close/>
                  <a:moveTo>
                    <a:pt x="5797" y="1"/>
                  </a:moveTo>
                  <a:cubicBezTo>
                    <a:pt x="3497" y="1"/>
                    <a:pt x="1701" y="1860"/>
                    <a:pt x="1701" y="4097"/>
                  </a:cubicBezTo>
                  <a:cubicBezTo>
                    <a:pt x="1701" y="5010"/>
                    <a:pt x="2017" y="5924"/>
                    <a:pt x="2552" y="6617"/>
                  </a:cubicBezTo>
                  <a:lnTo>
                    <a:pt x="1701" y="7153"/>
                  </a:lnTo>
                  <a:cubicBezTo>
                    <a:pt x="1481" y="6995"/>
                    <a:pt x="1260" y="6901"/>
                    <a:pt x="1040" y="6901"/>
                  </a:cubicBezTo>
                  <a:cubicBezTo>
                    <a:pt x="473" y="6901"/>
                    <a:pt x="0" y="7373"/>
                    <a:pt x="0" y="7940"/>
                  </a:cubicBezTo>
                  <a:cubicBezTo>
                    <a:pt x="0" y="8476"/>
                    <a:pt x="473" y="8948"/>
                    <a:pt x="1040" y="8948"/>
                  </a:cubicBezTo>
                  <a:cubicBezTo>
                    <a:pt x="1575" y="8948"/>
                    <a:pt x="2048" y="8476"/>
                    <a:pt x="2048" y="7940"/>
                  </a:cubicBezTo>
                  <a:lnTo>
                    <a:pt x="2048" y="7751"/>
                  </a:lnTo>
                  <a:lnTo>
                    <a:pt x="3088" y="7153"/>
                  </a:lnTo>
                  <a:cubicBezTo>
                    <a:pt x="3340" y="7373"/>
                    <a:pt x="3623" y="7625"/>
                    <a:pt x="3970" y="7783"/>
                  </a:cubicBezTo>
                  <a:lnTo>
                    <a:pt x="3308" y="8948"/>
                  </a:lnTo>
                  <a:lnTo>
                    <a:pt x="3119" y="8948"/>
                  </a:lnTo>
                  <a:cubicBezTo>
                    <a:pt x="2552" y="8948"/>
                    <a:pt x="2080" y="9421"/>
                    <a:pt x="2080" y="9988"/>
                  </a:cubicBezTo>
                  <a:cubicBezTo>
                    <a:pt x="2080" y="10524"/>
                    <a:pt x="2552" y="10996"/>
                    <a:pt x="3119" y="10996"/>
                  </a:cubicBezTo>
                  <a:cubicBezTo>
                    <a:pt x="3655" y="10996"/>
                    <a:pt x="4127" y="10524"/>
                    <a:pt x="4127" y="9988"/>
                  </a:cubicBezTo>
                  <a:cubicBezTo>
                    <a:pt x="4127" y="9736"/>
                    <a:pt x="4064" y="9515"/>
                    <a:pt x="3907" y="9326"/>
                  </a:cubicBezTo>
                  <a:lnTo>
                    <a:pt x="4600" y="8098"/>
                  </a:lnTo>
                  <a:cubicBezTo>
                    <a:pt x="4883" y="8161"/>
                    <a:pt x="5199" y="8255"/>
                    <a:pt x="5514" y="8287"/>
                  </a:cubicBezTo>
                  <a:lnTo>
                    <a:pt x="5514" y="9736"/>
                  </a:lnTo>
                  <a:cubicBezTo>
                    <a:pt x="5136" y="9894"/>
                    <a:pt x="4852" y="10272"/>
                    <a:pt x="4852" y="10713"/>
                  </a:cubicBezTo>
                  <a:cubicBezTo>
                    <a:pt x="4852" y="11280"/>
                    <a:pt x="5325" y="11752"/>
                    <a:pt x="5860" y="11752"/>
                  </a:cubicBezTo>
                  <a:cubicBezTo>
                    <a:pt x="6427" y="11752"/>
                    <a:pt x="6900" y="11280"/>
                    <a:pt x="6900" y="10713"/>
                  </a:cubicBezTo>
                  <a:cubicBezTo>
                    <a:pt x="6900" y="10303"/>
                    <a:pt x="6616" y="9894"/>
                    <a:pt x="6238" y="9736"/>
                  </a:cubicBezTo>
                  <a:lnTo>
                    <a:pt x="6238" y="8287"/>
                  </a:lnTo>
                  <a:cubicBezTo>
                    <a:pt x="6553" y="8255"/>
                    <a:pt x="6868" y="8224"/>
                    <a:pt x="7120" y="8098"/>
                  </a:cubicBezTo>
                  <a:lnTo>
                    <a:pt x="7845" y="9326"/>
                  </a:lnTo>
                  <a:cubicBezTo>
                    <a:pt x="7687" y="9515"/>
                    <a:pt x="7593" y="9736"/>
                    <a:pt x="7593" y="9988"/>
                  </a:cubicBezTo>
                  <a:cubicBezTo>
                    <a:pt x="7593" y="10524"/>
                    <a:pt x="8065" y="10996"/>
                    <a:pt x="8633" y="10996"/>
                  </a:cubicBezTo>
                  <a:cubicBezTo>
                    <a:pt x="9168" y="10996"/>
                    <a:pt x="9641" y="10524"/>
                    <a:pt x="9641" y="9988"/>
                  </a:cubicBezTo>
                  <a:cubicBezTo>
                    <a:pt x="9641" y="9421"/>
                    <a:pt x="9168" y="8948"/>
                    <a:pt x="8633" y="8948"/>
                  </a:cubicBezTo>
                  <a:lnTo>
                    <a:pt x="8444" y="8948"/>
                  </a:lnTo>
                  <a:lnTo>
                    <a:pt x="7750" y="7783"/>
                  </a:lnTo>
                  <a:cubicBezTo>
                    <a:pt x="8065" y="7625"/>
                    <a:pt x="8381" y="7373"/>
                    <a:pt x="8664" y="7153"/>
                  </a:cubicBezTo>
                  <a:lnTo>
                    <a:pt x="9735" y="7751"/>
                  </a:lnTo>
                  <a:lnTo>
                    <a:pt x="9735" y="7940"/>
                  </a:lnTo>
                  <a:cubicBezTo>
                    <a:pt x="9735" y="8476"/>
                    <a:pt x="10208" y="8948"/>
                    <a:pt x="10743" y="8948"/>
                  </a:cubicBezTo>
                  <a:cubicBezTo>
                    <a:pt x="11310" y="8948"/>
                    <a:pt x="11783" y="8476"/>
                    <a:pt x="11783" y="7940"/>
                  </a:cubicBezTo>
                  <a:cubicBezTo>
                    <a:pt x="11626" y="7342"/>
                    <a:pt x="11153" y="6901"/>
                    <a:pt x="10586" y="6901"/>
                  </a:cubicBezTo>
                  <a:cubicBezTo>
                    <a:pt x="10302" y="6901"/>
                    <a:pt x="10082" y="6995"/>
                    <a:pt x="9924" y="7153"/>
                  </a:cubicBezTo>
                  <a:lnTo>
                    <a:pt x="9011" y="6617"/>
                  </a:lnTo>
                  <a:cubicBezTo>
                    <a:pt x="9578" y="5924"/>
                    <a:pt x="9893" y="5010"/>
                    <a:pt x="9893" y="4097"/>
                  </a:cubicBezTo>
                  <a:cubicBezTo>
                    <a:pt x="9893" y="1828"/>
                    <a:pt x="8034" y="1"/>
                    <a:pt x="579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7" name="Google Shape;1407;p95"/>
            <p:cNvSpPr/>
            <p:nvPr/>
          </p:nvSpPr>
          <p:spPr>
            <a:xfrm>
              <a:off x="-4478175" y="2439650"/>
              <a:ext cx="103975" cy="120525"/>
            </a:xfrm>
            <a:custGeom>
              <a:avLst/>
              <a:gdLst/>
              <a:ahLst/>
              <a:cxnLst/>
              <a:rect l="l" t="t" r="r" b="b"/>
              <a:pathLst>
                <a:path w="4159" h="4821" extrusionOk="0">
                  <a:moveTo>
                    <a:pt x="2048" y="725"/>
                  </a:moveTo>
                  <a:cubicBezTo>
                    <a:pt x="2458" y="725"/>
                    <a:pt x="2741" y="1040"/>
                    <a:pt x="2741" y="1387"/>
                  </a:cubicBezTo>
                  <a:cubicBezTo>
                    <a:pt x="2741" y="1765"/>
                    <a:pt x="2426" y="2049"/>
                    <a:pt x="2048" y="2049"/>
                  </a:cubicBezTo>
                  <a:cubicBezTo>
                    <a:pt x="1702" y="2049"/>
                    <a:pt x="1387" y="1733"/>
                    <a:pt x="1387" y="1387"/>
                  </a:cubicBezTo>
                  <a:cubicBezTo>
                    <a:pt x="1387" y="1040"/>
                    <a:pt x="1702" y="725"/>
                    <a:pt x="2048" y="725"/>
                  </a:cubicBezTo>
                  <a:close/>
                  <a:moveTo>
                    <a:pt x="2363" y="2773"/>
                  </a:moveTo>
                  <a:cubicBezTo>
                    <a:pt x="2930" y="2773"/>
                    <a:pt x="3403" y="3246"/>
                    <a:pt x="3403" y="3781"/>
                  </a:cubicBezTo>
                  <a:lnTo>
                    <a:pt x="3403" y="4128"/>
                  </a:lnTo>
                  <a:lnTo>
                    <a:pt x="630" y="4128"/>
                  </a:lnTo>
                  <a:lnTo>
                    <a:pt x="630" y="3781"/>
                  </a:lnTo>
                  <a:lnTo>
                    <a:pt x="693" y="3781"/>
                  </a:lnTo>
                  <a:cubicBezTo>
                    <a:pt x="693" y="3246"/>
                    <a:pt x="1166" y="2773"/>
                    <a:pt x="1702" y="2773"/>
                  </a:cubicBezTo>
                  <a:close/>
                  <a:moveTo>
                    <a:pt x="2111" y="1"/>
                  </a:moveTo>
                  <a:cubicBezTo>
                    <a:pt x="1355" y="1"/>
                    <a:pt x="725" y="631"/>
                    <a:pt x="725" y="1387"/>
                  </a:cubicBezTo>
                  <a:cubicBezTo>
                    <a:pt x="725" y="1702"/>
                    <a:pt x="851" y="2017"/>
                    <a:pt x="1040" y="2238"/>
                  </a:cubicBezTo>
                  <a:cubicBezTo>
                    <a:pt x="441" y="2521"/>
                    <a:pt x="63" y="3120"/>
                    <a:pt x="63" y="3781"/>
                  </a:cubicBezTo>
                  <a:lnTo>
                    <a:pt x="63" y="4443"/>
                  </a:lnTo>
                  <a:cubicBezTo>
                    <a:pt x="0" y="4663"/>
                    <a:pt x="158" y="4821"/>
                    <a:pt x="378" y="4821"/>
                  </a:cubicBezTo>
                  <a:lnTo>
                    <a:pt x="3781" y="4821"/>
                  </a:lnTo>
                  <a:cubicBezTo>
                    <a:pt x="4001" y="4821"/>
                    <a:pt x="4159" y="4663"/>
                    <a:pt x="4159" y="4443"/>
                  </a:cubicBezTo>
                  <a:lnTo>
                    <a:pt x="4159" y="3781"/>
                  </a:lnTo>
                  <a:cubicBezTo>
                    <a:pt x="4159" y="3120"/>
                    <a:pt x="3749" y="2521"/>
                    <a:pt x="3151" y="2238"/>
                  </a:cubicBezTo>
                  <a:cubicBezTo>
                    <a:pt x="3371" y="2017"/>
                    <a:pt x="3466" y="1733"/>
                    <a:pt x="3466" y="1387"/>
                  </a:cubicBezTo>
                  <a:cubicBezTo>
                    <a:pt x="3466" y="631"/>
                    <a:pt x="2836" y="1"/>
                    <a:pt x="21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08" name="Google Shape;1408;p95"/>
          <p:cNvGrpSpPr/>
          <p:nvPr/>
        </p:nvGrpSpPr>
        <p:grpSpPr>
          <a:xfrm>
            <a:off x="9618906" y="-2383930"/>
            <a:ext cx="329595" cy="327823"/>
            <a:chOff x="-3854375" y="2046625"/>
            <a:chExt cx="293025" cy="291450"/>
          </a:xfrm>
        </p:grpSpPr>
        <p:sp>
          <p:nvSpPr>
            <p:cNvPr id="1409" name="Google Shape;1409;p95"/>
            <p:cNvSpPr/>
            <p:nvPr/>
          </p:nvSpPr>
          <p:spPr>
            <a:xfrm>
              <a:off x="-3854375" y="2046625"/>
              <a:ext cx="293025" cy="291450"/>
            </a:xfrm>
            <a:custGeom>
              <a:avLst/>
              <a:gdLst/>
              <a:ahLst/>
              <a:cxnLst/>
              <a:rect l="l" t="t" r="r" b="b"/>
              <a:pathLst>
                <a:path w="11721" h="11658" extrusionOk="0">
                  <a:moveTo>
                    <a:pt x="7624" y="694"/>
                  </a:moveTo>
                  <a:cubicBezTo>
                    <a:pt x="9515" y="694"/>
                    <a:pt x="11058" y="2206"/>
                    <a:pt x="11058" y="4096"/>
                  </a:cubicBezTo>
                  <a:cubicBezTo>
                    <a:pt x="11058" y="5987"/>
                    <a:pt x="9515" y="7530"/>
                    <a:pt x="7624" y="7530"/>
                  </a:cubicBezTo>
                  <a:cubicBezTo>
                    <a:pt x="5734" y="7530"/>
                    <a:pt x="4190" y="5987"/>
                    <a:pt x="4190" y="4096"/>
                  </a:cubicBezTo>
                  <a:cubicBezTo>
                    <a:pt x="4190" y="2206"/>
                    <a:pt x="5734" y="694"/>
                    <a:pt x="7624" y="694"/>
                  </a:cubicBezTo>
                  <a:close/>
                  <a:moveTo>
                    <a:pt x="3336" y="8066"/>
                  </a:moveTo>
                  <a:cubicBezTo>
                    <a:pt x="3426" y="8066"/>
                    <a:pt x="3513" y="8098"/>
                    <a:pt x="3560" y="8161"/>
                  </a:cubicBezTo>
                  <a:cubicBezTo>
                    <a:pt x="3686" y="8287"/>
                    <a:pt x="3686" y="8507"/>
                    <a:pt x="3560" y="8633"/>
                  </a:cubicBezTo>
                  <a:lnTo>
                    <a:pt x="1323" y="10870"/>
                  </a:lnTo>
                  <a:cubicBezTo>
                    <a:pt x="1260" y="10933"/>
                    <a:pt x="1174" y="10964"/>
                    <a:pt x="1087" y="10964"/>
                  </a:cubicBezTo>
                  <a:cubicBezTo>
                    <a:pt x="1001" y="10964"/>
                    <a:pt x="914" y="10933"/>
                    <a:pt x="851" y="10870"/>
                  </a:cubicBezTo>
                  <a:cubicBezTo>
                    <a:pt x="725" y="10744"/>
                    <a:pt x="725" y="10523"/>
                    <a:pt x="851" y="10397"/>
                  </a:cubicBezTo>
                  <a:lnTo>
                    <a:pt x="3088" y="8161"/>
                  </a:lnTo>
                  <a:cubicBezTo>
                    <a:pt x="3151" y="8098"/>
                    <a:pt x="3245" y="8066"/>
                    <a:pt x="3336" y="8066"/>
                  </a:cubicBezTo>
                  <a:close/>
                  <a:moveTo>
                    <a:pt x="7624" y="1"/>
                  </a:moveTo>
                  <a:cubicBezTo>
                    <a:pt x="5356" y="1"/>
                    <a:pt x="3529" y="1860"/>
                    <a:pt x="3529" y="4096"/>
                  </a:cubicBezTo>
                  <a:cubicBezTo>
                    <a:pt x="3529" y="5136"/>
                    <a:pt x="3875" y="6050"/>
                    <a:pt x="4505" y="6743"/>
                  </a:cubicBezTo>
                  <a:lnTo>
                    <a:pt x="3812" y="7467"/>
                  </a:lnTo>
                  <a:cubicBezTo>
                    <a:pt x="3661" y="7386"/>
                    <a:pt x="3500" y="7347"/>
                    <a:pt x="3342" y="7347"/>
                  </a:cubicBezTo>
                  <a:cubicBezTo>
                    <a:pt x="3074" y="7347"/>
                    <a:pt x="2813" y="7458"/>
                    <a:pt x="2615" y="7656"/>
                  </a:cubicBezTo>
                  <a:lnTo>
                    <a:pt x="378" y="9893"/>
                  </a:lnTo>
                  <a:cubicBezTo>
                    <a:pt x="0" y="10271"/>
                    <a:pt x="0" y="10964"/>
                    <a:pt x="378" y="11343"/>
                  </a:cubicBezTo>
                  <a:cubicBezTo>
                    <a:pt x="567" y="11532"/>
                    <a:pt x="851" y="11658"/>
                    <a:pt x="1103" y="11658"/>
                  </a:cubicBezTo>
                  <a:cubicBezTo>
                    <a:pt x="1355" y="11658"/>
                    <a:pt x="1607" y="11532"/>
                    <a:pt x="1796" y="11343"/>
                  </a:cubicBezTo>
                  <a:lnTo>
                    <a:pt x="4033" y="9106"/>
                  </a:lnTo>
                  <a:cubicBezTo>
                    <a:pt x="4348" y="8791"/>
                    <a:pt x="4442" y="8318"/>
                    <a:pt x="4253" y="7909"/>
                  </a:cubicBezTo>
                  <a:lnTo>
                    <a:pt x="4947" y="7215"/>
                  </a:lnTo>
                  <a:cubicBezTo>
                    <a:pt x="5671" y="7814"/>
                    <a:pt x="6616" y="8192"/>
                    <a:pt x="7593" y="8192"/>
                  </a:cubicBezTo>
                  <a:cubicBezTo>
                    <a:pt x="9861" y="8192"/>
                    <a:pt x="11689" y="6333"/>
                    <a:pt x="11689" y="4096"/>
                  </a:cubicBezTo>
                  <a:cubicBezTo>
                    <a:pt x="11720" y="1828"/>
                    <a:pt x="9861" y="1"/>
                    <a:pt x="762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0" name="Google Shape;1410;p95"/>
            <p:cNvSpPr/>
            <p:nvPr/>
          </p:nvSpPr>
          <p:spPr>
            <a:xfrm>
              <a:off x="-3714975" y="2080500"/>
              <a:ext cx="103200" cy="119750"/>
            </a:xfrm>
            <a:custGeom>
              <a:avLst/>
              <a:gdLst/>
              <a:ahLst/>
              <a:cxnLst/>
              <a:rect l="l" t="t" r="r" b="b"/>
              <a:pathLst>
                <a:path w="4128" h="4790" extrusionOk="0">
                  <a:moveTo>
                    <a:pt x="2048" y="694"/>
                  </a:moveTo>
                  <a:cubicBezTo>
                    <a:pt x="2458" y="694"/>
                    <a:pt x="2710" y="1009"/>
                    <a:pt x="2710" y="1387"/>
                  </a:cubicBezTo>
                  <a:cubicBezTo>
                    <a:pt x="2710" y="1765"/>
                    <a:pt x="2395" y="2048"/>
                    <a:pt x="2048" y="2048"/>
                  </a:cubicBezTo>
                  <a:cubicBezTo>
                    <a:pt x="1702" y="2048"/>
                    <a:pt x="1387" y="1733"/>
                    <a:pt x="1387" y="1387"/>
                  </a:cubicBezTo>
                  <a:cubicBezTo>
                    <a:pt x="1355" y="1009"/>
                    <a:pt x="1670" y="694"/>
                    <a:pt x="2048" y="694"/>
                  </a:cubicBezTo>
                  <a:close/>
                  <a:moveTo>
                    <a:pt x="2363" y="2741"/>
                  </a:moveTo>
                  <a:cubicBezTo>
                    <a:pt x="2931" y="2741"/>
                    <a:pt x="3403" y="3214"/>
                    <a:pt x="3403" y="3781"/>
                  </a:cubicBezTo>
                  <a:lnTo>
                    <a:pt x="3403" y="4128"/>
                  </a:lnTo>
                  <a:lnTo>
                    <a:pt x="662" y="4128"/>
                  </a:lnTo>
                  <a:lnTo>
                    <a:pt x="662" y="3781"/>
                  </a:lnTo>
                  <a:cubicBezTo>
                    <a:pt x="662" y="3214"/>
                    <a:pt x="1135" y="2741"/>
                    <a:pt x="1702" y="2741"/>
                  </a:cubicBezTo>
                  <a:close/>
                  <a:moveTo>
                    <a:pt x="2048" y="1"/>
                  </a:moveTo>
                  <a:cubicBezTo>
                    <a:pt x="1292" y="1"/>
                    <a:pt x="662" y="631"/>
                    <a:pt x="662" y="1387"/>
                  </a:cubicBezTo>
                  <a:cubicBezTo>
                    <a:pt x="662" y="1702"/>
                    <a:pt x="788" y="2017"/>
                    <a:pt x="977" y="2237"/>
                  </a:cubicBezTo>
                  <a:cubicBezTo>
                    <a:pt x="410" y="2521"/>
                    <a:pt x="1" y="3119"/>
                    <a:pt x="1" y="3781"/>
                  </a:cubicBezTo>
                  <a:lnTo>
                    <a:pt x="1" y="4443"/>
                  </a:lnTo>
                  <a:cubicBezTo>
                    <a:pt x="1" y="4632"/>
                    <a:pt x="158" y="4789"/>
                    <a:pt x="347" y="4789"/>
                  </a:cubicBezTo>
                  <a:lnTo>
                    <a:pt x="3781" y="4789"/>
                  </a:lnTo>
                  <a:cubicBezTo>
                    <a:pt x="3970" y="4789"/>
                    <a:pt x="4128" y="4632"/>
                    <a:pt x="4128" y="4443"/>
                  </a:cubicBezTo>
                  <a:lnTo>
                    <a:pt x="4128" y="3781"/>
                  </a:lnTo>
                  <a:cubicBezTo>
                    <a:pt x="4096" y="3119"/>
                    <a:pt x="3718" y="2521"/>
                    <a:pt x="3120" y="2237"/>
                  </a:cubicBezTo>
                  <a:cubicBezTo>
                    <a:pt x="3309" y="2017"/>
                    <a:pt x="3435" y="1733"/>
                    <a:pt x="3435" y="1387"/>
                  </a:cubicBezTo>
                  <a:cubicBezTo>
                    <a:pt x="3435" y="631"/>
                    <a:pt x="2805" y="1"/>
                    <a:pt x="204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1" name="Rectangle 120">
            <a:extLst>
              <a:ext uri="{FF2B5EF4-FFF2-40B4-BE49-F238E27FC236}">
                <a16:creationId xmlns:a16="http://schemas.microsoft.com/office/drawing/2014/main" id="{54A65CB5-4ADB-4D81-B770-402FB29316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5677" y="154663"/>
            <a:ext cx="8555276" cy="1384995"/>
          </a:xfrm>
          <a:prstGeom prst="rect">
            <a:avLst/>
          </a:prstGeom>
          <a:solidFill>
            <a:schemeClr val="bg1"/>
          </a:solidFill>
          <a:ln w="57150">
            <a:solidFill>
              <a:schemeClr val="accent6">
                <a:lumMod val="75000"/>
              </a:schemeClr>
            </a:solidFill>
            <a:prstDash val="dashDot"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0"/>
              </a:spcBef>
              <a:buNone/>
            </a:pPr>
            <a:r>
              <a:rPr lang="en-US" altLang="en-US" sz="2800" b="1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Bài 3: </a:t>
            </a:r>
            <a:r>
              <a:rPr lang="en-US" sz="2800">
                <a:latin typeface="UTM Avo" panose="02040603050506020204" pitchFamily="18" charset="0"/>
              </a:rPr>
              <a:t>Trong đợt đi trại hè, Nam vẽ được 11 bức tranh, Mai vẽ được ít hơn Nam 3 bức tranh. Hỏi Mai vẽ được bao nhiêu bức tranh?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919EA62-B0FF-FCE9-9758-E3D06F2A4C95}"/>
              </a:ext>
            </a:extLst>
          </p:cNvPr>
          <p:cNvSpPr/>
          <p:nvPr/>
        </p:nvSpPr>
        <p:spPr>
          <a:xfrm>
            <a:off x="766491" y="1736041"/>
            <a:ext cx="6258910" cy="29321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3112405" y="1736041"/>
            <a:ext cx="18413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 dirty="0" err="1">
                <a:solidFill>
                  <a:srgbClr val="7030A0"/>
                </a:solidFill>
                <a:latin typeface="UTM Avo" panose="02040603050506020204" pitchFamily="18" charset="0"/>
              </a:rPr>
              <a:t>Bài</a:t>
            </a:r>
            <a:r>
              <a:rPr lang="en-US" sz="3200" b="1" u="sng" dirty="0">
                <a:solidFill>
                  <a:srgbClr val="7030A0"/>
                </a:solidFill>
                <a:latin typeface="UTM Avo" panose="02040603050506020204" pitchFamily="18" charset="0"/>
              </a:rPr>
              <a:t> </a:t>
            </a:r>
            <a:r>
              <a:rPr lang="en-US" sz="3200" b="1" u="sng" dirty="0" err="1">
                <a:solidFill>
                  <a:srgbClr val="7030A0"/>
                </a:solidFill>
                <a:latin typeface="UTM Avo" panose="02040603050506020204" pitchFamily="18" charset="0"/>
              </a:rPr>
              <a:t>giải</a:t>
            </a:r>
            <a:endParaRPr lang="en-US" sz="3200" b="1" u="sng" dirty="0">
              <a:solidFill>
                <a:srgbClr val="7030A0"/>
              </a:solidFill>
              <a:latin typeface="UTM Avo" panose="020406030505060202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42638" y="2320816"/>
            <a:ext cx="7121353" cy="22124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Số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bức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tranh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Mai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vẽ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được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là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        11 – 3 = 8 (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bức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tranh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            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Đáp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số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: 8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bức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tranh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562319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1" grpId="0" animBg="1"/>
      <p:bldP spid="3" grpId="0" animBg="1"/>
      <p:bldP spid="2" grpId="0"/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Rectangle 76">
            <a:extLst>
              <a:ext uri="{FF2B5EF4-FFF2-40B4-BE49-F238E27FC236}">
                <a16:creationId xmlns:a16="http://schemas.microsoft.com/office/drawing/2014/main" id="{250DBEF2-3B13-44B3-B553-F0364D86C95E}"/>
              </a:ext>
            </a:extLst>
          </p:cNvPr>
          <p:cNvSpPr/>
          <p:nvPr/>
        </p:nvSpPr>
        <p:spPr>
          <a:xfrm>
            <a:off x="-1026459" y="965052"/>
            <a:ext cx="11196918" cy="3735236"/>
          </a:xfrm>
          <a:prstGeom prst="rect">
            <a:avLst/>
          </a:prstGeom>
          <a:solidFill>
            <a:schemeClr val="bg1">
              <a:alpha val="3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Text Box 11">
            <a:extLst>
              <a:ext uri="{FF2B5EF4-FFF2-40B4-BE49-F238E27FC236}">
                <a16:creationId xmlns:a16="http://schemas.microsoft.com/office/drawing/2014/main" id="{62935B99-DE9D-4FE3-B88D-7D70B73B04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110" y="1132029"/>
            <a:ext cx="3144036" cy="749141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800" b="1">
                <a:latin typeface="UVF TypoSlabserif" panose="02000403050000020004" pitchFamily="2" charset="0"/>
              </a:rPr>
              <a:t>a) 9 + 6 = 14</a:t>
            </a:r>
            <a:endParaRPr lang="en-US" altLang="en-US" sz="3800" b="1" dirty="0">
              <a:latin typeface="UVF TypoSlabserif" panose="02000403050000020004" pitchFamily="2" charset="0"/>
            </a:endParaRPr>
          </a:p>
        </p:txBody>
      </p:sp>
      <p:sp>
        <p:nvSpPr>
          <p:cNvPr id="80" name="Text Box 11">
            <a:extLst>
              <a:ext uri="{FF2B5EF4-FFF2-40B4-BE49-F238E27FC236}">
                <a16:creationId xmlns:a16="http://schemas.microsoft.com/office/drawing/2014/main" id="{6EA82E8A-4EE3-4CC2-A8D1-62F3726B31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75745" y="1132029"/>
            <a:ext cx="3705729" cy="749141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3800" b="1">
                <a:latin typeface="UVF TypoSlabserif" panose="02000403050000020004" pitchFamily="2" charset="0"/>
              </a:rPr>
              <a:t>b) 8 + 4 = 4 + 8</a:t>
            </a:r>
            <a:endParaRPr lang="en-US" altLang="en-US" sz="3800" b="1" dirty="0">
              <a:latin typeface="UVF TypoSlabserif" panose="02000403050000020004" pitchFamily="2" charset="0"/>
            </a:endParaRPr>
          </a:p>
        </p:txBody>
      </p:sp>
      <p:sp>
        <p:nvSpPr>
          <p:cNvPr id="81" name="Text Box 11">
            <a:extLst>
              <a:ext uri="{FF2B5EF4-FFF2-40B4-BE49-F238E27FC236}">
                <a16:creationId xmlns:a16="http://schemas.microsoft.com/office/drawing/2014/main" id="{92525754-A074-4BC1-AB48-CEF6C062F1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3874" y="3056857"/>
            <a:ext cx="2979582" cy="749141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3800" b="1">
                <a:latin typeface="UVF TypoSlabserif" panose="02000403050000020004" pitchFamily="2" charset="0"/>
              </a:rPr>
              <a:t>c) 15 – 8 &gt; 6</a:t>
            </a:r>
            <a:endParaRPr lang="en-US" altLang="en-US" sz="3800" b="1" dirty="0">
              <a:latin typeface="UVF TypoSlabserif" panose="02000403050000020004" pitchFamily="2" charset="0"/>
            </a:endParaRPr>
          </a:p>
        </p:txBody>
      </p:sp>
      <p:sp>
        <p:nvSpPr>
          <p:cNvPr id="90" name="Text Box 18">
            <a:extLst>
              <a:ext uri="{FF2B5EF4-FFF2-40B4-BE49-F238E27FC236}">
                <a16:creationId xmlns:a16="http://schemas.microsoft.com/office/drawing/2014/main" id="{C2DB4F83-6B28-4AD1-ACA8-8CD78E0527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4033" y="118805"/>
            <a:ext cx="3144038" cy="646331"/>
          </a:xfrm>
          <a:prstGeom prst="homePlate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>
                <a:solidFill>
                  <a:schemeClr val="accent6">
                    <a:lumMod val="75000"/>
                  </a:schemeClr>
                </a:solidFill>
                <a:latin typeface="UVF TypoSlabserif" panose="02000403050000020004" pitchFamily="2" charset="0"/>
              </a:rPr>
              <a:t>Bài 4: Đ, S ?</a:t>
            </a:r>
            <a:endParaRPr lang="en-US" altLang="en-US" sz="3600" b="1" dirty="0">
              <a:solidFill>
                <a:schemeClr val="accent6">
                  <a:lumMod val="75000"/>
                </a:schemeClr>
              </a:solidFill>
              <a:latin typeface="UVF TypoSlabserif" panose="02000403050000020004" pitchFamily="2" charset="0"/>
            </a:endParaRPr>
          </a:p>
        </p:txBody>
      </p:sp>
      <p:sp>
        <p:nvSpPr>
          <p:cNvPr id="18" name="Text Box 11">
            <a:extLst>
              <a:ext uri="{FF2B5EF4-FFF2-40B4-BE49-F238E27FC236}">
                <a16:creationId xmlns:a16="http://schemas.microsoft.com/office/drawing/2014/main" id="{6EA82E8A-4EE3-4CC2-A8D1-62F3726B31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75745" y="3056857"/>
            <a:ext cx="3705729" cy="749141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800" b="1">
                <a:latin typeface="UVF TypoSlabserif" panose="02000403050000020004" pitchFamily="2" charset="0"/>
              </a:rPr>
              <a:t>d)13 – 4 &lt; 17- 9</a:t>
            </a:r>
            <a:endParaRPr lang="en-US" altLang="en-US" sz="3800" b="1" dirty="0">
              <a:latin typeface="UVF TypoSlabserif" panose="02000403050000020004" pitchFamily="2" charset="0"/>
            </a:endParaRPr>
          </a:p>
        </p:txBody>
      </p:sp>
      <p:sp>
        <p:nvSpPr>
          <p:cNvPr id="19" name="Rectangle 19">
            <a:extLst>
              <a:ext uri="{FF2B5EF4-FFF2-40B4-BE49-F238E27FC236}">
                <a16:creationId xmlns:a16="http://schemas.microsoft.com/office/drawing/2014/main" id="{81A2332F-73EB-4273-BC9D-5DF7389A5E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12281" y="1166080"/>
            <a:ext cx="797137" cy="715089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altLang="en-US" sz="3600" b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  <a:endParaRPr lang="en-US" altLang="en-US" sz="3600" b="1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1A2332F-73EB-4273-BC9D-5DF7389A5E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12163" y="3124961"/>
            <a:ext cx="797137" cy="715089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altLang="en-US" sz="3600" b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  <a:endParaRPr lang="en-US" altLang="en-US" sz="3600" b="1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ectangle 19">
            <a:extLst>
              <a:ext uri="{FF2B5EF4-FFF2-40B4-BE49-F238E27FC236}">
                <a16:creationId xmlns:a16="http://schemas.microsoft.com/office/drawing/2014/main" id="{81A2332F-73EB-4273-BC9D-5DF7389A5E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16397" y="1176069"/>
            <a:ext cx="797137" cy="715089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altLang="en-US" sz="3600" b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  <a:endParaRPr lang="en-US" altLang="en-US" sz="3600" b="1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ectangle 19">
            <a:extLst>
              <a:ext uri="{FF2B5EF4-FFF2-40B4-BE49-F238E27FC236}">
                <a16:creationId xmlns:a16="http://schemas.microsoft.com/office/drawing/2014/main" id="{81A2332F-73EB-4273-BC9D-5DF7389A5E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16396" y="3100896"/>
            <a:ext cx="797137" cy="715089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altLang="en-US" sz="3600" b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  <a:endParaRPr lang="en-US" altLang="en-US" sz="3600" b="1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Rectangle 19">
            <a:extLst>
              <a:ext uri="{FF2B5EF4-FFF2-40B4-BE49-F238E27FC236}">
                <a16:creationId xmlns:a16="http://schemas.microsoft.com/office/drawing/2014/main" id="{81A2332F-73EB-4273-BC9D-5DF7389A5E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12163" y="1176069"/>
            <a:ext cx="797137" cy="715089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altLang="en-US" sz="3600" b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</a:t>
            </a:r>
            <a:endParaRPr lang="en-US" altLang="en-US" sz="3600" b="1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56411" y="1891158"/>
            <a:ext cx="33218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FF0000"/>
                </a:solidFill>
                <a:sym typeface="Wingdings" panose="05000000000000000000" pitchFamily="2" charset="2"/>
              </a:rPr>
              <a:t> </a:t>
            </a:r>
            <a:r>
              <a:rPr lang="en-US" altLang="en-US" sz="3800" b="1">
                <a:solidFill>
                  <a:schemeClr val="bg1"/>
                </a:solidFill>
                <a:latin typeface="UVF TypoSlabserif" panose="02000403050000020004" pitchFamily="2" charset="0"/>
              </a:rPr>
              <a:t>9 + 6 = 15</a:t>
            </a:r>
            <a:endParaRPr lang="en-US" sz="3800">
              <a:solidFill>
                <a:schemeClr val="bg1"/>
              </a:solidFill>
            </a:endParaRPr>
          </a:p>
        </p:txBody>
      </p:sp>
      <p:sp>
        <p:nvSpPr>
          <p:cNvPr id="29" name="Rectangle 19">
            <a:extLst>
              <a:ext uri="{FF2B5EF4-FFF2-40B4-BE49-F238E27FC236}">
                <a16:creationId xmlns:a16="http://schemas.microsoft.com/office/drawing/2014/main" id="{81A2332F-73EB-4273-BC9D-5DF7389A5E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30422" y="1176068"/>
            <a:ext cx="797137" cy="715089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altLang="en-US" sz="3600" b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</a:t>
            </a:r>
            <a:endParaRPr lang="en-US" altLang="en-US" sz="3600" b="1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Rectangle 19">
            <a:extLst>
              <a:ext uri="{FF2B5EF4-FFF2-40B4-BE49-F238E27FC236}">
                <a16:creationId xmlns:a16="http://schemas.microsoft.com/office/drawing/2014/main" id="{81A2332F-73EB-4273-BC9D-5DF7389A5E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14979" y="3129202"/>
            <a:ext cx="797137" cy="715089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altLang="en-US" sz="3600" b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</a:t>
            </a:r>
            <a:endParaRPr lang="en-US" altLang="en-US" sz="3600" b="1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Rectangle 19">
            <a:extLst>
              <a:ext uri="{FF2B5EF4-FFF2-40B4-BE49-F238E27FC236}">
                <a16:creationId xmlns:a16="http://schemas.microsoft.com/office/drawing/2014/main" id="{81A2332F-73EB-4273-BC9D-5DF7389A5E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27606" y="3090909"/>
            <a:ext cx="797137" cy="715089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altLang="en-US" sz="3600" b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</a:t>
            </a:r>
            <a:endParaRPr lang="en-US" altLang="en-US" sz="3600" b="1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4337508" y="3785589"/>
            <a:ext cx="38680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4000">
                <a:solidFill>
                  <a:schemeClr val="accent1">
                    <a:lumMod val="75000"/>
                  </a:schemeClr>
                </a:solidFill>
                <a:sym typeface="Wingdings" panose="05000000000000000000" pitchFamily="2" charset="2"/>
              </a:rPr>
              <a:t></a:t>
            </a:r>
            <a:r>
              <a:rPr lang="en-US" altLang="en-US" sz="3800" b="1">
                <a:solidFill>
                  <a:schemeClr val="bg1"/>
                </a:solidFill>
                <a:latin typeface="UVF TypoSlabserif" panose="02000403050000020004" pitchFamily="2" charset="0"/>
              </a:rPr>
              <a:t>13 – 4 &gt; 17- 9</a:t>
            </a:r>
            <a:endParaRPr lang="en-US" altLang="en-US" sz="3800" b="1" dirty="0">
              <a:solidFill>
                <a:schemeClr val="bg1"/>
              </a:solidFill>
              <a:latin typeface="UVF TypoSlabserif" panose="02000403050000020004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500"/>
                            </p:stCondLst>
                            <p:childTnLst>
                              <p:par>
                                <p:cTn id="4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" grpId="0" animBg="1"/>
      <p:bldP spid="80" grpId="0" animBg="1"/>
      <p:bldP spid="81" grpId="0" animBg="1"/>
      <p:bldP spid="90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7" grpId="0" animBg="1"/>
      <p:bldP spid="2" grpId="0"/>
      <p:bldP spid="29" grpId="0" animBg="1"/>
      <p:bldP spid="30" grpId="0" animBg="1"/>
      <p:bldP spid="31" grpId="0" animBg="1"/>
      <p:bldP spid="3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1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542;p64">
            <a:extLst>
              <a:ext uri="{FF2B5EF4-FFF2-40B4-BE49-F238E27FC236}">
                <a16:creationId xmlns:a16="http://schemas.microsoft.com/office/drawing/2014/main" id="{9F471030-E0B1-46FD-ACA7-F6E835CA7723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-1126549" y="2604450"/>
            <a:ext cx="6821100" cy="121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>
                <a:ln>
                  <a:solidFill>
                    <a:schemeClr val="accent6">
                      <a:lumMod val="40000"/>
                      <a:lumOff val="60000"/>
                    </a:schemeClr>
                  </a:solidFill>
                </a:ln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#9Slide05 Fourth Medium" panose="00000600000000000000" pitchFamily="2" charset="0"/>
              </a:rPr>
              <a:t>Dặn dò</a:t>
            </a:r>
            <a:endParaRPr sz="9600">
              <a:ln>
                <a:solidFill>
                  <a:schemeClr val="accent6">
                    <a:lumMod val="40000"/>
                    <a:lumOff val="60000"/>
                  </a:schemeClr>
                </a:solidFill>
              </a:ln>
              <a:solidFill>
                <a:schemeClr val="accent1">
                  <a:lumMod val="40000"/>
                  <a:lumOff val="60000"/>
                </a:schemeClr>
              </a:solidFill>
              <a:effectLst>
                <a:glow rad="63500">
                  <a:schemeClr val="accent6">
                    <a:satMod val="175000"/>
                    <a:alpha val="40000"/>
                  </a:schemeClr>
                </a:glow>
              </a:effectLst>
              <a:latin typeface="#9Slide05 Fourth Medium" panose="00000600000000000000" pitchFamily="2" charset="0"/>
            </a:endParaRPr>
          </a:p>
        </p:txBody>
      </p:sp>
      <p:sp>
        <p:nvSpPr>
          <p:cNvPr id="12" name="Google Shape;543;p64">
            <a:extLst>
              <a:ext uri="{FF2B5EF4-FFF2-40B4-BE49-F238E27FC236}">
                <a16:creationId xmlns:a16="http://schemas.microsoft.com/office/drawing/2014/main" id="{F9854E77-86B1-4F48-999E-CC9FB5A2FB70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710142" y="1931400"/>
            <a:ext cx="2051100" cy="128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60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bg1"/>
                </a:solidFill>
                <a:latin typeface="#9Slide07 IcielCrocante" panose="02000000000000000000" pitchFamily="2" charset="0"/>
              </a:rPr>
              <a:t>03</a:t>
            </a:r>
            <a:endParaRPr sz="6600">
              <a:ln>
                <a:solidFill>
                  <a:schemeClr val="accent6">
                    <a:lumMod val="75000"/>
                  </a:schemeClr>
                </a:solidFill>
              </a:ln>
              <a:solidFill>
                <a:schemeClr val="bg1"/>
              </a:solidFill>
              <a:latin typeface="#9Slide07 IcielCrocante" panose="02000000000000000000" pitchFamily="2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Rectangle 54">
            <a:extLst>
              <a:ext uri="{FF2B5EF4-FFF2-40B4-BE49-F238E27FC236}">
                <a16:creationId xmlns:a16="http://schemas.microsoft.com/office/drawing/2014/main" id="{7A973D99-CC9C-43DF-AF22-A0DF5DF9D5F9}"/>
              </a:ext>
            </a:extLst>
          </p:cNvPr>
          <p:cNvSpPr/>
          <p:nvPr/>
        </p:nvSpPr>
        <p:spPr>
          <a:xfrm>
            <a:off x="-823259" y="563676"/>
            <a:ext cx="11196918" cy="4327701"/>
          </a:xfrm>
          <a:prstGeom prst="rect">
            <a:avLst/>
          </a:prstGeom>
          <a:solidFill>
            <a:schemeClr val="bg1">
              <a:alpha val="3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22" b="99818" l="9942" r="89913">
                        <a14:foregroundMark x1="40834" y1="22377" x2="38991" y2="35294"/>
                        <a14:foregroundMark x1="52764" y1="90964" x2="51503" y2="93936"/>
                        <a14:foregroundMark x1="17313" y1="40813" x2="19496" y2="44330"/>
                        <a14:foregroundMark x1="73472" y1="24318" x2="72551" y2="278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4891" y="1540042"/>
            <a:ext cx="4504323" cy="3603458"/>
          </a:xfrm>
          <a:prstGeom prst="rect">
            <a:avLst/>
          </a:prstGeom>
        </p:spPr>
      </p:pic>
      <p:sp>
        <p:nvSpPr>
          <p:cNvPr id="11" name="Oval 36">
            <a:extLst>
              <a:ext uri="{FF2B5EF4-FFF2-40B4-BE49-F238E27FC236}">
                <a16:creationId xmlns:a16="http://schemas.microsoft.com/office/drawing/2014/main" id="{924774E0-BE26-4A25-7C11-140EBCC87090}"/>
              </a:ext>
            </a:extLst>
          </p:cNvPr>
          <p:cNvSpPr/>
          <p:nvPr/>
        </p:nvSpPr>
        <p:spPr>
          <a:xfrm>
            <a:off x="2658729" y="563676"/>
            <a:ext cx="3437363" cy="2588208"/>
          </a:xfrm>
          <a:custGeom>
            <a:avLst/>
            <a:gdLst>
              <a:gd name="connsiteX0" fmla="*/ 0 w 3437363"/>
              <a:gd name="connsiteY0" fmla="*/ 1294104 h 2588208"/>
              <a:gd name="connsiteX1" fmla="*/ 1718682 w 3437363"/>
              <a:gd name="connsiteY1" fmla="*/ 0 h 2588208"/>
              <a:gd name="connsiteX2" fmla="*/ 3437364 w 3437363"/>
              <a:gd name="connsiteY2" fmla="*/ 1294104 h 2588208"/>
              <a:gd name="connsiteX3" fmla="*/ 1718682 w 3437363"/>
              <a:gd name="connsiteY3" fmla="*/ 2588208 h 2588208"/>
              <a:gd name="connsiteX4" fmla="*/ 0 w 3437363"/>
              <a:gd name="connsiteY4" fmla="*/ 1294104 h 2588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37363" h="2588208" fill="none" extrusionOk="0">
                <a:moveTo>
                  <a:pt x="0" y="1294104"/>
                </a:moveTo>
                <a:cubicBezTo>
                  <a:pt x="-99557" y="539318"/>
                  <a:pt x="808737" y="8969"/>
                  <a:pt x="1718682" y="0"/>
                </a:cubicBezTo>
                <a:cubicBezTo>
                  <a:pt x="2719950" y="-62529"/>
                  <a:pt x="3550002" y="589939"/>
                  <a:pt x="3437364" y="1294104"/>
                </a:cubicBezTo>
                <a:cubicBezTo>
                  <a:pt x="3459116" y="2029216"/>
                  <a:pt x="2567085" y="2485476"/>
                  <a:pt x="1718682" y="2588208"/>
                </a:cubicBezTo>
                <a:cubicBezTo>
                  <a:pt x="715238" y="2534907"/>
                  <a:pt x="31716" y="2045455"/>
                  <a:pt x="0" y="1294104"/>
                </a:cubicBezTo>
                <a:close/>
              </a:path>
              <a:path w="3437363" h="2588208" stroke="0" extrusionOk="0">
                <a:moveTo>
                  <a:pt x="0" y="1294104"/>
                </a:moveTo>
                <a:cubicBezTo>
                  <a:pt x="74034" y="588181"/>
                  <a:pt x="762024" y="-10032"/>
                  <a:pt x="1718682" y="0"/>
                </a:cubicBezTo>
                <a:cubicBezTo>
                  <a:pt x="2644161" y="2495"/>
                  <a:pt x="3427887" y="614866"/>
                  <a:pt x="3437364" y="1294104"/>
                </a:cubicBezTo>
                <a:cubicBezTo>
                  <a:pt x="3416192" y="2070186"/>
                  <a:pt x="2778114" y="2663082"/>
                  <a:pt x="1718682" y="2588208"/>
                </a:cubicBezTo>
                <a:cubicBezTo>
                  <a:pt x="748472" y="2682195"/>
                  <a:pt x="-138509" y="2031908"/>
                  <a:pt x="0" y="1294104"/>
                </a:cubicBezTo>
                <a:close/>
              </a:path>
            </a:pathLst>
          </a:custGeom>
          <a:ln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214188587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sz="3600" b="1">
                <a:solidFill>
                  <a:schemeClr val="accent3">
                    <a:lumMod val="50000"/>
                  </a:schemeClr>
                </a:solidFill>
                <a:latin typeface="UTM Avo" panose="02040603050506020204" pitchFamily="18" charset="0"/>
              </a:rPr>
              <a:t>Hoàn thành bài tập.</a:t>
            </a:r>
            <a:endParaRPr lang="en-US" sz="3600" b="1">
              <a:solidFill>
                <a:schemeClr val="accent3">
                  <a:lumMod val="50000"/>
                </a:schemeClr>
              </a:solidFill>
              <a:latin typeface="UTM Avo" panose="0204060305050602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Oval 36">
            <a:extLst>
              <a:ext uri="{FF2B5EF4-FFF2-40B4-BE49-F238E27FC236}">
                <a16:creationId xmlns:a16="http://schemas.microsoft.com/office/drawing/2014/main" id="{924774E0-BE26-4A25-7C11-140EBCC87090}"/>
              </a:ext>
            </a:extLst>
          </p:cNvPr>
          <p:cNvSpPr/>
          <p:nvPr/>
        </p:nvSpPr>
        <p:spPr>
          <a:xfrm>
            <a:off x="5427864" y="2303169"/>
            <a:ext cx="3437363" cy="2588208"/>
          </a:xfrm>
          <a:custGeom>
            <a:avLst/>
            <a:gdLst>
              <a:gd name="connsiteX0" fmla="*/ 0 w 3437363"/>
              <a:gd name="connsiteY0" fmla="*/ 1294104 h 2588208"/>
              <a:gd name="connsiteX1" fmla="*/ 1718682 w 3437363"/>
              <a:gd name="connsiteY1" fmla="*/ 0 h 2588208"/>
              <a:gd name="connsiteX2" fmla="*/ 3437364 w 3437363"/>
              <a:gd name="connsiteY2" fmla="*/ 1294104 h 2588208"/>
              <a:gd name="connsiteX3" fmla="*/ 1718682 w 3437363"/>
              <a:gd name="connsiteY3" fmla="*/ 2588208 h 2588208"/>
              <a:gd name="connsiteX4" fmla="*/ 0 w 3437363"/>
              <a:gd name="connsiteY4" fmla="*/ 1294104 h 2588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37363" h="2588208" fill="none" extrusionOk="0">
                <a:moveTo>
                  <a:pt x="0" y="1294104"/>
                </a:moveTo>
                <a:cubicBezTo>
                  <a:pt x="-99557" y="539318"/>
                  <a:pt x="808737" y="8969"/>
                  <a:pt x="1718682" y="0"/>
                </a:cubicBezTo>
                <a:cubicBezTo>
                  <a:pt x="2719950" y="-62529"/>
                  <a:pt x="3550002" y="589939"/>
                  <a:pt x="3437364" y="1294104"/>
                </a:cubicBezTo>
                <a:cubicBezTo>
                  <a:pt x="3459116" y="2029216"/>
                  <a:pt x="2567085" y="2485476"/>
                  <a:pt x="1718682" y="2588208"/>
                </a:cubicBezTo>
                <a:cubicBezTo>
                  <a:pt x="715238" y="2534907"/>
                  <a:pt x="31716" y="2045455"/>
                  <a:pt x="0" y="1294104"/>
                </a:cubicBezTo>
                <a:close/>
              </a:path>
              <a:path w="3437363" h="2588208" stroke="0" extrusionOk="0">
                <a:moveTo>
                  <a:pt x="0" y="1294104"/>
                </a:moveTo>
                <a:cubicBezTo>
                  <a:pt x="74034" y="588181"/>
                  <a:pt x="762024" y="-10032"/>
                  <a:pt x="1718682" y="0"/>
                </a:cubicBezTo>
                <a:cubicBezTo>
                  <a:pt x="2644161" y="2495"/>
                  <a:pt x="3427887" y="614866"/>
                  <a:pt x="3437364" y="1294104"/>
                </a:cubicBezTo>
                <a:cubicBezTo>
                  <a:pt x="3416192" y="2070186"/>
                  <a:pt x="2778114" y="2663082"/>
                  <a:pt x="1718682" y="2588208"/>
                </a:cubicBezTo>
                <a:cubicBezTo>
                  <a:pt x="748472" y="2682195"/>
                  <a:pt x="-138509" y="2031908"/>
                  <a:pt x="0" y="1294104"/>
                </a:cubicBezTo>
                <a:close/>
              </a:path>
            </a:pathLst>
          </a:custGeom>
          <a:ln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214188587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sz="3600" b="1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Chuẩn bị bài tiếp theo.</a:t>
            </a:r>
            <a:endParaRPr lang="en-US" sz="3600" b="1">
              <a:solidFill>
                <a:schemeClr val="accent1">
                  <a:lumMod val="75000"/>
                </a:schemeClr>
              </a:solidFill>
              <a:latin typeface="UTM Avo" panose="0204060305050602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Google Shape;502;p60">
            <a:extLst>
              <a:ext uri="{FF2B5EF4-FFF2-40B4-BE49-F238E27FC236}">
                <a16:creationId xmlns:a16="http://schemas.microsoft.com/office/drawing/2014/main" id="{291A9740-F7B2-4BC5-B584-19D704921E4A}"/>
              </a:ext>
            </a:extLst>
          </p:cNvPr>
          <p:cNvSpPr txBox="1">
            <a:spLocks/>
          </p:cNvSpPr>
          <p:nvPr/>
        </p:nvSpPr>
        <p:spPr>
          <a:xfrm flipH="1">
            <a:off x="3300956" y="424523"/>
            <a:ext cx="5843044" cy="100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0"/>
              <a:buFont typeface="Englebert"/>
              <a:buNone/>
              <a:defRPr sz="9000" b="0" i="0" u="none" strike="noStrike" cap="none">
                <a:solidFill>
                  <a:schemeClr val="lt1"/>
                </a:solidFill>
                <a:latin typeface="Englebert"/>
                <a:ea typeface="Englebert"/>
                <a:cs typeface="Englebert"/>
                <a:sym typeface="Engleber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Oswald SemiBold"/>
              <a:buNone/>
              <a:defRPr sz="7200" b="0" i="0" u="none" strike="noStrike" cap="none">
                <a:solidFill>
                  <a:schemeClr val="lt1"/>
                </a:solidFill>
                <a:latin typeface="Oswald SemiBold"/>
                <a:ea typeface="Oswald SemiBold"/>
                <a:cs typeface="Oswald SemiBold"/>
                <a:sym typeface="Oswald SemiBol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Oswald SemiBold"/>
              <a:buNone/>
              <a:defRPr sz="7200" b="0" i="0" u="none" strike="noStrike" cap="none">
                <a:solidFill>
                  <a:schemeClr val="lt1"/>
                </a:solidFill>
                <a:latin typeface="Oswald SemiBold"/>
                <a:ea typeface="Oswald SemiBold"/>
                <a:cs typeface="Oswald SemiBold"/>
                <a:sym typeface="Oswald SemiBol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Oswald SemiBold"/>
              <a:buNone/>
              <a:defRPr sz="7200" b="0" i="0" u="none" strike="noStrike" cap="none">
                <a:solidFill>
                  <a:schemeClr val="lt1"/>
                </a:solidFill>
                <a:latin typeface="Oswald SemiBold"/>
                <a:ea typeface="Oswald SemiBold"/>
                <a:cs typeface="Oswald SemiBold"/>
                <a:sym typeface="Oswald SemiBol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Oswald SemiBold"/>
              <a:buNone/>
              <a:defRPr sz="7200" b="0" i="0" u="none" strike="noStrike" cap="none">
                <a:solidFill>
                  <a:schemeClr val="lt1"/>
                </a:solidFill>
                <a:latin typeface="Oswald SemiBold"/>
                <a:ea typeface="Oswald SemiBold"/>
                <a:cs typeface="Oswald SemiBold"/>
                <a:sym typeface="Oswald SemiBol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Oswald SemiBold"/>
              <a:buNone/>
              <a:defRPr sz="7200" b="0" i="0" u="none" strike="noStrike" cap="none">
                <a:solidFill>
                  <a:schemeClr val="lt1"/>
                </a:solidFill>
                <a:latin typeface="Oswald SemiBold"/>
                <a:ea typeface="Oswald SemiBold"/>
                <a:cs typeface="Oswald SemiBold"/>
                <a:sym typeface="Oswald SemiBol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Oswald SemiBold"/>
              <a:buNone/>
              <a:defRPr sz="7200" b="0" i="0" u="none" strike="noStrike" cap="none">
                <a:solidFill>
                  <a:schemeClr val="lt1"/>
                </a:solidFill>
                <a:latin typeface="Oswald SemiBold"/>
                <a:ea typeface="Oswald SemiBold"/>
                <a:cs typeface="Oswald SemiBold"/>
                <a:sym typeface="Oswald SemiBol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Oswald SemiBold"/>
              <a:buNone/>
              <a:defRPr sz="7200" b="0" i="0" u="none" strike="noStrike" cap="none">
                <a:solidFill>
                  <a:schemeClr val="lt1"/>
                </a:solidFill>
                <a:latin typeface="Oswald SemiBold"/>
                <a:ea typeface="Oswald SemiBold"/>
                <a:cs typeface="Oswald SemiBold"/>
                <a:sym typeface="Oswald SemiBol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Oswald SemiBold"/>
              <a:buNone/>
              <a:defRPr sz="7200" b="0" i="0" u="none" strike="noStrike" cap="none">
                <a:solidFill>
                  <a:schemeClr val="lt1"/>
                </a:solidFill>
                <a:latin typeface="Oswald SemiBold"/>
                <a:ea typeface="Oswald SemiBold"/>
                <a:cs typeface="Oswald SemiBold"/>
                <a:sym typeface="Oswald SemiBold"/>
              </a:defRPr>
            </a:lvl9pPr>
          </a:lstStyle>
          <a:p>
            <a:r>
              <a:rPr lang="en-US">
                <a:ln w="0">
                  <a:solidFill>
                    <a:schemeClr val="accent6">
                      <a:lumMod val="50000"/>
                    </a:schemeClr>
                  </a:solidFill>
                </a:ln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31000">
                      <a:schemeClr val="accent6">
                        <a:lumMod val="40000"/>
                        <a:lumOff val="60000"/>
                      </a:schemeClr>
                    </a:gs>
                    <a:gs pos="62000">
                      <a:schemeClr val="accent6"/>
                    </a:gs>
                    <a:gs pos="95000">
                      <a:schemeClr val="accent6">
                        <a:lumMod val="75000"/>
                      </a:schemeClr>
                    </a:gs>
                  </a:gsLst>
                  <a:lin ang="5400000" scaled="1"/>
                </a:gra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  <a:reflection blurRad="6350" stA="60000" endA="900" endPos="58000" dir="5400000" sy="-100000" algn="bl" rotWithShape="0"/>
                </a:effectLst>
                <a:latin typeface="#9Slide07 IcielCrocante" panose="02000000000000000000" pitchFamily="2" charset="0"/>
              </a:rPr>
              <a:t>DẶN DÒ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E45A527-44D9-4F3E-8668-77C2E1D023AA}"/>
              </a:ext>
            </a:extLst>
          </p:cNvPr>
          <p:cNvSpPr/>
          <p:nvPr/>
        </p:nvSpPr>
        <p:spPr>
          <a:xfrm>
            <a:off x="-1026459" y="1136922"/>
            <a:ext cx="11196918" cy="3435169"/>
          </a:xfrm>
          <a:prstGeom prst="rect">
            <a:avLst/>
          </a:prstGeom>
          <a:solidFill>
            <a:schemeClr val="bg1">
              <a:alpha val="3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01" name="Google Shape;501;p60"/>
          <p:cNvPicPr preferRelativeResize="0"/>
          <p:nvPr/>
        </p:nvPicPr>
        <p:blipFill rotWithShape="1">
          <a:blip r:embed="rId3">
            <a:alphaModFix/>
          </a:blip>
          <a:srcRect r="31266"/>
          <a:stretch/>
        </p:blipFill>
        <p:spPr>
          <a:xfrm>
            <a:off x="0" y="-36285"/>
            <a:ext cx="6355830" cy="5269043"/>
          </a:xfrm>
          <a:prstGeom prst="rect">
            <a:avLst/>
          </a:prstGeom>
          <a:noFill/>
          <a:ln>
            <a:noFill/>
          </a:ln>
        </p:spPr>
      </p:pic>
      <p:sp>
        <p:nvSpPr>
          <p:cNvPr id="502" name="Google Shape;502;p60"/>
          <p:cNvSpPr txBox="1">
            <a:spLocks noGrp="1"/>
          </p:cNvSpPr>
          <p:nvPr>
            <p:ph type="ctrTitle" idx="4294967295"/>
          </p:nvPr>
        </p:nvSpPr>
        <p:spPr>
          <a:xfrm flipH="1">
            <a:off x="2003920" y="2427174"/>
            <a:ext cx="7029911" cy="1008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600">
                <a:ln w="168275">
                  <a:solidFill>
                    <a:schemeClr val="bg1"/>
                  </a:solidFill>
                </a:ln>
                <a:latin typeface="#9Slide07 IcielCrocante" panose="02000000000000000000" pitchFamily="2" charset="0"/>
              </a:rPr>
              <a:t>Chúc các em</a:t>
            </a:r>
            <a:br>
              <a:rPr lang="en" sz="6600">
                <a:ln w="168275">
                  <a:solidFill>
                    <a:schemeClr val="bg1"/>
                  </a:solidFill>
                </a:ln>
                <a:latin typeface="#9Slide07 IcielCrocante" panose="02000000000000000000" pitchFamily="2" charset="0"/>
              </a:rPr>
            </a:br>
            <a:r>
              <a:rPr lang="en" sz="6600">
                <a:ln w="168275">
                  <a:solidFill>
                    <a:schemeClr val="bg1"/>
                  </a:solidFill>
                </a:ln>
                <a:latin typeface="#9Slide07 IcielCrocante" panose="02000000000000000000" pitchFamily="2" charset="0"/>
              </a:rPr>
              <a:t> học tốt !</a:t>
            </a:r>
            <a:endParaRPr sz="6600">
              <a:ln w="168275">
                <a:solidFill>
                  <a:schemeClr val="bg1"/>
                </a:solidFill>
              </a:ln>
              <a:latin typeface="#9Slide07 IcielCrocante" panose="02000000000000000000" pitchFamily="2" charset="0"/>
            </a:endParaRPr>
          </a:p>
        </p:txBody>
      </p:sp>
      <p:sp>
        <p:nvSpPr>
          <p:cNvPr id="7" name="Google Shape;502;p60">
            <a:extLst>
              <a:ext uri="{FF2B5EF4-FFF2-40B4-BE49-F238E27FC236}">
                <a16:creationId xmlns:a16="http://schemas.microsoft.com/office/drawing/2014/main" id="{95812EEC-8CEF-412E-8D9C-575CF15E8104}"/>
              </a:ext>
            </a:extLst>
          </p:cNvPr>
          <p:cNvSpPr txBox="1">
            <a:spLocks/>
          </p:cNvSpPr>
          <p:nvPr/>
        </p:nvSpPr>
        <p:spPr>
          <a:xfrm flipH="1">
            <a:off x="3614477" y="2427174"/>
            <a:ext cx="5419354" cy="100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0"/>
              <a:buFont typeface="Englebert"/>
              <a:buNone/>
              <a:defRPr sz="9000" b="0" i="0" u="none" strike="noStrike" cap="none">
                <a:solidFill>
                  <a:schemeClr val="lt1"/>
                </a:solidFill>
                <a:latin typeface="Englebert"/>
                <a:ea typeface="Englebert"/>
                <a:cs typeface="Englebert"/>
                <a:sym typeface="Engleber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Oswald SemiBold"/>
              <a:buNone/>
              <a:defRPr sz="7200" b="0" i="0" u="none" strike="noStrike" cap="none">
                <a:solidFill>
                  <a:schemeClr val="lt1"/>
                </a:solidFill>
                <a:latin typeface="Oswald SemiBold"/>
                <a:ea typeface="Oswald SemiBold"/>
                <a:cs typeface="Oswald SemiBold"/>
                <a:sym typeface="Oswald SemiBol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Oswald SemiBold"/>
              <a:buNone/>
              <a:defRPr sz="7200" b="0" i="0" u="none" strike="noStrike" cap="none">
                <a:solidFill>
                  <a:schemeClr val="lt1"/>
                </a:solidFill>
                <a:latin typeface="Oswald SemiBold"/>
                <a:ea typeface="Oswald SemiBold"/>
                <a:cs typeface="Oswald SemiBold"/>
                <a:sym typeface="Oswald SemiBol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Oswald SemiBold"/>
              <a:buNone/>
              <a:defRPr sz="7200" b="0" i="0" u="none" strike="noStrike" cap="none">
                <a:solidFill>
                  <a:schemeClr val="lt1"/>
                </a:solidFill>
                <a:latin typeface="Oswald SemiBold"/>
                <a:ea typeface="Oswald SemiBold"/>
                <a:cs typeface="Oswald SemiBold"/>
                <a:sym typeface="Oswald SemiBol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Oswald SemiBold"/>
              <a:buNone/>
              <a:defRPr sz="7200" b="0" i="0" u="none" strike="noStrike" cap="none">
                <a:solidFill>
                  <a:schemeClr val="lt1"/>
                </a:solidFill>
                <a:latin typeface="Oswald SemiBold"/>
                <a:ea typeface="Oswald SemiBold"/>
                <a:cs typeface="Oswald SemiBold"/>
                <a:sym typeface="Oswald SemiBol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Oswald SemiBold"/>
              <a:buNone/>
              <a:defRPr sz="7200" b="0" i="0" u="none" strike="noStrike" cap="none">
                <a:solidFill>
                  <a:schemeClr val="lt1"/>
                </a:solidFill>
                <a:latin typeface="Oswald SemiBold"/>
                <a:ea typeface="Oswald SemiBold"/>
                <a:cs typeface="Oswald SemiBold"/>
                <a:sym typeface="Oswald SemiBol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Oswald SemiBold"/>
              <a:buNone/>
              <a:defRPr sz="7200" b="0" i="0" u="none" strike="noStrike" cap="none">
                <a:solidFill>
                  <a:schemeClr val="lt1"/>
                </a:solidFill>
                <a:latin typeface="Oswald SemiBold"/>
                <a:ea typeface="Oswald SemiBold"/>
                <a:cs typeface="Oswald SemiBold"/>
                <a:sym typeface="Oswald SemiBol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Oswald SemiBold"/>
              <a:buNone/>
              <a:defRPr sz="7200" b="0" i="0" u="none" strike="noStrike" cap="none">
                <a:solidFill>
                  <a:schemeClr val="lt1"/>
                </a:solidFill>
                <a:latin typeface="Oswald SemiBold"/>
                <a:ea typeface="Oswald SemiBold"/>
                <a:cs typeface="Oswald SemiBold"/>
                <a:sym typeface="Oswald SemiBol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Oswald SemiBold"/>
              <a:buNone/>
              <a:defRPr sz="7200" b="0" i="0" u="none" strike="noStrike" cap="none">
                <a:solidFill>
                  <a:schemeClr val="lt1"/>
                </a:solidFill>
                <a:latin typeface="Oswald SemiBold"/>
                <a:ea typeface="Oswald SemiBold"/>
                <a:cs typeface="Oswald SemiBold"/>
                <a:sym typeface="Oswald SemiBold"/>
              </a:defRPr>
            </a:lvl9pPr>
          </a:lstStyle>
          <a:p>
            <a:r>
              <a:rPr lang="en-US" sz="6600">
                <a:ln w="0">
                  <a:solidFill>
                    <a:schemeClr val="accent6">
                      <a:lumMod val="50000"/>
                    </a:schemeClr>
                  </a:solidFill>
                </a:ln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31000">
                      <a:schemeClr val="accent6">
                        <a:lumMod val="40000"/>
                        <a:lumOff val="60000"/>
                      </a:schemeClr>
                    </a:gs>
                    <a:gs pos="62000">
                      <a:schemeClr val="accent6"/>
                    </a:gs>
                    <a:gs pos="95000">
                      <a:schemeClr val="accent6">
                        <a:lumMod val="75000"/>
                      </a:schemeClr>
                    </a:gs>
                  </a:gsLst>
                  <a:lin ang="5400000" scaled="1"/>
                </a:gra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  <a:reflection blurRad="6350" stA="60000" endA="900" endPos="58000" dir="5400000" sy="-100000" algn="bl" rotWithShape="0"/>
                </a:effectLst>
                <a:latin typeface="#9Slide07 IcielCrocante" panose="02000000000000000000" pitchFamily="2" charset="0"/>
              </a:rPr>
              <a:t>Chúc các em </a:t>
            </a:r>
          </a:p>
          <a:p>
            <a:r>
              <a:rPr lang="en-US" sz="6600">
                <a:ln w="0">
                  <a:solidFill>
                    <a:schemeClr val="accent6">
                      <a:lumMod val="50000"/>
                    </a:schemeClr>
                  </a:solidFill>
                </a:ln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31000">
                      <a:schemeClr val="accent6">
                        <a:lumMod val="40000"/>
                        <a:lumOff val="60000"/>
                      </a:schemeClr>
                    </a:gs>
                    <a:gs pos="62000">
                      <a:schemeClr val="accent6"/>
                    </a:gs>
                    <a:gs pos="95000">
                      <a:schemeClr val="accent6">
                        <a:lumMod val="75000"/>
                      </a:schemeClr>
                    </a:gs>
                  </a:gsLst>
                  <a:lin ang="5400000" scaled="1"/>
                </a:gra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  <a:reflection blurRad="6350" stA="60000" endA="900" endPos="58000" dir="5400000" sy="-100000" algn="bl" rotWithShape="0"/>
                </a:effectLst>
                <a:latin typeface="#9Slide07 IcielCrocante" panose="02000000000000000000" pitchFamily="2" charset="0"/>
              </a:rPr>
              <a:t>học tốt !</a:t>
            </a:r>
          </a:p>
        </p:txBody>
      </p:sp>
    </p:spTree>
    <p:extLst>
      <p:ext uri="{BB962C8B-B14F-4D97-AF65-F5344CB8AC3E}">
        <p14:creationId xmlns:p14="http://schemas.microsoft.com/office/powerpoint/2010/main" val="1848776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5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35C837E-3055-8E50-4C0C-71381A4835EE}"/>
              </a:ext>
            </a:extLst>
          </p:cNvPr>
          <p:cNvSpPr/>
          <p:nvPr/>
        </p:nvSpPr>
        <p:spPr>
          <a:xfrm>
            <a:off x="-314804" y="2257741"/>
            <a:ext cx="10260282" cy="5178374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id-ID" sz="1400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7FA83EA8-EFE2-6A5A-76DB-8CC29E9F8F6C}"/>
              </a:ext>
            </a:extLst>
          </p:cNvPr>
          <p:cNvSpPr/>
          <p:nvPr/>
        </p:nvSpPr>
        <p:spPr>
          <a:xfrm>
            <a:off x="-440309" y="1690190"/>
            <a:ext cx="9602239" cy="3453309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id-ID" sz="1400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7122922" y="2806178"/>
            <a:ext cx="2353813" cy="2428644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A49B2F85-1F36-8233-A1FC-540CBAA07DFC}"/>
              </a:ext>
            </a:extLst>
          </p:cNvPr>
          <p:cNvSpPr txBox="1">
            <a:spLocks/>
          </p:cNvSpPr>
          <p:nvPr/>
        </p:nvSpPr>
        <p:spPr>
          <a:xfrm>
            <a:off x="-651445" y="2542322"/>
            <a:ext cx="9727035" cy="120032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35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500" b="1" i="0" u="none" strike="noStrike" kern="1200" cap="none" spc="0" normalizeH="0" baseline="0" noProof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3500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Soạn</a:t>
            </a:r>
            <a:r>
              <a:rPr kumimoji="0" lang="en-US" sz="3500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3500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bài</a:t>
            </a:r>
            <a:r>
              <a:rPr kumimoji="0" lang="en-US" sz="3500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3500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giảng</a:t>
            </a:r>
            <a:r>
              <a:rPr kumimoji="0" lang="en-US" sz="3500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3500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yêu</a:t>
            </a:r>
            <a:r>
              <a:rPr kumimoji="0" lang="en-US" sz="3500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3500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cầu</a:t>
            </a:r>
            <a:r>
              <a:rPr kumimoji="0" lang="en-US" sz="3500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3500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các</a:t>
            </a:r>
            <a:r>
              <a:rPr kumimoji="0" lang="en-US" sz="3500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3500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khối</a:t>
            </a:r>
            <a:r>
              <a:rPr kumimoji="0" lang="en-US" sz="3500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3500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lớp</a:t>
            </a:r>
            <a:endParaRPr kumimoji="0" lang="en-US" sz="3500" b="1" i="0" u="none" strike="noStrike" kern="1200" cap="none" spc="0" normalizeH="0" baseline="0" noProof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SVN-Dancing Script" panose="02040603050506020204" pitchFamily="18" charset="0"/>
              <a:ea typeface="+mj-ea"/>
              <a:cs typeface="#9Slide05 Bodega Script" pitchFamily="2" charset="0"/>
              <a:sym typeface="Arial"/>
            </a:endParaRPr>
          </a:p>
          <a:p>
            <a:pPr marL="0" marR="0" lvl="0" indent="0" algn="ctr" defTabSz="91435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500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Thiết</a:t>
            </a:r>
            <a:r>
              <a:rPr kumimoji="0" lang="en-US" sz="3500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3500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kế</a:t>
            </a:r>
            <a:r>
              <a:rPr kumimoji="0" lang="en-US" sz="3500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3500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bài</a:t>
            </a:r>
            <a:r>
              <a:rPr kumimoji="0" lang="en-US" sz="3500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3500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giảng</a:t>
            </a:r>
            <a:r>
              <a:rPr kumimoji="0" lang="en-US" sz="3500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3500" b="1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E – Learning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AC1BF12-2D57-A04F-768A-0BB37B02C051}"/>
              </a:ext>
            </a:extLst>
          </p:cNvPr>
          <p:cNvSpPr txBox="1"/>
          <p:nvPr/>
        </p:nvSpPr>
        <p:spPr>
          <a:xfrm>
            <a:off x="1" y="3831265"/>
            <a:ext cx="7760043" cy="1015663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ctr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43671B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 </a:t>
            </a:r>
          </a:p>
          <a:p>
            <a:pPr marL="0" marR="0" lvl="0" indent="0" algn="ctr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Mời truy cập: 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ZALO : </a:t>
            </a:r>
            <a:r>
              <a:rPr kumimoji="0" lang="en-US" sz="2000" b="1" i="0" u="sng" strike="noStrike" kern="1200" cap="none" spc="0" normalizeH="0" baseline="0" noProof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0382348780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- </a:t>
            </a:r>
            <a:r>
              <a:rPr kumimoji="0" lang="en-US" sz="2000" b="1" i="0" u="sng" strike="noStrike" kern="1200" cap="none" spc="0" normalizeH="0" baseline="0" noProof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0984848929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75000"/>
                </a:srgbClr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4E71926-8BF3-F518-3047-A9C5F7475B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1383" y="1219830"/>
            <a:ext cx="8541236" cy="144487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BC623E4-8592-CDC4-D892-473045F249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969563" y="445890"/>
            <a:ext cx="12896518" cy="747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01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0" presetClass="entr" presetSubtype="0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" grpId="0" animBg="1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03;p60">
            <a:extLst>
              <a:ext uri="{FF2B5EF4-FFF2-40B4-BE49-F238E27FC236}">
                <a16:creationId xmlns:a16="http://schemas.microsoft.com/office/drawing/2014/main" id="{46EDCE21-F20C-4762-A538-B3BD014DC13A}"/>
              </a:ext>
            </a:extLst>
          </p:cNvPr>
          <p:cNvSpPr txBox="1">
            <a:spLocks noGrp="1"/>
          </p:cNvSpPr>
          <p:nvPr>
            <p:ph type="subTitle" idx="4294967295"/>
          </p:nvPr>
        </p:nvSpPr>
        <p:spPr>
          <a:xfrm flipH="1">
            <a:off x="0" y="3365938"/>
            <a:ext cx="1919255" cy="1023704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600" b="1">
                <a:ln w="12700">
                  <a:solidFill>
                    <a:srgbClr val="002060"/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UTM American Sans" panose="02040603050506020204" pitchFamily="18" charset="0"/>
              </a:rPr>
              <a:t>Yêu cầu cần đạt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B18D49A1-F3D4-4C44-BAD2-2EBDF09D4D8A}"/>
              </a:ext>
            </a:extLst>
          </p:cNvPr>
          <p:cNvSpPr txBox="1"/>
          <p:nvPr/>
        </p:nvSpPr>
        <p:spPr>
          <a:xfrm>
            <a:off x="2285220" y="451566"/>
            <a:ext cx="5752444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200" b="1">
                <a:solidFill>
                  <a:schemeClr val="bg1"/>
                </a:solidFill>
                <a:effectLst/>
                <a:latin typeface="UTM Avo" panose="02040603050506020204" pitchFamily="18" charset="0"/>
                <a:ea typeface="Cambria" panose="02040503050406030204" pitchFamily="18" charset="0"/>
              </a:rPr>
              <a:t>* Kiến thức, kĩ năng</a:t>
            </a:r>
            <a:endParaRPr lang="en-US" sz="2200">
              <a:solidFill>
                <a:schemeClr val="bg1"/>
              </a:solidFill>
              <a:effectLst/>
              <a:latin typeface="UTM Avo" panose="02040603050506020204" pitchFamily="18" charset="0"/>
              <a:ea typeface="Cambria" panose="02040503050406030204" pitchFamily="18" charset="0"/>
            </a:endParaRPr>
          </a:p>
          <a:p>
            <a:r>
              <a:rPr lang="en-US" sz="2200">
                <a:solidFill>
                  <a:schemeClr val="bg1"/>
                </a:solidFill>
                <a:latin typeface="UTM Avo" panose="02040603050506020204" pitchFamily="18" charset="0"/>
              </a:rPr>
              <a:t>- Củng cố về: </a:t>
            </a:r>
          </a:p>
          <a:p>
            <a:r>
              <a:rPr lang="en-US" sz="2200">
                <a:solidFill>
                  <a:schemeClr val="bg1"/>
                </a:solidFill>
                <a:latin typeface="UTM Avo" panose="02040603050506020204" pitchFamily="18" charset="0"/>
              </a:rPr>
              <a:t>+ Phép cộng, phép trừ, mối quan hệ về phép cộng và phép trừ.</a:t>
            </a:r>
          </a:p>
          <a:p>
            <a:r>
              <a:rPr lang="en-US" sz="2200">
                <a:solidFill>
                  <a:schemeClr val="bg1"/>
                </a:solidFill>
                <a:latin typeface="UTM Avo" panose="02040603050506020204" pitchFamily="18" charset="0"/>
              </a:rPr>
              <a:t>+ Tính giá trị biểu thức số.</a:t>
            </a:r>
          </a:p>
          <a:p>
            <a:r>
              <a:rPr lang="en-US" sz="2200">
                <a:solidFill>
                  <a:schemeClr val="bg1"/>
                </a:solidFill>
                <a:latin typeface="UTM Avo" panose="02040603050506020204" pitchFamily="18" charset="0"/>
              </a:rPr>
              <a:t>+ Giải toán có lời văn về phép trừ (qua 10) trong phạm vi 20.</a:t>
            </a:r>
          </a:p>
          <a:p>
            <a:pPr algn="just"/>
            <a:r>
              <a:rPr lang="nl-NL" sz="2200" b="1">
                <a:solidFill>
                  <a:schemeClr val="bg1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* P</a:t>
            </a:r>
            <a:r>
              <a:rPr lang="nl-NL" sz="2200" b="1">
                <a:solidFill>
                  <a:schemeClr val="bg1"/>
                </a:solidFill>
                <a:effectLst/>
                <a:latin typeface="UTM Avo" panose="02040603050506020204" pitchFamily="18" charset="0"/>
                <a:ea typeface="Cambria" panose="02040503050406030204" pitchFamily="18" charset="0"/>
              </a:rPr>
              <a:t>hát triển năng lực và phẩm chất: </a:t>
            </a:r>
            <a:endParaRPr lang="en-US" sz="2200">
              <a:solidFill>
                <a:schemeClr val="bg1"/>
              </a:solidFill>
              <a:effectLst/>
              <a:latin typeface="UTM Avo" panose="02040603050506020204" pitchFamily="18" charset="0"/>
              <a:ea typeface="Cambria" panose="02040503050406030204" pitchFamily="18" charset="0"/>
            </a:endParaRPr>
          </a:p>
          <a:p>
            <a:pPr algn="just"/>
            <a:r>
              <a:rPr lang="nl-NL" sz="2200">
                <a:solidFill>
                  <a:schemeClr val="bg1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- Phát triển năng lực tính toán, kĩ năng so sánh số.</a:t>
            </a:r>
          </a:p>
          <a:p>
            <a:pPr algn="just"/>
            <a:r>
              <a:rPr lang="nl-NL" sz="2200">
                <a:solidFill>
                  <a:schemeClr val="bg1"/>
                </a:solidFill>
                <a:effectLst/>
                <a:latin typeface="UTM Avo" panose="02040603050506020204" pitchFamily="18" charset="0"/>
                <a:ea typeface="Cambria" panose="02040503050406030204" pitchFamily="18" charset="0"/>
              </a:rPr>
              <a:t>- Phát triển kĩ năng hợp tác, rèn tính cẩn thận.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ntr" presetSubtype="4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 build="p"/>
      <p:bldP spid="5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0862EE1-BDE1-4040-B575-A06652DB51D1}"/>
              </a:ext>
            </a:extLst>
          </p:cNvPr>
          <p:cNvSpPr/>
          <p:nvPr/>
        </p:nvSpPr>
        <p:spPr>
          <a:xfrm>
            <a:off x="-664376" y="3153335"/>
            <a:ext cx="11196918" cy="3980330"/>
          </a:xfrm>
          <a:prstGeom prst="rect">
            <a:avLst/>
          </a:prstGeom>
          <a:solidFill>
            <a:schemeClr val="bg1">
              <a:alpha val="3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2" name="Google Shape;542;p64"/>
          <p:cNvSpPr txBox="1">
            <a:spLocks noGrp="1"/>
          </p:cNvSpPr>
          <p:nvPr>
            <p:ph type="ctrTitle" idx="4294967295"/>
          </p:nvPr>
        </p:nvSpPr>
        <p:spPr>
          <a:xfrm>
            <a:off x="-774010" y="3286896"/>
            <a:ext cx="6821100" cy="121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0">
                <a:ln>
                  <a:solidFill>
                    <a:schemeClr val="accent6">
                      <a:lumMod val="40000"/>
                      <a:lumOff val="60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#9Slide05 Heroe Pro" pitchFamily="2" charset="0"/>
              </a:rPr>
              <a:t>Khởi động</a:t>
            </a:r>
            <a:endParaRPr sz="8000">
              <a:ln>
                <a:solidFill>
                  <a:schemeClr val="accent6">
                    <a:lumMod val="40000"/>
                    <a:lumOff val="60000"/>
                  </a:schemeClr>
                </a:solidFill>
              </a:ln>
              <a:solidFill>
                <a:schemeClr val="accent6">
                  <a:lumMod val="75000"/>
                </a:schemeClr>
              </a:solidFill>
              <a:effectLst>
                <a:glow rad="63500">
                  <a:schemeClr val="accent6">
                    <a:satMod val="175000"/>
                    <a:alpha val="40000"/>
                  </a:schemeClr>
                </a:glow>
              </a:effectLst>
              <a:latin typeface="#9Slide05 Heroe Pro" pitchFamily="2" charset="0"/>
            </a:endParaRPr>
          </a:p>
        </p:txBody>
      </p:sp>
      <p:sp>
        <p:nvSpPr>
          <p:cNvPr id="543" name="Google Shape;543;p64"/>
          <p:cNvSpPr txBox="1">
            <a:spLocks noGrp="1"/>
          </p:cNvSpPr>
          <p:nvPr>
            <p:ph type="title" idx="4294967295"/>
          </p:nvPr>
        </p:nvSpPr>
        <p:spPr>
          <a:xfrm>
            <a:off x="1610990" y="2006196"/>
            <a:ext cx="2051100" cy="128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latin typeface="#9Slide07 IcielCrocante" panose="02000000000000000000" pitchFamily="2" charset="0"/>
              </a:rPr>
              <a:t>01</a:t>
            </a:r>
            <a:endParaRPr sz="7200">
              <a:ln>
                <a:solidFill>
                  <a:schemeClr val="bg1"/>
                </a:solidFill>
              </a:ln>
              <a:solidFill>
                <a:srgbClr val="002060"/>
              </a:solidFill>
              <a:latin typeface="#9Slide07 IcielCrocante" panose="02000000000000000000" pitchFamily="2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5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5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58EC7D9A-9E36-4205-BFD6-678C2C2FC6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72000" y="416071"/>
            <a:ext cx="5148712" cy="577800"/>
          </a:xfrm>
        </p:spPr>
        <p:txBody>
          <a:bodyPr/>
          <a:lstStyle/>
          <a:p>
            <a:r>
              <a:rPr lang="en-US" sz="6000">
                <a:ln w="19050">
                  <a:solidFill>
                    <a:schemeClr val="accent5">
                      <a:lumMod val="20000"/>
                      <a:lumOff val="80000"/>
                    </a:schemeClr>
                  </a:solidFill>
                </a:ln>
                <a:latin typeface="UTM American Sans" panose="02040603050506020204" pitchFamily="18" charset="0"/>
              </a:rPr>
              <a:t>Trò chơi</a:t>
            </a:r>
          </a:p>
        </p:txBody>
      </p:sp>
      <p:sp>
        <p:nvSpPr>
          <p:cNvPr id="13" name="Google Shape;502;p60">
            <a:extLst>
              <a:ext uri="{FF2B5EF4-FFF2-40B4-BE49-F238E27FC236}">
                <a16:creationId xmlns:a16="http://schemas.microsoft.com/office/drawing/2014/main" id="{E5E2CD1B-7BD5-4294-9A76-16F0EFBD7215}"/>
              </a:ext>
            </a:extLst>
          </p:cNvPr>
          <p:cNvSpPr txBox="1">
            <a:spLocks/>
          </p:cNvSpPr>
          <p:nvPr/>
        </p:nvSpPr>
        <p:spPr>
          <a:xfrm flipH="1">
            <a:off x="-2232296" y="365623"/>
            <a:ext cx="7887661" cy="100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0"/>
              <a:buFont typeface="Englebert"/>
              <a:buNone/>
              <a:defRPr sz="9000" b="0" i="0" u="none" strike="noStrike" cap="none">
                <a:solidFill>
                  <a:schemeClr val="lt1"/>
                </a:solidFill>
                <a:latin typeface="Englebert"/>
                <a:ea typeface="Englebert"/>
                <a:cs typeface="Englebert"/>
                <a:sym typeface="Engleber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Oswald SemiBold"/>
              <a:buNone/>
              <a:defRPr sz="7200" b="0" i="0" u="none" strike="noStrike" cap="none">
                <a:solidFill>
                  <a:schemeClr val="lt1"/>
                </a:solidFill>
                <a:latin typeface="Oswald SemiBold"/>
                <a:ea typeface="Oswald SemiBold"/>
                <a:cs typeface="Oswald SemiBold"/>
                <a:sym typeface="Oswald SemiBol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Oswald SemiBold"/>
              <a:buNone/>
              <a:defRPr sz="7200" b="0" i="0" u="none" strike="noStrike" cap="none">
                <a:solidFill>
                  <a:schemeClr val="lt1"/>
                </a:solidFill>
                <a:latin typeface="Oswald SemiBold"/>
                <a:ea typeface="Oswald SemiBold"/>
                <a:cs typeface="Oswald SemiBold"/>
                <a:sym typeface="Oswald SemiBol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Oswald SemiBold"/>
              <a:buNone/>
              <a:defRPr sz="7200" b="0" i="0" u="none" strike="noStrike" cap="none">
                <a:solidFill>
                  <a:schemeClr val="lt1"/>
                </a:solidFill>
                <a:latin typeface="Oswald SemiBold"/>
                <a:ea typeface="Oswald SemiBold"/>
                <a:cs typeface="Oswald SemiBold"/>
                <a:sym typeface="Oswald SemiBol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Oswald SemiBold"/>
              <a:buNone/>
              <a:defRPr sz="7200" b="0" i="0" u="none" strike="noStrike" cap="none">
                <a:solidFill>
                  <a:schemeClr val="lt1"/>
                </a:solidFill>
                <a:latin typeface="Oswald SemiBold"/>
                <a:ea typeface="Oswald SemiBold"/>
                <a:cs typeface="Oswald SemiBold"/>
                <a:sym typeface="Oswald SemiBol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Oswald SemiBold"/>
              <a:buNone/>
              <a:defRPr sz="7200" b="0" i="0" u="none" strike="noStrike" cap="none">
                <a:solidFill>
                  <a:schemeClr val="lt1"/>
                </a:solidFill>
                <a:latin typeface="Oswald SemiBold"/>
                <a:ea typeface="Oswald SemiBold"/>
                <a:cs typeface="Oswald SemiBold"/>
                <a:sym typeface="Oswald SemiBol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Oswald SemiBold"/>
              <a:buNone/>
              <a:defRPr sz="7200" b="0" i="0" u="none" strike="noStrike" cap="none">
                <a:solidFill>
                  <a:schemeClr val="lt1"/>
                </a:solidFill>
                <a:latin typeface="Oswald SemiBold"/>
                <a:ea typeface="Oswald SemiBold"/>
                <a:cs typeface="Oswald SemiBold"/>
                <a:sym typeface="Oswald SemiBol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Oswald SemiBold"/>
              <a:buNone/>
              <a:defRPr sz="7200" b="0" i="0" u="none" strike="noStrike" cap="none">
                <a:solidFill>
                  <a:schemeClr val="lt1"/>
                </a:solidFill>
                <a:latin typeface="Oswald SemiBold"/>
                <a:ea typeface="Oswald SemiBold"/>
                <a:cs typeface="Oswald SemiBold"/>
                <a:sym typeface="Oswald SemiBol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Oswald SemiBold"/>
              <a:buNone/>
              <a:defRPr sz="7200" b="0" i="0" u="none" strike="noStrike" cap="none">
                <a:solidFill>
                  <a:schemeClr val="lt1"/>
                </a:solidFill>
                <a:latin typeface="Oswald SemiBold"/>
                <a:ea typeface="Oswald SemiBold"/>
                <a:cs typeface="Oswald SemiBold"/>
                <a:sym typeface="Oswald SemiBold"/>
              </a:defRPr>
            </a:lvl9pPr>
          </a:lstStyle>
          <a:p>
            <a:r>
              <a:rPr lang="en-US" sz="6000">
                <a:ln w="0">
                  <a:solidFill>
                    <a:schemeClr val="accent6">
                      <a:lumMod val="50000"/>
                    </a:schemeClr>
                  </a:solidFill>
                </a:ln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31000">
                      <a:schemeClr val="accent6">
                        <a:lumMod val="40000"/>
                        <a:lumOff val="60000"/>
                      </a:schemeClr>
                    </a:gs>
                    <a:gs pos="62000">
                      <a:schemeClr val="accent6"/>
                    </a:gs>
                    <a:gs pos="95000">
                      <a:schemeClr val="accent6">
                        <a:lumMod val="75000"/>
                      </a:schemeClr>
                    </a:gs>
                  </a:gsLst>
                  <a:lin ang="5400000" scaled="1"/>
                </a:gra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  <a:reflection blurRad="6350" stA="60000" endA="900" endPos="58000" dir="5400000" sy="-100000" algn="bl" rotWithShape="0"/>
                </a:effectLst>
                <a:latin typeface="#9Slide07 IcielCrocante" panose="02000000000000000000" pitchFamily="2" charset="0"/>
              </a:rPr>
              <a:t>Balo học tập</a:t>
            </a:r>
          </a:p>
        </p:txBody>
      </p:sp>
      <p:sp>
        <p:nvSpPr>
          <p:cNvPr id="2" name="Arrow: Striped Right 1">
            <a:hlinkClick r:id="rId3" action="ppaction://hlinksldjump"/>
            <a:extLst>
              <a:ext uri="{FF2B5EF4-FFF2-40B4-BE49-F238E27FC236}">
                <a16:creationId xmlns:a16="http://schemas.microsoft.com/office/drawing/2014/main" id="{5EF62FA8-5531-4F84-AD69-A6547B725911}"/>
              </a:ext>
            </a:extLst>
          </p:cNvPr>
          <p:cNvSpPr/>
          <p:nvPr/>
        </p:nvSpPr>
        <p:spPr>
          <a:xfrm>
            <a:off x="7877060" y="4307596"/>
            <a:ext cx="1209002" cy="749146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bg1"/>
                </a:solidFill>
                <a:latin typeface="UVF TypoSlabserif" panose="02000403050000020004" pitchFamily="2" charset="0"/>
              </a:rPr>
              <a:t>Bài mới</a:t>
            </a:r>
          </a:p>
        </p:txBody>
      </p:sp>
      <p:pic>
        <p:nvPicPr>
          <p:cNvPr id="10" name="Picture 9">
            <a:hlinkClick r:id="rId4" action="ppaction://hlinksldjump"/>
            <a:extLst>
              <a:ext uri="{FF2B5EF4-FFF2-40B4-BE49-F238E27FC236}">
                <a16:creationId xmlns:a16="http://schemas.microsoft.com/office/drawing/2014/main" id="{8ECD7A14-CEEB-7BB0-8CF6-B5CD8531C4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6075" y="1862822"/>
            <a:ext cx="3017782" cy="3133616"/>
          </a:xfrm>
          <a:prstGeom prst="rect">
            <a:avLst/>
          </a:prstGeom>
        </p:spPr>
      </p:pic>
      <p:pic>
        <p:nvPicPr>
          <p:cNvPr id="12" name="Picture 11">
            <a:hlinkClick r:id="rId6" action="ppaction://hlinksldjump"/>
            <a:extLst>
              <a:ext uri="{FF2B5EF4-FFF2-40B4-BE49-F238E27FC236}">
                <a16:creationId xmlns:a16="http://schemas.microsoft.com/office/drawing/2014/main" id="{5F2AC7C1-0282-3D58-C707-75B2BF1C578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42833" y="1970469"/>
            <a:ext cx="3225064" cy="322506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83210F31-4588-4B04-A697-E0838173902C}"/>
              </a:ext>
            </a:extLst>
          </p:cNvPr>
          <p:cNvSpPr/>
          <p:nvPr/>
        </p:nvSpPr>
        <p:spPr>
          <a:xfrm>
            <a:off x="-708445" y="1138454"/>
            <a:ext cx="11196918" cy="2712044"/>
          </a:xfrm>
          <a:prstGeom prst="rect">
            <a:avLst/>
          </a:prstGeom>
          <a:solidFill>
            <a:schemeClr val="bg1">
              <a:alpha val="3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AutoShape 8">
            <a:extLst>
              <a:ext uri="{FF2B5EF4-FFF2-40B4-BE49-F238E27FC236}">
                <a16:creationId xmlns:a16="http://schemas.microsoft.com/office/drawing/2014/main" id="{D9405C28-90A3-4ECF-A22A-F49963BD86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0719" y="356945"/>
            <a:ext cx="5737445" cy="707896"/>
          </a:xfrm>
          <a:prstGeom prst="flowChartTerminator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54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15 – 6 = ?</a:t>
            </a:r>
          </a:p>
        </p:txBody>
      </p:sp>
      <p:sp>
        <p:nvSpPr>
          <p:cNvPr id="6" name="Rectangle 13">
            <a:extLst>
              <a:ext uri="{FF2B5EF4-FFF2-40B4-BE49-F238E27FC236}">
                <a16:creationId xmlns:a16="http://schemas.microsoft.com/office/drawing/2014/main" id="{E09AD74D-2148-487D-B1D9-92FAE0C31C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18641" y="1141441"/>
            <a:ext cx="2703364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5400" b="1">
                <a:latin typeface="Cambria" panose="02040503050406030204" pitchFamily="18" charset="0"/>
                <a:ea typeface="Cambria" panose="02040503050406030204" pitchFamily="18" charset="0"/>
              </a:rPr>
              <a:t>  15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5400" b="1">
                <a:latin typeface="Cambria" panose="02040503050406030204" pitchFamily="18" charset="0"/>
                <a:ea typeface="Cambria" panose="02040503050406030204" pitchFamily="18" charset="0"/>
              </a:rPr>
              <a:t>     6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6F5011B-C993-4D89-82E2-A57B78550B23}"/>
              </a:ext>
            </a:extLst>
          </p:cNvPr>
          <p:cNvSpPr/>
          <p:nvPr/>
        </p:nvSpPr>
        <p:spPr>
          <a:xfrm>
            <a:off x="3196069" y="1571146"/>
            <a:ext cx="413896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540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A80C6DD-2CB2-418D-A491-F579F5DBFAF6}"/>
              </a:ext>
            </a:extLst>
          </p:cNvPr>
          <p:cNvCxnSpPr>
            <a:cxnSpLocks/>
          </p:cNvCxnSpPr>
          <p:nvPr/>
        </p:nvCxnSpPr>
        <p:spPr>
          <a:xfrm>
            <a:off x="3686909" y="2856286"/>
            <a:ext cx="1005840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D7A00DCD-C376-4486-AEC6-394153649B72}"/>
              </a:ext>
            </a:extLst>
          </p:cNvPr>
          <p:cNvSpPr/>
          <p:nvPr/>
        </p:nvSpPr>
        <p:spPr>
          <a:xfrm>
            <a:off x="3696425" y="3016514"/>
            <a:ext cx="1088229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9</a:t>
            </a:r>
          </a:p>
        </p:txBody>
      </p:sp>
      <p:pic>
        <p:nvPicPr>
          <p:cNvPr id="3" name="Picture 2">
            <a:hlinkClick r:id="rId4" action="ppaction://hlinksldjump"/>
            <a:extLst>
              <a:ext uri="{FF2B5EF4-FFF2-40B4-BE49-F238E27FC236}">
                <a16:creationId xmlns:a16="http://schemas.microsoft.com/office/drawing/2014/main" id="{9E9C1A83-28A7-C57D-CB56-E66143D48A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98404" y="2718909"/>
            <a:ext cx="2179519" cy="226317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  <p:bldP spid="7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2A1B5016-E574-4CF4-BF0F-4402C251A81C}"/>
              </a:ext>
            </a:extLst>
          </p:cNvPr>
          <p:cNvSpPr/>
          <p:nvPr/>
        </p:nvSpPr>
        <p:spPr>
          <a:xfrm>
            <a:off x="-708445" y="1260107"/>
            <a:ext cx="11196918" cy="2516778"/>
          </a:xfrm>
          <a:prstGeom prst="rect">
            <a:avLst/>
          </a:prstGeom>
          <a:solidFill>
            <a:schemeClr val="bg1">
              <a:alpha val="3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AutoShape 9">
            <a:extLst>
              <a:ext uri="{FF2B5EF4-FFF2-40B4-BE49-F238E27FC236}">
                <a16:creationId xmlns:a16="http://schemas.microsoft.com/office/drawing/2014/main" id="{82C72FDF-2813-4AAA-947F-0271BD3CCE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15386" y="180753"/>
            <a:ext cx="6112240" cy="887989"/>
          </a:xfrm>
          <a:prstGeom prst="flowChartTerminator">
            <a:avLst/>
          </a:prstGeom>
          <a:solidFill>
            <a:srgbClr val="002060"/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None/>
              <a:defRPr/>
            </a:pPr>
            <a:r>
              <a:rPr lang="en-US" sz="6000" b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8 + 12 = ?</a:t>
            </a:r>
            <a:endParaRPr lang="en-US" sz="60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sp>
        <p:nvSpPr>
          <p:cNvPr id="13" name="Rectangle 13">
            <a:extLst>
              <a:ext uri="{FF2B5EF4-FFF2-40B4-BE49-F238E27FC236}">
                <a16:creationId xmlns:a16="http://schemas.microsoft.com/office/drawing/2014/main" id="{656864C6-6951-45F8-ABEF-63336B0EA9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29393" y="1260107"/>
            <a:ext cx="1508746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5400" b="1">
                <a:latin typeface="Cambria" panose="02040503050406030204" pitchFamily="18" charset="0"/>
                <a:ea typeface="Cambria" panose="02040503050406030204" pitchFamily="18" charset="0"/>
              </a:rPr>
              <a:t>      8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5400" b="1">
                <a:latin typeface="Cambria" panose="02040503050406030204" pitchFamily="18" charset="0"/>
                <a:ea typeface="Cambria" panose="02040503050406030204" pitchFamily="18" charset="0"/>
              </a:rPr>
              <a:t>   12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AE6A321-010C-42F8-A4A7-F08CD5F5FA10}"/>
              </a:ext>
            </a:extLst>
          </p:cNvPr>
          <p:cNvSpPr/>
          <p:nvPr/>
        </p:nvSpPr>
        <p:spPr>
          <a:xfrm>
            <a:off x="2676993" y="1984868"/>
            <a:ext cx="457200" cy="304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5EECFC7-75D2-4AE4-953B-20B547CA3537}"/>
              </a:ext>
            </a:extLst>
          </p:cNvPr>
          <p:cNvCxnSpPr>
            <a:cxnSpLocks/>
          </p:cNvCxnSpPr>
          <p:nvPr/>
        </p:nvCxnSpPr>
        <p:spPr>
          <a:xfrm>
            <a:off x="3187358" y="2951654"/>
            <a:ext cx="1097280" cy="0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FEA5E6B2-75E7-4918-ACB0-3B2D2D4909FC}"/>
              </a:ext>
            </a:extLst>
          </p:cNvPr>
          <p:cNvSpPr/>
          <p:nvPr/>
        </p:nvSpPr>
        <p:spPr>
          <a:xfrm>
            <a:off x="2761942" y="3110115"/>
            <a:ext cx="1820692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20</a:t>
            </a:r>
          </a:p>
        </p:txBody>
      </p:sp>
      <p:pic>
        <p:nvPicPr>
          <p:cNvPr id="3" name="Picture 2">
            <a:hlinkClick r:id="rId4" action="ppaction://hlinksldjump"/>
            <a:extLst>
              <a:ext uri="{FF2B5EF4-FFF2-40B4-BE49-F238E27FC236}">
                <a16:creationId xmlns:a16="http://schemas.microsoft.com/office/drawing/2014/main" id="{086611C7-5553-A23E-DB07-EB9F5A1DA6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20678" y="2686534"/>
            <a:ext cx="2520088" cy="2520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773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  <p:bldP spid="14" grpId="0"/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1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757AAFC-BBD9-4335-BC6F-E1CF978B9FEA}"/>
              </a:ext>
            </a:extLst>
          </p:cNvPr>
          <p:cNvSpPr/>
          <p:nvPr/>
        </p:nvSpPr>
        <p:spPr>
          <a:xfrm>
            <a:off x="-664377" y="2438400"/>
            <a:ext cx="11196918" cy="3233070"/>
          </a:xfrm>
          <a:prstGeom prst="rect">
            <a:avLst/>
          </a:prstGeom>
          <a:solidFill>
            <a:schemeClr val="bg1">
              <a:alpha val="3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16" name="Google Shape;1316;p92"/>
          <p:cNvSpPr txBox="1">
            <a:spLocks noGrp="1"/>
          </p:cNvSpPr>
          <p:nvPr>
            <p:ph type="title" idx="4294967295"/>
          </p:nvPr>
        </p:nvSpPr>
        <p:spPr>
          <a:xfrm flipH="1">
            <a:off x="1477159" y="1291050"/>
            <a:ext cx="2051100" cy="128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0">
                <a:ln w="28575"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bg1"/>
                </a:solidFill>
                <a:latin typeface="#9Slide07 IcielCadena" panose="02000503000000020004" pitchFamily="2" charset="0"/>
              </a:rPr>
              <a:t>02</a:t>
            </a:r>
            <a:endParaRPr sz="8000">
              <a:ln w="28575">
                <a:solidFill>
                  <a:schemeClr val="accent6">
                    <a:lumMod val="75000"/>
                  </a:schemeClr>
                </a:solidFill>
              </a:ln>
              <a:solidFill>
                <a:schemeClr val="bg1"/>
              </a:solidFill>
              <a:latin typeface="#9Slide07 IcielCadena" panose="02000503000000020004" pitchFamily="2" charset="0"/>
            </a:endParaRPr>
          </a:p>
        </p:txBody>
      </p:sp>
      <p:sp>
        <p:nvSpPr>
          <p:cNvPr id="7" name="Google Shape;502;p60">
            <a:extLst>
              <a:ext uri="{FF2B5EF4-FFF2-40B4-BE49-F238E27FC236}">
                <a16:creationId xmlns:a16="http://schemas.microsoft.com/office/drawing/2014/main" id="{291A9740-F7B2-4BC5-B584-19D704921E4A}"/>
              </a:ext>
            </a:extLst>
          </p:cNvPr>
          <p:cNvSpPr txBox="1">
            <a:spLocks/>
          </p:cNvSpPr>
          <p:nvPr/>
        </p:nvSpPr>
        <p:spPr>
          <a:xfrm flipH="1">
            <a:off x="2927174" y="2970651"/>
            <a:ext cx="5843044" cy="100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0"/>
              <a:buFont typeface="Englebert"/>
              <a:buNone/>
              <a:defRPr sz="9000" b="0" i="0" u="none" strike="noStrike" cap="none">
                <a:solidFill>
                  <a:schemeClr val="lt1"/>
                </a:solidFill>
                <a:latin typeface="Englebert"/>
                <a:ea typeface="Englebert"/>
                <a:cs typeface="Englebert"/>
                <a:sym typeface="Engleber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Oswald SemiBold"/>
              <a:buNone/>
              <a:defRPr sz="7200" b="0" i="0" u="none" strike="noStrike" cap="none">
                <a:solidFill>
                  <a:schemeClr val="lt1"/>
                </a:solidFill>
                <a:latin typeface="Oswald SemiBold"/>
                <a:ea typeface="Oswald SemiBold"/>
                <a:cs typeface="Oswald SemiBold"/>
                <a:sym typeface="Oswald SemiBol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Oswald SemiBold"/>
              <a:buNone/>
              <a:defRPr sz="7200" b="0" i="0" u="none" strike="noStrike" cap="none">
                <a:solidFill>
                  <a:schemeClr val="lt1"/>
                </a:solidFill>
                <a:latin typeface="Oswald SemiBold"/>
                <a:ea typeface="Oswald SemiBold"/>
                <a:cs typeface="Oswald SemiBold"/>
                <a:sym typeface="Oswald SemiBol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Oswald SemiBold"/>
              <a:buNone/>
              <a:defRPr sz="7200" b="0" i="0" u="none" strike="noStrike" cap="none">
                <a:solidFill>
                  <a:schemeClr val="lt1"/>
                </a:solidFill>
                <a:latin typeface="Oswald SemiBold"/>
                <a:ea typeface="Oswald SemiBold"/>
                <a:cs typeface="Oswald SemiBold"/>
                <a:sym typeface="Oswald SemiBol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Oswald SemiBold"/>
              <a:buNone/>
              <a:defRPr sz="7200" b="0" i="0" u="none" strike="noStrike" cap="none">
                <a:solidFill>
                  <a:schemeClr val="lt1"/>
                </a:solidFill>
                <a:latin typeface="Oswald SemiBold"/>
                <a:ea typeface="Oswald SemiBold"/>
                <a:cs typeface="Oswald SemiBold"/>
                <a:sym typeface="Oswald SemiBol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Oswald SemiBold"/>
              <a:buNone/>
              <a:defRPr sz="7200" b="0" i="0" u="none" strike="noStrike" cap="none">
                <a:solidFill>
                  <a:schemeClr val="lt1"/>
                </a:solidFill>
                <a:latin typeface="Oswald SemiBold"/>
                <a:ea typeface="Oswald SemiBold"/>
                <a:cs typeface="Oswald SemiBold"/>
                <a:sym typeface="Oswald SemiBol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Oswald SemiBold"/>
              <a:buNone/>
              <a:defRPr sz="7200" b="0" i="0" u="none" strike="noStrike" cap="none">
                <a:solidFill>
                  <a:schemeClr val="lt1"/>
                </a:solidFill>
                <a:latin typeface="Oswald SemiBold"/>
                <a:ea typeface="Oswald SemiBold"/>
                <a:cs typeface="Oswald SemiBold"/>
                <a:sym typeface="Oswald SemiBol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Oswald SemiBold"/>
              <a:buNone/>
              <a:defRPr sz="7200" b="0" i="0" u="none" strike="noStrike" cap="none">
                <a:solidFill>
                  <a:schemeClr val="lt1"/>
                </a:solidFill>
                <a:latin typeface="Oswald SemiBold"/>
                <a:ea typeface="Oswald SemiBold"/>
                <a:cs typeface="Oswald SemiBold"/>
                <a:sym typeface="Oswald SemiBol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Oswald SemiBold"/>
              <a:buNone/>
              <a:defRPr sz="7200" b="0" i="0" u="none" strike="noStrike" cap="none">
                <a:solidFill>
                  <a:schemeClr val="lt1"/>
                </a:solidFill>
                <a:latin typeface="Oswald SemiBold"/>
                <a:ea typeface="Oswald SemiBold"/>
                <a:cs typeface="Oswald SemiBold"/>
                <a:sym typeface="Oswald SemiBold"/>
              </a:defRPr>
            </a:lvl9pPr>
          </a:lstStyle>
          <a:p>
            <a:r>
              <a:rPr lang="en-US">
                <a:ln w="0">
                  <a:solidFill>
                    <a:schemeClr val="accent6">
                      <a:lumMod val="50000"/>
                    </a:schemeClr>
                  </a:solidFill>
                </a:ln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31000">
                      <a:schemeClr val="accent6">
                        <a:lumMod val="40000"/>
                        <a:lumOff val="60000"/>
                      </a:schemeClr>
                    </a:gs>
                    <a:gs pos="62000">
                      <a:schemeClr val="accent6"/>
                    </a:gs>
                    <a:gs pos="95000">
                      <a:schemeClr val="accent6">
                        <a:lumMod val="75000"/>
                      </a:schemeClr>
                    </a:gs>
                  </a:gsLst>
                  <a:lin ang="5400000" scaled="1"/>
                </a:gra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  <a:reflection blurRad="6350" stA="60000" endA="900" endPos="58000" dir="5400000" sy="-100000" algn="bl" rotWithShape="0"/>
                </a:effectLst>
                <a:latin typeface="#9Slide07 IcielCrocante" panose="02000000000000000000" pitchFamily="2" charset="0"/>
              </a:rPr>
              <a:t>LUYỆN TẬP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3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64358FED-4176-44BA-BAD9-74568C7A5608}"/>
              </a:ext>
            </a:extLst>
          </p:cNvPr>
          <p:cNvSpPr/>
          <p:nvPr/>
        </p:nvSpPr>
        <p:spPr>
          <a:xfrm>
            <a:off x="-1094437" y="367553"/>
            <a:ext cx="11196918" cy="4640529"/>
          </a:xfrm>
          <a:prstGeom prst="rect">
            <a:avLst/>
          </a:prstGeom>
          <a:solidFill>
            <a:schemeClr val="bg1">
              <a:alpha val="3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2" name="Google Shape;153;p19">
            <a:extLst>
              <a:ext uri="{FF2B5EF4-FFF2-40B4-BE49-F238E27FC236}">
                <a16:creationId xmlns:a16="http://schemas.microsoft.com/office/drawing/2014/main" id="{5A521D63-4E1C-4679-9B1B-B8B33F818AA3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5071" y="3552270"/>
            <a:ext cx="1575419" cy="1587364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Text Box 17">
            <a:extLst>
              <a:ext uri="{FF2B5EF4-FFF2-40B4-BE49-F238E27FC236}">
                <a16:creationId xmlns:a16="http://schemas.microsoft.com/office/drawing/2014/main" id="{2B468CB7-7BD0-4694-A58B-58B026474E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2565" y="84235"/>
            <a:ext cx="4153862" cy="646331"/>
          </a:xfrm>
          <a:prstGeom prst="homePlate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>
                <a:solidFill>
                  <a:schemeClr val="accent6">
                    <a:lumMod val="75000"/>
                  </a:schemeClr>
                </a:solidFill>
                <a:latin typeface="UVF TypoSlabserif" panose="02000403050000020004" pitchFamily="2" charset="0"/>
              </a:rPr>
              <a:t>Bài 1: Tính nhẩm</a:t>
            </a:r>
            <a:endParaRPr lang="en-US" altLang="en-US" sz="3600" b="1" dirty="0">
              <a:solidFill>
                <a:schemeClr val="accent6">
                  <a:lumMod val="75000"/>
                </a:schemeClr>
              </a:solidFill>
              <a:latin typeface="UVF TypoSlabserif" panose="02000403050000020004" pitchFamily="2" charset="0"/>
            </a:endParaRPr>
          </a:p>
        </p:txBody>
      </p:sp>
      <p:sp>
        <p:nvSpPr>
          <p:cNvPr id="26" name="Rectangle: Rounded Corners 27">
            <a:extLst>
              <a:ext uri="{FF2B5EF4-FFF2-40B4-BE49-F238E27FC236}">
                <a16:creationId xmlns:a16="http://schemas.microsoft.com/office/drawing/2014/main" id="{CC9FD2D6-9410-767B-DDC9-26CBC50E0F03}"/>
              </a:ext>
            </a:extLst>
          </p:cNvPr>
          <p:cNvSpPr/>
          <p:nvPr/>
        </p:nvSpPr>
        <p:spPr>
          <a:xfrm>
            <a:off x="54883" y="1013884"/>
            <a:ext cx="2212328" cy="697516"/>
          </a:xfrm>
          <a:prstGeom prst="round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b="1">
                <a:solidFill>
                  <a:schemeClr val="tx1"/>
                </a:solidFill>
                <a:latin typeface="UTM Avo" panose="02040603050506020204" pitchFamily="18" charset="0"/>
              </a:rPr>
              <a:t>7 + 6 =</a:t>
            </a:r>
          </a:p>
        </p:txBody>
      </p:sp>
      <p:sp>
        <p:nvSpPr>
          <p:cNvPr id="27" name="Rectangle: Rounded Corners 27">
            <a:extLst>
              <a:ext uri="{FF2B5EF4-FFF2-40B4-BE49-F238E27FC236}">
                <a16:creationId xmlns:a16="http://schemas.microsoft.com/office/drawing/2014/main" id="{CC9FD2D6-9410-767B-DDC9-26CBC50E0F03}"/>
              </a:ext>
            </a:extLst>
          </p:cNvPr>
          <p:cNvSpPr/>
          <p:nvPr/>
        </p:nvSpPr>
        <p:spPr>
          <a:xfrm>
            <a:off x="54883" y="1873920"/>
            <a:ext cx="2212328" cy="697516"/>
          </a:xfrm>
          <a:prstGeom prst="round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b="1">
                <a:solidFill>
                  <a:schemeClr val="tx1"/>
                </a:solidFill>
                <a:latin typeface="UTM Avo" panose="02040603050506020204" pitchFamily="18" charset="0"/>
              </a:rPr>
              <a:t>13 - 6 =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CC9FD2D6-9410-767B-DDC9-26CBC50E0F03}"/>
              </a:ext>
            </a:extLst>
          </p:cNvPr>
          <p:cNvSpPr/>
          <p:nvPr/>
        </p:nvSpPr>
        <p:spPr>
          <a:xfrm>
            <a:off x="54883" y="2694949"/>
            <a:ext cx="2212328" cy="697516"/>
          </a:xfrm>
          <a:prstGeom prst="round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b="1">
                <a:solidFill>
                  <a:schemeClr val="tx1"/>
                </a:solidFill>
                <a:latin typeface="UTM Avo" panose="02040603050506020204" pitchFamily="18" charset="0"/>
              </a:rPr>
              <a:t>13 - 7 =</a:t>
            </a:r>
          </a:p>
        </p:txBody>
      </p:sp>
      <p:sp>
        <p:nvSpPr>
          <p:cNvPr id="31" name="Rectangle: Rounded Corners 27">
            <a:extLst>
              <a:ext uri="{FF2B5EF4-FFF2-40B4-BE49-F238E27FC236}">
                <a16:creationId xmlns:a16="http://schemas.microsoft.com/office/drawing/2014/main" id="{CC9FD2D6-9410-767B-DDC9-26CBC50E0F03}"/>
              </a:ext>
            </a:extLst>
          </p:cNvPr>
          <p:cNvSpPr/>
          <p:nvPr/>
        </p:nvSpPr>
        <p:spPr>
          <a:xfrm>
            <a:off x="2303808" y="1505646"/>
            <a:ext cx="2212328" cy="697516"/>
          </a:xfrm>
          <a:prstGeom prst="round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b="1">
                <a:solidFill>
                  <a:schemeClr val="tx1"/>
                </a:solidFill>
                <a:latin typeface="UTM Avo" panose="02040603050506020204" pitchFamily="18" charset="0"/>
              </a:rPr>
              <a:t> 8 + 4 =</a:t>
            </a:r>
          </a:p>
        </p:txBody>
      </p:sp>
      <p:sp>
        <p:nvSpPr>
          <p:cNvPr id="32" name="Rectangle: Rounded Corners 27">
            <a:extLst>
              <a:ext uri="{FF2B5EF4-FFF2-40B4-BE49-F238E27FC236}">
                <a16:creationId xmlns:a16="http://schemas.microsoft.com/office/drawing/2014/main" id="{CC9FD2D6-9410-767B-DDC9-26CBC50E0F03}"/>
              </a:ext>
            </a:extLst>
          </p:cNvPr>
          <p:cNvSpPr/>
          <p:nvPr/>
        </p:nvSpPr>
        <p:spPr>
          <a:xfrm>
            <a:off x="2303808" y="2365682"/>
            <a:ext cx="2212328" cy="697516"/>
          </a:xfrm>
          <a:prstGeom prst="round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b="1">
                <a:solidFill>
                  <a:schemeClr val="tx1"/>
                </a:solidFill>
                <a:latin typeface="UTM Avo" panose="02040603050506020204" pitchFamily="18" charset="0"/>
              </a:rPr>
              <a:t> 12 - 8 =</a:t>
            </a:r>
          </a:p>
        </p:txBody>
      </p:sp>
      <p:sp>
        <p:nvSpPr>
          <p:cNvPr id="33" name="Rectangle: Rounded Corners 27">
            <a:extLst>
              <a:ext uri="{FF2B5EF4-FFF2-40B4-BE49-F238E27FC236}">
                <a16:creationId xmlns:a16="http://schemas.microsoft.com/office/drawing/2014/main" id="{CC9FD2D6-9410-767B-DDC9-26CBC50E0F03}"/>
              </a:ext>
            </a:extLst>
          </p:cNvPr>
          <p:cNvSpPr/>
          <p:nvPr/>
        </p:nvSpPr>
        <p:spPr>
          <a:xfrm>
            <a:off x="2303808" y="3186711"/>
            <a:ext cx="2212328" cy="697516"/>
          </a:xfrm>
          <a:prstGeom prst="round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b="1">
                <a:solidFill>
                  <a:schemeClr val="tx1"/>
                </a:solidFill>
                <a:latin typeface="UTM Avo" panose="02040603050506020204" pitchFamily="18" charset="0"/>
              </a:rPr>
              <a:t> 12 - 4 =</a:t>
            </a:r>
          </a:p>
        </p:txBody>
      </p:sp>
      <p:sp>
        <p:nvSpPr>
          <p:cNvPr id="34" name="Rectangle: Rounded Corners 27">
            <a:extLst>
              <a:ext uri="{FF2B5EF4-FFF2-40B4-BE49-F238E27FC236}">
                <a16:creationId xmlns:a16="http://schemas.microsoft.com/office/drawing/2014/main" id="{CC9FD2D6-9410-767B-DDC9-26CBC50E0F03}"/>
              </a:ext>
            </a:extLst>
          </p:cNvPr>
          <p:cNvSpPr/>
          <p:nvPr/>
        </p:nvSpPr>
        <p:spPr>
          <a:xfrm>
            <a:off x="4552734" y="1751495"/>
            <a:ext cx="2212328" cy="697516"/>
          </a:xfrm>
          <a:prstGeom prst="round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b="1">
                <a:solidFill>
                  <a:schemeClr val="tx1"/>
                </a:solidFill>
                <a:latin typeface="UTM Avo" panose="02040603050506020204" pitchFamily="18" charset="0"/>
              </a:rPr>
              <a:t> 6 + 8 =</a:t>
            </a:r>
          </a:p>
        </p:txBody>
      </p:sp>
      <p:sp>
        <p:nvSpPr>
          <p:cNvPr id="35" name="Rectangle: Rounded Corners 27">
            <a:extLst>
              <a:ext uri="{FF2B5EF4-FFF2-40B4-BE49-F238E27FC236}">
                <a16:creationId xmlns:a16="http://schemas.microsoft.com/office/drawing/2014/main" id="{CC9FD2D6-9410-767B-DDC9-26CBC50E0F03}"/>
              </a:ext>
            </a:extLst>
          </p:cNvPr>
          <p:cNvSpPr/>
          <p:nvPr/>
        </p:nvSpPr>
        <p:spPr>
          <a:xfrm>
            <a:off x="4552734" y="2611531"/>
            <a:ext cx="2212328" cy="697516"/>
          </a:xfrm>
          <a:prstGeom prst="round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b="1">
                <a:solidFill>
                  <a:schemeClr val="tx1"/>
                </a:solidFill>
                <a:latin typeface="UTM Avo" panose="02040603050506020204" pitchFamily="18" charset="0"/>
              </a:rPr>
              <a:t> 14 - 6 =</a:t>
            </a:r>
          </a:p>
        </p:txBody>
      </p:sp>
      <p:sp>
        <p:nvSpPr>
          <p:cNvPr id="36" name="Rectangle: Rounded Corners 27">
            <a:extLst>
              <a:ext uri="{FF2B5EF4-FFF2-40B4-BE49-F238E27FC236}">
                <a16:creationId xmlns:a16="http://schemas.microsoft.com/office/drawing/2014/main" id="{CC9FD2D6-9410-767B-DDC9-26CBC50E0F03}"/>
              </a:ext>
            </a:extLst>
          </p:cNvPr>
          <p:cNvSpPr/>
          <p:nvPr/>
        </p:nvSpPr>
        <p:spPr>
          <a:xfrm>
            <a:off x="4552734" y="3432560"/>
            <a:ext cx="2212328" cy="697516"/>
          </a:xfrm>
          <a:prstGeom prst="round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b="1">
                <a:solidFill>
                  <a:schemeClr val="tx1"/>
                </a:solidFill>
                <a:latin typeface="UTM Avo" panose="02040603050506020204" pitchFamily="18" charset="0"/>
              </a:rPr>
              <a:t> 14 - 8 =</a:t>
            </a:r>
          </a:p>
        </p:txBody>
      </p:sp>
      <p:sp>
        <p:nvSpPr>
          <p:cNvPr id="37" name="Rectangle: Rounded Corners 27">
            <a:extLst>
              <a:ext uri="{FF2B5EF4-FFF2-40B4-BE49-F238E27FC236}">
                <a16:creationId xmlns:a16="http://schemas.microsoft.com/office/drawing/2014/main" id="{CC9FD2D6-9410-767B-DDC9-26CBC50E0F03}"/>
              </a:ext>
            </a:extLst>
          </p:cNvPr>
          <p:cNvSpPr/>
          <p:nvPr/>
        </p:nvSpPr>
        <p:spPr>
          <a:xfrm>
            <a:off x="6838257" y="2194783"/>
            <a:ext cx="2212328" cy="697516"/>
          </a:xfrm>
          <a:prstGeom prst="round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b="1">
                <a:solidFill>
                  <a:schemeClr val="tx1"/>
                </a:solidFill>
                <a:latin typeface="UTM Avo" panose="02040603050506020204" pitchFamily="18" charset="0"/>
              </a:rPr>
              <a:t> 9 + 7 =</a:t>
            </a:r>
          </a:p>
        </p:txBody>
      </p:sp>
      <p:sp>
        <p:nvSpPr>
          <p:cNvPr id="38" name="Rectangle: Rounded Corners 27">
            <a:extLst>
              <a:ext uri="{FF2B5EF4-FFF2-40B4-BE49-F238E27FC236}">
                <a16:creationId xmlns:a16="http://schemas.microsoft.com/office/drawing/2014/main" id="{CC9FD2D6-9410-767B-DDC9-26CBC50E0F03}"/>
              </a:ext>
            </a:extLst>
          </p:cNvPr>
          <p:cNvSpPr/>
          <p:nvPr/>
        </p:nvSpPr>
        <p:spPr>
          <a:xfrm>
            <a:off x="6838257" y="3054819"/>
            <a:ext cx="2212328" cy="697516"/>
          </a:xfrm>
          <a:prstGeom prst="round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b="1">
                <a:solidFill>
                  <a:schemeClr val="tx1"/>
                </a:solidFill>
                <a:latin typeface="UTM Avo" panose="02040603050506020204" pitchFamily="18" charset="0"/>
              </a:rPr>
              <a:t> 16 - 9 =</a:t>
            </a:r>
          </a:p>
        </p:txBody>
      </p:sp>
      <p:sp>
        <p:nvSpPr>
          <p:cNvPr id="39" name="Rectangle: Rounded Corners 27">
            <a:extLst>
              <a:ext uri="{FF2B5EF4-FFF2-40B4-BE49-F238E27FC236}">
                <a16:creationId xmlns:a16="http://schemas.microsoft.com/office/drawing/2014/main" id="{CC9FD2D6-9410-767B-DDC9-26CBC50E0F03}"/>
              </a:ext>
            </a:extLst>
          </p:cNvPr>
          <p:cNvSpPr/>
          <p:nvPr/>
        </p:nvSpPr>
        <p:spPr>
          <a:xfrm>
            <a:off x="6838257" y="3875848"/>
            <a:ext cx="2212328" cy="697516"/>
          </a:xfrm>
          <a:prstGeom prst="round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b="1">
                <a:solidFill>
                  <a:schemeClr val="tx1"/>
                </a:solidFill>
                <a:latin typeface="UTM Avo" panose="02040603050506020204" pitchFamily="18" charset="0"/>
              </a:rPr>
              <a:t> 16 - 7 =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554025" y="1040496"/>
            <a:ext cx="8531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13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1705245" y="1892295"/>
            <a:ext cx="8531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7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1739453" y="2700331"/>
            <a:ext cx="8531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6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3811350" y="1506640"/>
            <a:ext cx="8531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12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4027366" y="2371783"/>
            <a:ext cx="8531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4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4036317" y="3186622"/>
            <a:ext cx="8531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8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6034795" y="1777087"/>
            <a:ext cx="8531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14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6239694" y="2637123"/>
            <a:ext cx="8531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8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6285243" y="3433988"/>
            <a:ext cx="8531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6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8332845" y="2207309"/>
            <a:ext cx="8531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16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8523197" y="3069299"/>
            <a:ext cx="8531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7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8534169" y="3884227"/>
            <a:ext cx="8531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9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000"/>
                            </p:stCondLst>
                            <p:childTnLst>
                              <p:par>
                                <p:cTn id="4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500"/>
                            </p:stCondLst>
                            <p:childTnLst>
                              <p:par>
                                <p:cTn id="4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0"/>
                            </p:stCondLst>
                            <p:childTnLst>
                              <p:par>
                                <p:cTn id="5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500"/>
                            </p:stCondLst>
                            <p:childTnLst>
                              <p:par>
                                <p:cTn id="5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" grpId="0" animBg="1"/>
      <p:bldP spid="26" grpId="0" animBg="1"/>
      <p:bldP spid="27" grpId="0" animBg="1"/>
      <p:bldP spid="28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/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/>
      <p:bldP spid="49" grpId="0"/>
      <p:bldP spid="50" grpId="0"/>
      <p:bldP spid="5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Rectangle 138">
            <a:extLst>
              <a:ext uri="{FF2B5EF4-FFF2-40B4-BE49-F238E27FC236}">
                <a16:creationId xmlns:a16="http://schemas.microsoft.com/office/drawing/2014/main" id="{A8850F20-6D87-4D8C-9694-67C3BC5C3595}"/>
              </a:ext>
            </a:extLst>
          </p:cNvPr>
          <p:cNvSpPr/>
          <p:nvPr/>
        </p:nvSpPr>
        <p:spPr>
          <a:xfrm>
            <a:off x="-700242" y="1657676"/>
            <a:ext cx="11196918" cy="3059257"/>
          </a:xfrm>
          <a:prstGeom prst="rect">
            <a:avLst/>
          </a:prstGeom>
          <a:solidFill>
            <a:schemeClr val="bg1">
              <a:alpha val="3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2" name="Google Shape;878;p83">
            <a:extLst>
              <a:ext uri="{FF2B5EF4-FFF2-40B4-BE49-F238E27FC236}">
                <a16:creationId xmlns:a16="http://schemas.microsoft.com/office/drawing/2014/main" id="{7D1ADB5E-72AA-44C3-AB69-E75A9721D410}"/>
              </a:ext>
            </a:extLst>
          </p:cNvPr>
          <p:cNvGrpSpPr/>
          <p:nvPr/>
        </p:nvGrpSpPr>
        <p:grpSpPr>
          <a:xfrm>
            <a:off x="3249841" y="2973404"/>
            <a:ext cx="2408761" cy="2606609"/>
            <a:chOff x="1620827" y="963391"/>
            <a:chExt cx="2408761" cy="2606609"/>
          </a:xfrm>
        </p:grpSpPr>
        <p:grpSp>
          <p:nvGrpSpPr>
            <p:cNvPr id="43" name="Google Shape;879;p83">
              <a:extLst>
                <a:ext uri="{FF2B5EF4-FFF2-40B4-BE49-F238E27FC236}">
                  <a16:creationId xmlns:a16="http://schemas.microsoft.com/office/drawing/2014/main" id="{60DDB382-4E0E-4A5E-932E-C4A4ECEF0ACD}"/>
                </a:ext>
              </a:extLst>
            </p:cNvPr>
            <p:cNvGrpSpPr/>
            <p:nvPr/>
          </p:nvGrpSpPr>
          <p:grpSpPr>
            <a:xfrm>
              <a:off x="1620827" y="963391"/>
              <a:ext cx="2368213" cy="2606609"/>
              <a:chOff x="1763789" y="1203341"/>
              <a:chExt cx="2368213" cy="2606609"/>
            </a:xfrm>
          </p:grpSpPr>
          <p:sp>
            <p:nvSpPr>
              <p:cNvPr id="46" name="Google Shape;880;p83">
                <a:extLst>
                  <a:ext uri="{FF2B5EF4-FFF2-40B4-BE49-F238E27FC236}">
                    <a16:creationId xmlns:a16="http://schemas.microsoft.com/office/drawing/2014/main" id="{975E72E9-2CEC-4946-A135-BDD7BE4D1618}"/>
                  </a:ext>
                </a:extLst>
              </p:cNvPr>
              <p:cNvSpPr/>
              <p:nvPr/>
            </p:nvSpPr>
            <p:spPr>
              <a:xfrm flipH="1">
                <a:off x="3061211" y="2436250"/>
                <a:ext cx="585697" cy="522996"/>
              </a:xfrm>
              <a:custGeom>
                <a:avLst/>
                <a:gdLst/>
                <a:ahLst/>
                <a:cxnLst/>
                <a:rect l="l" t="t" r="r" b="b"/>
                <a:pathLst>
                  <a:path w="10051" h="8975" extrusionOk="0">
                    <a:moveTo>
                      <a:pt x="7828" y="0"/>
                    </a:moveTo>
                    <a:cubicBezTo>
                      <a:pt x="7828" y="0"/>
                      <a:pt x="1066" y="3591"/>
                      <a:pt x="533" y="4635"/>
                    </a:cubicBezTo>
                    <a:cubicBezTo>
                      <a:pt x="1" y="5677"/>
                      <a:pt x="325" y="8254"/>
                      <a:pt x="1162" y="8940"/>
                    </a:cubicBezTo>
                    <a:cubicBezTo>
                      <a:pt x="1190" y="8963"/>
                      <a:pt x="1228" y="8975"/>
                      <a:pt x="1273" y="8975"/>
                    </a:cubicBezTo>
                    <a:cubicBezTo>
                      <a:pt x="2541" y="8975"/>
                      <a:pt x="10051" y="0"/>
                      <a:pt x="10051" y="0"/>
                    </a:cubicBezTo>
                    <a:close/>
                  </a:path>
                </a:pathLst>
              </a:custGeom>
              <a:solidFill>
                <a:srgbClr val="DB83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881;p83">
                <a:extLst>
                  <a:ext uri="{FF2B5EF4-FFF2-40B4-BE49-F238E27FC236}">
                    <a16:creationId xmlns:a16="http://schemas.microsoft.com/office/drawing/2014/main" id="{8ABF614E-5270-44A1-9F54-654C8169004D}"/>
                  </a:ext>
                </a:extLst>
              </p:cNvPr>
              <p:cNvSpPr/>
              <p:nvPr/>
            </p:nvSpPr>
            <p:spPr>
              <a:xfrm flipH="1">
                <a:off x="2173837" y="2428675"/>
                <a:ext cx="1500692" cy="1078158"/>
              </a:xfrm>
              <a:custGeom>
                <a:avLst/>
                <a:gdLst/>
                <a:ahLst/>
                <a:cxnLst/>
                <a:rect l="l" t="t" r="r" b="b"/>
                <a:pathLst>
                  <a:path w="25753" h="18502" extrusionOk="0">
                    <a:moveTo>
                      <a:pt x="10508" y="1"/>
                    </a:moveTo>
                    <a:cubicBezTo>
                      <a:pt x="6343" y="1523"/>
                      <a:pt x="1773" y="6026"/>
                      <a:pt x="888" y="10459"/>
                    </a:cubicBezTo>
                    <a:cubicBezTo>
                      <a:pt x="1" y="14894"/>
                      <a:pt x="308" y="17382"/>
                      <a:pt x="1469" y="17621"/>
                    </a:cubicBezTo>
                    <a:cubicBezTo>
                      <a:pt x="1537" y="17636"/>
                      <a:pt x="1639" y="17642"/>
                      <a:pt x="1770" y="17642"/>
                    </a:cubicBezTo>
                    <a:cubicBezTo>
                      <a:pt x="3651" y="17642"/>
                      <a:pt x="11584" y="16279"/>
                      <a:pt x="14763" y="16279"/>
                    </a:cubicBezTo>
                    <a:cubicBezTo>
                      <a:pt x="15100" y="16279"/>
                      <a:pt x="15384" y="16294"/>
                      <a:pt x="15601" y="16328"/>
                    </a:cubicBezTo>
                    <a:cubicBezTo>
                      <a:pt x="17530" y="16628"/>
                      <a:pt x="21522" y="18501"/>
                      <a:pt x="23579" y="18501"/>
                    </a:cubicBezTo>
                    <a:cubicBezTo>
                      <a:pt x="24092" y="18501"/>
                      <a:pt x="24484" y="18385"/>
                      <a:pt x="24695" y="18099"/>
                    </a:cubicBezTo>
                    <a:cubicBezTo>
                      <a:pt x="25753" y="16669"/>
                      <a:pt x="23627" y="8039"/>
                      <a:pt x="21790" y="4455"/>
                    </a:cubicBezTo>
                    <a:cubicBezTo>
                      <a:pt x="19953" y="874"/>
                      <a:pt x="10508" y="1"/>
                      <a:pt x="10508" y="1"/>
                    </a:cubicBezTo>
                    <a:close/>
                  </a:path>
                </a:pathLst>
              </a:custGeom>
              <a:solidFill>
                <a:srgbClr val="FF9C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882;p83">
                <a:extLst>
                  <a:ext uri="{FF2B5EF4-FFF2-40B4-BE49-F238E27FC236}">
                    <a16:creationId xmlns:a16="http://schemas.microsoft.com/office/drawing/2014/main" id="{79CABF93-B472-4162-8E57-49B949BDA38E}"/>
                  </a:ext>
                </a:extLst>
              </p:cNvPr>
              <p:cNvSpPr/>
              <p:nvPr/>
            </p:nvSpPr>
            <p:spPr>
              <a:xfrm flipH="1">
                <a:off x="3011271" y="2793168"/>
                <a:ext cx="176099" cy="721122"/>
              </a:xfrm>
              <a:custGeom>
                <a:avLst/>
                <a:gdLst/>
                <a:ahLst/>
                <a:cxnLst/>
                <a:rect l="l" t="t" r="r" b="b"/>
                <a:pathLst>
                  <a:path w="3022" h="12375" extrusionOk="0">
                    <a:moveTo>
                      <a:pt x="1146" y="0"/>
                    </a:moveTo>
                    <a:cubicBezTo>
                      <a:pt x="932" y="0"/>
                      <a:pt x="717" y="633"/>
                      <a:pt x="823" y="1272"/>
                    </a:cubicBezTo>
                    <a:cubicBezTo>
                      <a:pt x="963" y="2102"/>
                      <a:pt x="0" y="4014"/>
                      <a:pt x="331" y="4453"/>
                    </a:cubicBezTo>
                    <a:cubicBezTo>
                      <a:pt x="796" y="5068"/>
                      <a:pt x="441" y="5529"/>
                      <a:pt x="847" y="6174"/>
                    </a:cubicBezTo>
                    <a:cubicBezTo>
                      <a:pt x="1250" y="6820"/>
                      <a:pt x="1916" y="9427"/>
                      <a:pt x="577" y="9588"/>
                    </a:cubicBezTo>
                    <a:cubicBezTo>
                      <a:pt x="577" y="9588"/>
                      <a:pt x="451" y="11875"/>
                      <a:pt x="1417" y="12309"/>
                    </a:cubicBezTo>
                    <a:cubicBezTo>
                      <a:pt x="1519" y="12354"/>
                      <a:pt x="1618" y="12375"/>
                      <a:pt x="1713" y="12375"/>
                    </a:cubicBezTo>
                    <a:cubicBezTo>
                      <a:pt x="2512" y="12375"/>
                      <a:pt x="3022" y="10926"/>
                      <a:pt x="3022" y="10926"/>
                    </a:cubicBezTo>
                    <a:cubicBezTo>
                      <a:pt x="3022" y="10926"/>
                      <a:pt x="2356" y="8243"/>
                      <a:pt x="1913" y="6711"/>
                    </a:cubicBezTo>
                    <a:cubicBezTo>
                      <a:pt x="1059" y="3764"/>
                      <a:pt x="1513" y="398"/>
                      <a:pt x="1270" y="78"/>
                    </a:cubicBezTo>
                    <a:cubicBezTo>
                      <a:pt x="1231" y="25"/>
                      <a:pt x="1188" y="0"/>
                      <a:pt x="1146" y="0"/>
                    </a:cubicBezTo>
                    <a:close/>
                  </a:path>
                </a:pathLst>
              </a:custGeom>
              <a:solidFill>
                <a:srgbClr val="DB83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883;p83">
                <a:extLst>
                  <a:ext uri="{FF2B5EF4-FFF2-40B4-BE49-F238E27FC236}">
                    <a16:creationId xmlns:a16="http://schemas.microsoft.com/office/drawing/2014/main" id="{A12742E7-C047-4613-8226-101512E1CAFE}"/>
                  </a:ext>
                </a:extLst>
              </p:cNvPr>
              <p:cNvSpPr/>
              <p:nvPr/>
            </p:nvSpPr>
            <p:spPr>
              <a:xfrm flipH="1">
                <a:off x="3062201" y="2428675"/>
                <a:ext cx="755736" cy="1073263"/>
              </a:xfrm>
              <a:custGeom>
                <a:avLst/>
                <a:gdLst/>
                <a:ahLst/>
                <a:cxnLst/>
                <a:rect l="l" t="t" r="r" b="b"/>
                <a:pathLst>
                  <a:path w="12969" h="18418" extrusionOk="0">
                    <a:moveTo>
                      <a:pt x="12969" y="1"/>
                    </a:moveTo>
                    <a:cubicBezTo>
                      <a:pt x="12968" y="1"/>
                      <a:pt x="9118" y="1451"/>
                      <a:pt x="4561" y="5162"/>
                    </a:cubicBezTo>
                    <a:cubicBezTo>
                      <a:pt x="0" y="8869"/>
                      <a:pt x="1656" y="17007"/>
                      <a:pt x="3210" y="18256"/>
                    </a:cubicBezTo>
                    <a:cubicBezTo>
                      <a:pt x="3347" y="18367"/>
                      <a:pt x="3485" y="18418"/>
                      <a:pt x="3623" y="18418"/>
                    </a:cubicBezTo>
                    <a:cubicBezTo>
                      <a:pt x="5037" y="18418"/>
                      <a:pt x="6367" y="13057"/>
                      <a:pt x="6367" y="13057"/>
                    </a:cubicBezTo>
                    <a:lnTo>
                      <a:pt x="6367" y="13057"/>
                    </a:lnTo>
                    <a:cubicBezTo>
                      <a:pt x="6367" y="13057"/>
                      <a:pt x="6218" y="13089"/>
                      <a:pt x="6004" y="13089"/>
                    </a:cubicBezTo>
                    <a:cubicBezTo>
                      <a:pt x="5261" y="13089"/>
                      <a:pt x="3731" y="12703"/>
                      <a:pt x="4875" y="9251"/>
                    </a:cubicBezTo>
                    <a:cubicBezTo>
                      <a:pt x="6350" y="4803"/>
                      <a:pt x="12968" y="1"/>
                      <a:pt x="12969" y="1"/>
                    </a:cubicBezTo>
                    <a:close/>
                  </a:path>
                </a:pathLst>
              </a:custGeom>
              <a:solidFill>
                <a:srgbClr val="DB83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884;p83">
                <a:extLst>
                  <a:ext uri="{FF2B5EF4-FFF2-40B4-BE49-F238E27FC236}">
                    <a16:creationId xmlns:a16="http://schemas.microsoft.com/office/drawing/2014/main" id="{DBADBAA1-F11C-4FB7-AF32-5F84C0167890}"/>
                  </a:ext>
                </a:extLst>
              </p:cNvPr>
              <p:cNvSpPr/>
              <p:nvPr/>
            </p:nvSpPr>
            <p:spPr>
              <a:xfrm flipH="1">
                <a:off x="2526677" y="2483975"/>
                <a:ext cx="697522" cy="400449"/>
              </a:xfrm>
              <a:custGeom>
                <a:avLst/>
                <a:gdLst/>
                <a:ahLst/>
                <a:cxnLst/>
                <a:rect l="l" t="t" r="r" b="b"/>
                <a:pathLst>
                  <a:path w="11970" h="6872" extrusionOk="0">
                    <a:moveTo>
                      <a:pt x="1244" y="0"/>
                    </a:moveTo>
                    <a:lnTo>
                      <a:pt x="97" y="854"/>
                    </a:lnTo>
                    <a:cubicBezTo>
                      <a:pt x="1" y="1000"/>
                      <a:pt x="1371" y="3044"/>
                      <a:pt x="2557" y="3044"/>
                    </a:cubicBezTo>
                    <a:cubicBezTo>
                      <a:pt x="2638" y="3044"/>
                      <a:pt x="2718" y="3035"/>
                      <a:pt x="2797" y="3014"/>
                    </a:cubicBezTo>
                    <a:cubicBezTo>
                      <a:pt x="3013" y="2959"/>
                      <a:pt x="3156" y="2933"/>
                      <a:pt x="3246" y="2933"/>
                    </a:cubicBezTo>
                    <a:cubicBezTo>
                      <a:pt x="3670" y="2933"/>
                      <a:pt x="2934" y="3506"/>
                      <a:pt x="3196" y="4322"/>
                    </a:cubicBezTo>
                    <a:cubicBezTo>
                      <a:pt x="3402" y="4964"/>
                      <a:pt x="4201" y="5251"/>
                      <a:pt x="4945" y="5251"/>
                    </a:cubicBezTo>
                    <a:cubicBezTo>
                      <a:pt x="5348" y="5251"/>
                      <a:pt x="5735" y="5166"/>
                      <a:pt x="6002" y="5008"/>
                    </a:cubicBezTo>
                    <a:cubicBezTo>
                      <a:pt x="6105" y="4946"/>
                      <a:pt x="6194" y="4919"/>
                      <a:pt x="6274" y="4919"/>
                    </a:cubicBezTo>
                    <a:cubicBezTo>
                      <a:pt x="6778" y="4919"/>
                      <a:pt x="6921" y="6009"/>
                      <a:pt x="8111" y="6421"/>
                    </a:cubicBezTo>
                    <a:cubicBezTo>
                      <a:pt x="9362" y="6852"/>
                      <a:pt x="11514" y="6872"/>
                      <a:pt x="11907" y="6872"/>
                    </a:cubicBezTo>
                    <a:cubicBezTo>
                      <a:pt x="11948" y="6872"/>
                      <a:pt x="11969" y="6872"/>
                      <a:pt x="11969" y="6872"/>
                    </a:cubicBezTo>
                    <a:lnTo>
                      <a:pt x="1244" y="0"/>
                    </a:lnTo>
                    <a:close/>
                  </a:path>
                </a:pathLst>
              </a:custGeom>
              <a:solidFill>
                <a:srgbClr val="DB83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885;p83">
                <a:extLst>
                  <a:ext uri="{FF2B5EF4-FFF2-40B4-BE49-F238E27FC236}">
                    <a16:creationId xmlns:a16="http://schemas.microsoft.com/office/drawing/2014/main" id="{0D561397-4594-424E-BB73-94DFCDD0C330}"/>
                  </a:ext>
                </a:extLst>
              </p:cNvPr>
              <p:cNvSpPr/>
              <p:nvPr/>
            </p:nvSpPr>
            <p:spPr>
              <a:xfrm flipH="1">
                <a:off x="2352035" y="2749756"/>
                <a:ext cx="95742" cy="73249"/>
              </a:xfrm>
              <a:custGeom>
                <a:avLst/>
                <a:gdLst/>
                <a:ahLst/>
                <a:cxnLst/>
                <a:rect l="l" t="t" r="r" b="b"/>
                <a:pathLst>
                  <a:path w="1643" h="1257" extrusionOk="0">
                    <a:moveTo>
                      <a:pt x="823" y="0"/>
                    </a:moveTo>
                    <a:lnTo>
                      <a:pt x="0" y="874"/>
                    </a:lnTo>
                    <a:cubicBezTo>
                      <a:pt x="0" y="874"/>
                      <a:pt x="361" y="1257"/>
                      <a:pt x="910" y="1257"/>
                    </a:cubicBezTo>
                    <a:cubicBezTo>
                      <a:pt x="1128" y="1257"/>
                      <a:pt x="1375" y="1196"/>
                      <a:pt x="1642" y="1028"/>
                    </a:cubicBezTo>
                    <a:lnTo>
                      <a:pt x="823" y="0"/>
                    </a:lnTo>
                    <a:close/>
                  </a:path>
                </a:pathLst>
              </a:custGeom>
              <a:solidFill>
                <a:srgbClr val="E5A62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886;p83">
                <a:extLst>
                  <a:ext uri="{FF2B5EF4-FFF2-40B4-BE49-F238E27FC236}">
                    <a16:creationId xmlns:a16="http://schemas.microsoft.com/office/drawing/2014/main" id="{AC760B53-C796-4E18-A262-1A42511ADBCA}"/>
                  </a:ext>
                </a:extLst>
              </p:cNvPr>
              <p:cNvSpPr/>
              <p:nvPr/>
            </p:nvSpPr>
            <p:spPr>
              <a:xfrm flipH="1">
                <a:off x="2232343" y="1721074"/>
                <a:ext cx="1100010" cy="726308"/>
              </a:xfrm>
              <a:custGeom>
                <a:avLst/>
                <a:gdLst/>
                <a:ahLst/>
                <a:cxnLst/>
                <a:rect l="l" t="t" r="r" b="b"/>
                <a:pathLst>
                  <a:path w="18877" h="12464" extrusionOk="0">
                    <a:moveTo>
                      <a:pt x="10211" y="0"/>
                    </a:moveTo>
                    <a:cubicBezTo>
                      <a:pt x="5546" y="0"/>
                      <a:pt x="327" y="2374"/>
                      <a:pt x="1792" y="7743"/>
                    </a:cubicBezTo>
                    <a:cubicBezTo>
                      <a:pt x="1792" y="7743"/>
                      <a:pt x="0" y="8289"/>
                      <a:pt x="325" y="10269"/>
                    </a:cubicBezTo>
                    <a:cubicBezTo>
                      <a:pt x="617" y="12054"/>
                      <a:pt x="1942" y="12464"/>
                      <a:pt x="3049" y="12464"/>
                    </a:cubicBezTo>
                    <a:cubicBezTo>
                      <a:pt x="3168" y="12464"/>
                      <a:pt x="3285" y="12459"/>
                      <a:pt x="3397" y="12451"/>
                    </a:cubicBezTo>
                    <a:cubicBezTo>
                      <a:pt x="4557" y="12365"/>
                      <a:pt x="16669" y="10283"/>
                      <a:pt x="17027" y="8306"/>
                    </a:cubicBezTo>
                    <a:cubicBezTo>
                      <a:pt x="17027" y="8306"/>
                      <a:pt x="18877" y="2694"/>
                      <a:pt x="14416" y="766"/>
                    </a:cubicBezTo>
                    <a:cubicBezTo>
                      <a:pt x="13254" y="263"/>
                      <a:pt x="11763" y="0"/>
                      <a:pt x="10211" y="0"/>
                    </a:cubicBezTo>
                    <a:close/>
                  </a:path>
                </a:pathLst>
              </a:custGeom>
              <a:solidFill>
                <a:srgbClr val="FFB3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887;p83">
                <a:extLst>
                  <a:ext uri="{FF2B5EF4-FFF2-40B4-BE49-F238E27FC236}">
                    <a16:creationId xmlns:a16="http://schemas.microsoft.com/office/drawing/2014/main" id="{D91D6CE9-C3ED-4CC2-A84D-91BAEBDBFC18}"/>
                  </a:ext>
                </a:extLst>
              </p:cNvPr>
              <p:cNvSpPr/>
              <p:nvPr/>
            </p:nvSpPr>
            <p:spPr>
              <a:xfrm flipH="1">
                <a:off x="2743249" y="1720778"/>
                <a:ext cx="619262" cy="453302"/>
              </a:xfrm>
              <a:custGeom>
                <a:avLst/>
                <a:gdLst/>
                <a:ahLst/>
                <a:cxnLst/>
                <a:rect l="l" t="t" r="r" b="b"/>
                <a:pathLst>
                  <a:path w="10627" h="7779" extrusionOk="0">
                    <a:moveTo>
                      <a:pt x="9021" y="0"/>
                    </a:moveTo>
                    <a:cubicBezTo>
                      <a:pt x="7740" y="0"/>
                      <a:pt x="5817" y="236"/>
                      <a:pt x="3724" y="1313"/>
                    </a:cubicBezTo>
                    <a:cubicBezTo>
                      <a:pt x="1" y="3231"/>
                      <a:pt x="2008" y="7778"/>
                      <a:pt x="2008" y="7778"/>
                    </a:cubicBezTo>
                    <a:lnTo>
                      <a:pt x="3817" y="7601"/>
                    </a:lnTo>
                    <a:cubicBezTo>
                      <a:pt x="3287" y="289"/>
                      <a:pt x="10626" y="143"/>
                      <a:pt x="10626" y="143"/>
                    </a:cubicBezTo>
                    <a:cubicBezTo>
                      <a:pt x="10626" y="143"/>
                      <a:pt x="10018" y="0"/>
                      <a:pt x="9021" y="0"/>
                    </a:cubicBezTo>
                    <a:close/>
                  </a:path>
                </a:pathLst>
              </a:custGeom>
              <a:solidFill>
                <a:srgbClr val="A57D5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888;p83">
                <a:extLst>
                  <a:ext uri="{FF2B5EF4-FFF2-40B4-BE49-F238E27FC236}">
                    <a16:creationId xmlns:a16="http://schemas.microsoft.com/office/drawing/2014/main" id="{883E88B0-9816-49DA-B27F-D5590D01D6BB}"/>
                  </a:ext>
                </a:extLst>
              </p:cNvPr>
              <p:cNvSpPr/>
              <p:nvPr/>
            </p:nvSpPr>
            <p:spPr>
              <a:xfrm flipH="1">
                <a:off x="2246853" y="2157592"/>
                <a:ext cx="918025" cy="726775"/>
              </a:xfrm>
              <a:custGeom>
                <a:avLst/>
                <a:gdLst/>
                <a:ahLst/>
                <a:cxnLst/>
                <a:rect l="l" t="t" r="r" b="b"/>
                <a:pathLst>
                  <a:path w="15754" h="12472" extrusionOk="0">
                    <a:moveTo>
                      <a:pt x="2625" y="1"/>
                    </a:moveTo>
                    <a:cubicBezTo>
                      <a:pt x="2328" y="1"/>
                      <a:pt x="1543" y="359"/>
                      <a:pt x="1632" y="597"/>
                    </a:cubicBezTo>
                    <a:cubicBezTo>
                      <a:pt x="1735" y="870"/>
                      <a:pt x="2431" y="2242"/>
                      <a:pt x="2329" y="3495"/>
                    </a:cubicBezTo>
                    <a:cubicBezTo>
                      <a:pt x="2165" y="5543"/>
                      <a:pt x="0" y="4403"/>
                      <a:pt x="205" y="6635"/>
                    </a:cubicBezTo>
                    <a:cubicBezTo>
                      <a:pt x="320" y="7908"/>
                      <a:pt x="1169" y="8146"/>
                      <a:pt x="1913" y="8146"/>
                    </a:cubicBezTo>
                    <a:cubicBezTo>
                      <a:pt x="2136" y="8146"/>
                      <a:pt x="2349" y="8125"/>
                      <a:pt x="2530" y="8103"/>
                    </a:cubicBezTo>
                    <a:cubicBezTo>
                      <a:pt x="2710" y="8081"/>
                      <a:pt x="2859" y="8061"/>
                      <a:pt x="2955" y="8061"/>
                    </a:cubicBezTo>
                    <a:cubicBezTo>
                      <a:pt x="3008" y="8061"/>
                      <a:pt x="3045" y="8067"/>
                      <a:pt x="3063" y="8083"/>
                    </a:cubicBezTo>
                    <a:cubicBezTo>
                      <a:pt x="3250" y="8253"/>
                      <a:pt x="2039" y="9039"/>
                      <a:pt x="3113" y="10131"/>
                    </a:cubicBezTo>
                    <a:cubicBezTo>
                      <a:pt x="3524" y="10548"/>
                      <a:pt x="3981" y="10676"/>
                      <a:pt x="4411" y="10676"/>
                    </a:cubicBezTo>
                    <a:cubicBezTo>
                      <a:pt x="4753" y="10676"/>
                      <a:pt x="5079" y="10595"/>
                      <a:pt x="5352" y="10514"/>
                    </a:cubicBezTo>
                    <a:cubicBezTo>
                      <a:pt x="5625" y="10432"/>
                      <a:pt x="5847" y="10353"/>
                      <a:pt x="5983" y="10353"/>
                    </a:cubicBezTo>
                    <a:cubicBezTo>
                      <a:pt x="5988" y="10353"/>
                      <a:pt x="5993" y="10353"/>
                      <a:pt x="5998" y="10353"/>
                    </a:cubicBezTo>
                    <a:cubicBezTo>
                      <a:pt x="6413" y="10370"/>
                      <a:pt x="7494" y="12471"/>
                      <a:pt x="10177" y="12471"/>
                    </a:cubicBezTo>
                    <a:cubicBezTo>
                      <a:pt x="10255" y="12471"/>
                      <a:pt x="10335" y="12470"/>
                      <a:pt x="10416" y="12466"/>
                    </a:cubicBezTo>
                    <a:cubicBezTo>
                      <a:pt x="12587" y="12370"/>
                      <a:pt x="12378" y="11117"/>
                      <a:pt x="12771" y="10947"/>
                    </a:cubicBezTo>
                    <a:cubicBezTo>
                      <a:pt x="12801" y="10934"/>
                      <a:pt x="12837" y="10928"/>
                      <a:pt x="12879" y="10928"/>
                    </a:cubicBezTo>
                    <a:cubicBezTo>
                      <a:pt x="13023" y="10928"/>
                      <a:pt x="13230" y="10998"/>
                      <a:pt x="13463" y="11070"/>
                    </a:cubicBezTo>
                    <a:cubicBezTo>
                      <a:pt x="13697" y="11140"/>
                      <a:pt x="13958" y="11210"/>
                      <a:pt x="14212" y="11210"/>
                    </a:cubicBezTo>
                    <a:cubicBezTo>
                      <a:pt x="14567" y="11210"/>
                      <a:pt x="14908" y="11073"/>
                      <a:pt x="15143" y="10605"/>
                    </a:cubicBezTo>
                    <a:cubicBezTo>
                      <a:pt x="15754" y="9380"/>
                      <a:pt x="14539" y="9107"/>
                      <a:pt x="14532" y="8783"/>
                    </a:cubicBezTo>
                    <a:cubicBezTo>
                      <a:pt x="14528" y="8458"/>
                      <a:pt x="15716" y="1208"/>
                      <a:pt x="14153" y="815"/>
                    </a:cubicBezTo>
                    <a:cubicBezTo>
                      <a:pt x="13711" y="704"/>
                      <a:pt x="13348" y="666"/>
                      <a:pt x="13020" y="666"/>
                    </a:cubicBezTo>
                    <a:cubicBezTo>
                      <a:pt x="12321" y="666"/>
                      <a:pt x="11788" y="839"/>
                      <a:pt x="11010" y="839"/>
                    </a:cubicBezTo>
                    <a:cubicBezTo>
                      <a:pt x="9866" y="839"/>
                      <a:pt x="6247" y="1833"/>
                      <a:pt x="4578" y="1870"/>
                    </a:cubicBezTo>
                    <a:cubicBezTo>
                      <a:pt x="4559" y="1871"/>
                      <a:pt x="4539" y="1871"/>
                      <a:pt x="4520" y="1871"/>
                    </a:cubicBezTo>
                    <a:cubicBezTo>
                      <a:pt x="2911" y="1871"/>
                      <a:pt x="3028" y="331"/>
                      <a:pt x="2721" y="27"/>
                    </a:cubicBezTo>
                    <a:cubicBezTo>
                      <a:pt x="2703" y="9"/>
                      <a:pt x="2669" y="1"/>
                      <a:pt x="262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889;p83">
                <a:extLst>
                  <a:ext uri="{FF2B5EF4-FFF2-40B4-BE49-F238E27FC236}">
                    <a16:creationId xmlns:a16="http://schemas.microsoft.com/office/drawing/2014/main" id="{D11C057E-8ED1-44D4-A3A5-5A9D978CC196}"/>
                  </a:ext>
                </a:extLst>
              </p:cNvPr>
              <p:cNvSpPr/>
              <p:nvPr/>
            </p:nvSpPr>
            <p:spPr>
              <a:xfrm flipH="1">
                <a:off x="3070768" y="2294007"/>
                <a:ext cx="133910" cy="97140"/>
              </a:xfrm>
              <a:custGeom>
                <a:avLst/>
                <a:gdLst/>
                <a:ahLst/>
                <a:cxnLst/>
                <a:rect l="l" t="t" r="r" b="b"/>
                <a:pathLst>
                  <a:path w="2298" h="1667" extrusionOk="0">
                    <a:moveTo>
                      <a:pt x="946" y="0"/>
                    </a:moveTo>
                    <a:cubicBezTo>
                      <a:pt x="817" y="0"/>
                      <a:pt x="690" y="21"/>
                      <a:pt x="578" y="62"/>
                    </a:cubicBezTo>
                    <a:cubicBezTo>
                      <a:pt x="407" y="127"/>
                      <a:pt x="260" y="239"/>
                      <a:pt x="161" y="399"/>
                    </a:cubicBezTo>
                    <a:cubicBezTo>
                      <a:pt x="59" y="560"/>
                      <a:pt x="1" y="771"/>
                      <a:pt x="1" y="1031"/>
                    </a:cubicBezTo>
                    <a:lnTo>
                      <a:pt x="69" y="1031"/>
                    </a:lnTo>
                    <a:cubicBezTo>
                      <a:pt x="69" y="864"/>
                      <a:pt x="93" y="721"/>
                      <a:pt x="137" y="601"/>
                    </a:cubicBezTo>
                    <a:cubicBezTo>
                      <a:pt x="202" y="420"/>
                      <a:pt x="315" y="287"/>
                      <a:pt x="451" y="198"/>
                    </a:cubicBezTo>
                    <a:cubicBezTo>
                      <a:pt x="591" y="113"/>
                      <a:pt x="762" y="68"/>
                      <a:pt x="946" y="68"/>
                    </a:cubicBezTo>
                    <a:cubicBezTo>
                      <a:pt x="1144" y="68"/>
                      <a:pt x="1359" y="116"/>
                      <a:pt x="1570" y="215"/>
                    </a:cubicBezTo>
                    <a:cubicBezTo>
                      <a:pt x="1761" y="303"/>
                      <a:pt x="1946" y="428"/>
                      <a:pt x="2119" y="588"/>
                    </a:cubicBezTo>
                    <a:lnTo>
                      <a:pt x="2119" y="588"/>
                    </a:lnTo>
                    <a:cubicBezTo>
                      <a:pt x="2096" y="588"/>
                      <a:pt x="2070" y="587"/>
                      <a:pt x="2042" y="587"/>
                    </a:cubicBezTo>
                    <a:cubicBezTo>
                      <a:pt x="1960" y="587"/>
                      <a:pt x="1854" y="594"/>
                      <a:pt x="1745" y="608"/>
                    </a:cubicBezTo>
                    <a:cubicBezTo>
                      <a:pt x="1581" y="628"/>
                      <a:pt x="1403" y="669"/>
                      <a:pt x="1260" y="758"/>
                    </a:cubicBezTo>
                    <a:cubicBezTo>
                      <a:pt x="1192" y="803"/>
                      <a:pt x="1131" y="861"/>
                      <a:pt x="1086" y="932"/>
                    </a:cubicBezTo>
                    <a:cubicBezTo>
                      <a:pt x="1042" y="1004"/>
                      <a:pt x="1017" y="1089"/>
                      <a:pt x="1017" y="1188"/>
                    </a:cubicBezTo>
                    <a:lnTo>
                      <a:pt x="1017" y="1215"/>
                    </a:lnTo>
                    <a:cubicBezTo>
                      <a:pt x="1022" y="1304"/>
                      <a:pt x="1038" y="1376"/>
                      <a:pt x="1063" y="1434"/>
                    </a:cubicBezTo>
                    <a:cubicBezTo>
                      <a:pt x="1083" y="1478"/>
                      <a:pt x="1107" y="1516"/>
                      <a:pt x="1134" y="1546"/>
                    </a:cubicBezTo>
                    <a:cubicBezTo>
                      <a:pt x="1178" y="1591"/>
                      <a:pt x="1230" y="1622"/>
                      <a:pt x="1284" y="1642"/>
                    </a:cubicBezTo>
                    <a:cubicBezTo>
                      <a:pt x="1339" y="1659"/>
                      <a:pt x="1400" y="1666"/>
                      <a:pt x="1458" y="1666"/>
                    </a:cubicBezTo>
                    <a:cubicBezTo>
                      <a:pt x="1564" y="1666"/>
                      <a:pt x="1670" y="1642"/>
                      <a:pt x="1752" y="1619"/>
                    </a:cubicBezTo>
                    <a:cubicBezTo>
                      <a:pt x="1830" y="1595"/>
                      <a:pt x="1882" y="1570"/>
                      <a:pt x="1885" y="1570"/>
                    </a:cubicBezTo>
                    <a:lnTo>
                      <a:pt x="1854" y="1509"/>
                    </a:lnTo>
                    <a:cubicBezTo>
                      <a:pt x="1851" y="1509"/>
                      <a:pt x="1796" y="1533"/>
                      <a:pt x="1725" y="1557"/>
                    </a:cubicBezTo>
                    <a:cubicBezTo>
                      <a:pt x="1649" y="1578"/>
                      <a:pt x="1550" y="1598"/>
                      <a:pt x="1458" y="1598"/>
                    </a:cubicBezTo>
                    <a:cubicBezTo>
                      <a:pt x="1411" y="1598"/>
                      <a:pt x="1366" y="1595"/>
                      <a:pt x="1321" y="1581"/>
                    </a:cubicBezTo>
                    <a:cubicBezTo>
                      <a:pt x="1291" y="1574"/>
                      <a:pt x="1260" y="1560"/>
                      <a:pt x="1233" y="1543"/>
                    </a:cubicBezTo>
                    <a:cubicBezTo>
                      <a:pt x="1195" y="1516"/>
                      <a:pt x="1161" y="1478"/>
                      <a:pt x="1134" y="1427"/>
                    </a:cubicBezTo>
                    <a:cubicBezTo>
                      <a:pt x="1107" y="1373"/>
                      <a:pt x="1090" y="1304"/>
                      <a:pt x="1086" y="1215"/>
                    </a:cubicBezTo>
                    <a:lnTo>
                      <a:pt x="1086" y="1188"/>
                    </a:lnTo>
                    <a:cubicBezTo>
                      <a:pt x="1086" y="1130"/>
                      <a:pt x="1096" y="1079"/>
                      <a:pt x="1113" y="1031"/>
                    </a:cubicBezTo>
                    <a:cubicBezTo>
                      <a:pt x="1144" y="952"/>
                      <a:pt x="1195" y="888"/>
                      <a:pt x="1267" y="837"/>
                    </a:cubicBezTo>
                    <a:cubicBezTo>
                      <a:pt x="1373" y="762"/>
                      <a:pt x="1513" y="717"/>
                      <a:pt x="1652" y="689"/>
                    </a:cubicBezTo>
                    <a:cubicBezTo>
                      <a:pt x="1796" y="662"/>
                      <a:pt x="1936" y="656"/>
                      <a:pt x="2042" y="656"/>
                    </a:cubicBezTo>
                    <a:cubicBezTo>
                      <a:pt x="2090" y="656"/>
                      <a:pt x="2131" y="659"/>
                      <a:pt x="2161" y="659"/>
                    </a:cubicBezTo>
                    <a:cubicBezTo>
                      <a:pt x="2175" y="662"/>
                      <a:pt x="2185" y="662"/>
                      <a:pt x="2196" y="662"/>
                    </a:cubicBezTo>
                    <a:lnTo>
                      <a:pt x="2205" y="662"/>
                    </a:lnTo>
                    <a:lnTo>
                      <a:pt x="2298" y="673"/>
                    </a:lnTo>
                    <a:lnTo>
                      <a:pt x="2233" y="604"/>
                    </a:lnTo>
                    <a:cubicBezTo>
                      <a:pt x="2038" y="407"/>
                      <a:pt x="1820" y="256"/>
                      <a:pt x="1602" y="154"/>
                    </a:cubicBezTo>
                    <a:cubicBezTo>
                      <a:pt x="1380" y="51"/>
                      <a:pt x="1154" y="0"/>
                      <a:pt x="946" y="0"/>
                    </a:cubicBezTo>
                    <a:close/>
                  </a:path>
                </a:pathLst>
              </a:custGeom>
              <a:solidFill>
                <a:srgbClr val="A57D5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890;p83">
                <a:extLst>
                  <a:ext uri="{FF2B5EF4-FFF2-40B4-BE49-F238E27FC236}">
                    <a16:creationId xmlns:a16="http://schemas.microsoft.com/office/drawing/2014/main" id="{716E2990-2D0D-4D8C-AEC3-487992A79FE4}"/>
                  </a:ext>
                </a:extLst>
              </p:cNvPr>
              <p:cNvSpPr/>
              <p:nvPr/>
            </p:nvSpPr>
            <p:spPr>
              <a:xfrm flipH="1">
                <a:off x="2334903" y="1953464"/>
                <a:ext cx="133269" cy="71267"/>
              </a:xfrm>
              <a:custGeom>
                <a:avLst/>
                <a:gdLst/>
                <a:ahLst/>
                <a:cxnLst/>
                <a:rect l="l" t="t" r="r" b="b"/>
                <a:pathLst>
                  <a:path w="2287" h="1223" extrusionOk="0">
                    <a:moveTo>
                      <a:pt x="776" y="0"/>
                    </a:moveTo>
                    <a:cubicBezTo>
                      <a:pt x="526" y="0"/>
                      <a:pt x="310" y="70"/>
                      <a:pt x="200" y="236"/>
                    </a:cubicBezTo>
                    <a:cubicBezTo>
                      <a:pt x="1" y="534"/>
                      <a:pt x="1114" y="1223"/>
                      <a:pt x="1747" y="1223"/>
                    </a:cubicBezTo>
                    <a:cubicBezTo>
                      <a:pt x="1947" y="1223"/>
                      <a:pt x="2099" y="1154"/>
                      <a:pt x="2146" y="983"/>
                    </a:cubicBezTo>
                    <a:cubicBezTo>
                      <a:pt x="2286" y="467"/>
                      <a:pt x="1419" y="0"/>
                      <a:pt x="77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891;p83">
                <a:extLst>
                  <a:ext uri="{FF2B5EF4-FFF2-40B4-BE49-F238E27FC236}">
                    <a16:creationId xmlns:a16="http://schemas.microsoft.com/office/drawing/2014/main" id="{1B4C16E3-EEE3-40C6-84B3-58C9BD1A383C}"/>
                  </a:ext>
                </a:extLst>
              </p:cNvPr>
              <p:cNvSpPr/>
              <p:nvPr/>
            </p:nvSpPr>
            <p:spPr>
              <a:xfrm flipH="1">
                <a:off x="2669445" y="1936332"/>
                <a:ext cx="206052" cy="82397"/>
              </a:xfrm>
              <a:custGeom>
                <a:avLst/>
                <a:gdLst/>
                <a:ahLst/>
                <a:cxnLst/>
                <a:rect l="l" t="t" r="r" b="b"/>
                <a:pathLst>
                  <a:path w="3536" h="1414" extrusionOk="0">
                    <a:moveTo>
                      <a:pt x="2647" y="1"/>
                    </a:moveTo>
                    <a:cubicBezTo>
                      <a:pt x="1698" y="1"/>
                      <a:pt x="1" y="660"/>
                      <a:pt x="373" y="1356"/>
                    </a:cubicBezTo>
                    <a:cubicBezTo>
                      <a:pt x="395" y="1396"/>
                      <a:pt x="468" y="1414"/>
                      <a:pt x="578" y="1414"/>
                    </a:cubicBezTo>
                    <a:cubicBezTo>
                      <a:pt x="1288" y="1414"/>
                      <a:pt x="3535" y="651"/>
                      <a:pt x="3210" y="175"/>
                    </a:cubicBezTo>
                    <a:cubicBezTo>
                      <a:pt x="3126" y="54"/>
                      <a:pt x="2917" y="1"/>
                      <a:pt x="26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892;p83">
                <a:extLst>
                  <a:ext uri="{FF2B5EF4-FFF2-40B4-BE49-F238E27FC236}">
                    <a16:creationId xmlns:a16="http://schemas.microsoft.com/office/drawing/2014/main" id="{BDC4959A-4C63-4DBF-A60E-67B5291574BB}"/>
                  </a:ext>
                </a:extLst>
              </p:cNvPr>
              <p:cNvSpPr/>
              <p:nvPr/>
            </p:nvSpPr>
            <p:spPr>
              <a:xfrm flipH="1">
                <a:off x="2390844" y="2104972"/>
                <a:ext cx="50173" cy="25407"/>
              </a:xfrm>
              <a:custGeom>
                <a:avLst/>
                <a:gdLst/>
                <a:ahLst/>
                <a:cxnLst/>
                <a:rect l="l" t="t" r="r" b="b"/>
                <a:pathLst>
                  <a:path w="861" h="436" extrusionOk="0">
                    <a:moveTo>
                      <a:pt x="1" y="1"/>
                    </a:moveTo>
                    <a:cubicBezTo>
                      <a:pt x="1" y="240"/>
                      <a:pt x="192" y="435"/>
                      <a:pt x="431" y="435"/>
                    </a:cubicBezTo>
                    <a:cubicBezTo>
                      <a:pt x="669" y="435"/>
                      <a:pt x="861" y="240"/>
                      <a:pt x="86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893;p83">
                <a:extLst>
                  <a:ext uri="{FF2B5EF4-FFF2-40B4-BE49-F238E27FC236}">
                    <a16:creationId xmlns:a16="http://schemas.microsoft.com/office/drawing/2014/main" id="{75ACDF76-3946-4A55-B10A-512284ABE695}"/>
                  </a:ext>
                </a:extLst>
              </p:cNvPr>
              <p:cNvSpPr/>
              <p:nvPr/>
            </p:nvSpPr>
            <p:spPr>
              <a:xfrm flipH="1">
                <a:off x="2717054" y="2104972"/>
                <a:ext cx="68878" cy="34672"/>
              </a:xfrm>
              <a:custGeom>
                <a:avLst/>
                <a:gdLst/>
                <a:ahLst/>
                <a:cxnLst/>
                <a:rect l="l" t="t" r="r" b="b"/>
                <a:pathLst>
                  <a:path w="1182" h="595" extrusionOk="0">
                    <a:moveTo>
                      <a:pt x="1" y="1"/>
                    </a:moveTo>
                    <a:cubicBezTo>
                      <a:pt x="1" y="329"/>
                      <a:pt x="263" y="595"/>
                      <a:pt x="590" y="595"/>
                    </a:cubicBezTo>
                    <a:cubicBezTo>
                      <a:pt x="915" y="595"/>
                      <a:pt x="1181" y="329"/>
                      <a:pt x="118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894;p83">
                <a:extLst>
                  <a:ext uri="{FF2B5EF4-FFF2-40B4-BE49-F238E27FC236}">
                    <a16:creationId xmlns:a16="http://schemas.microsoft.com/office/drawing/2014/main" id="{6EBC3BE8-3978-4B60-BFDC-48BD5D5D236A}"/>
                  </a:ext>
                </a:extLst>
              </p:cNvPr>
              <p:cNvSpPr/>
              <p:nvPr/>
            </p:nvSpPr>
            <p:spPr>
              <a:xfrm flipH="1">
                <a:off x="2600101" y="2254499"/>
                <a:ext cx="91546" cy="41548"/>
              </a:xfrm>
              <a:custGeom>
                <a:avLst/>
                <a:gdLst/>
                <a:ahLst/>
                <a:cxnLst/>
                <a:rect l="l" t="t" r="r" b="b"/>
                <a:pathLst>
                  <a:path w="1571" h="713" extrusionOk="0">
                    <a:moveTo>
                      <a:pt x="7" y="0"/>
                    </a:moveTo>
                    <a:cubicBezTo>
                      <a:pt x="6" y="0"/>
                      <a:pt x="4" y="1"/>
                      <a:pt x="4" y="3"/>
                    </a:cubicBezTo>
                    <a:cubicBezTo>
                      <a:pt x="1" y="6"/>
                      <a:pt x="1" y="9"/>
                      <a:pt x="4" y="12"/>
                    </a:cubicBezTo>
                    <a:cubicBezTo>
                      <a:pt x="4" y="12"/>
                      <a:pt x="7" y="16"/>
                      <a:pt x="14" y="23"/>
                    </a:cubicBezTo>
                    <a:cubicBezTo>
                      <a:pt x="89" y="118"/>
                      <a:pt x="513" y="712"/>
                      <a:pt x="1195" y="712"/>
                    </a:cubicBezTo>
                    <a:cubicBezTo>
                      <a:pt x="1311" y="712"/>
                      <a:pt x="1434" y="696"/>
                      <a:pt x="1567" y="658"/>
                    </a:cubicBezTo>
                    <a:cubicBezTo>
                      <a:pt x="1570" y="655"/>
                      <a:pt x="1570" y="651"/>
                      <a:pt x="1570" y="647"/>
                    </a:cubicBezTo>
                    <a:cubicBezTo>
                      <a:pt x="1570" y="644"/>
                      <a:pt x="1567" y="644"/>
                      <a:pt x="1564" y="644"/>
                    </a:cubicBezTo>
                    <a:cubicBezTo>
                      <a:pt x="1434" y="685"/>
                      <a:pt x="1311" y="702"/>
                      <a:pt x="1195" y="702"/>
                    </a:cubicBezTo>
                    <a:cubicBezTo>
                      <a:pt x="836" y="702"/>
                      <a:pt x="546" y="532"/>
                      <a:pt x="345" y="361"/>
                    </a:cubicBezTo>
                    <a:cubicBezTo>
                      <a:pt x="242" y="275"/>
                      <a:pt x="164" y="190"/>
                      <a:pt x="110" y="122"/>
                    </a:cubicBezTo>
                    <a:cubicBezTo>
                      <a:pt x="83" y="91"/>
                      <a:pt x="58" y="61"/>
                      <a:pt x="42" y="40"/>
                    </a:cubicBezTo>
                    <a:cubicBezTo>
                      <a:pt x="34" y="30"/>
                      <a:pt x="28" y="23"/>
                      <a:pt x="24" y="16"/>
                    </a:cubicBezTo>
                    <a:cubicBezTo>
                      <a:pt x="17" y="9"/>
                      <a:pt x="14" y="6"/>
                      <a:pt x="10" y="3"/>
                    </a:cubicBezTo>
                    <a:cubicBezTo>
                      <a:pt x="10" y="1"/>
                      <a:pt x="9" y="0"/>
                      <a:pt x="7" y="0"/>
                    </a:cubicBezTo>
                    <a:close/>
                  </a:path>
                </a:pathLst>
              </a:custGeom>
              <a:solidFill>
                <a:srgbClr val="B26E4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895;p83">
                <a:extLst>
                  <a:ext uri="{FF2B5EF4-FFF2-40B4-BE49-F238E27FC236}">
                    <a16:creationId xmlns:a16="http://schemas.microsoft.com/office/drawing/2014/main" id="{80D69185-FCF5-4415-AB4E-095757CA9A89}"/>
                  </a:ext>
                </a:extLst>
              </p:cNvPr>
              <p:cNvSpPr/>
              <p:nvPr/>
            </p:nvSpPr>
            <p:spPr>
              <a:xfrm flipH="1">
                <a:off x="2383094" y="2104797"/>
                <a:ext cx="106056" cy="699"/>
              </a:xfrm>
              <a:custGeom>
                <a:avLst/>
                <a:gdLst/>
                <a:ahLst/>
                <a:cxnLst/>
                <a:rect l="l" t="t" r="r" b="b"/>
                <a:pathLst>
                  <a:path w="1820" h="12" extrusionOk="0">
                    <a:moveTo>
                      <a:pt x="0" y="1"/>
                    </a:moveTo>
                    <a:lnTo>
                      <a:pt x="0" y="11"/>
                    </a:lnTo>
                    <a:lnTo>
                      <a:pt x="1820" y="11"/>
                    </a:lnTo>
                    <a:lnTo>
                      <a:pt x="1820" y="1"/>
                    </a:lnTo>
                    <a:close/>
                  </a:path>
                </a:pathLst>
              </a:custGeom>
              <a:solidFill>
                <a:srgbClr val="DD83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896;p83">
                <a:extLst>
                  <a:ext uri="{FF2B5EF4-FFF2-40B4-BE49-F238E27FC236}">
                    <a16:creationId xmlns:a16="http://schemas.microsoft.com/office/drawing/2014/main" id="{EE332038-CD32-4A04-B8F2-F4FD28F774B6}"/>
                  </a:ext>
                </a:extLst>
              </p:cNvPr>
              <p:cNvSpPr/>
              <p:nvPr/>
            </p:nvSpPr>
            <p:spPr>
              <a:xfrm flipH="1">
                <a:off x="2706331" y="2104622"/>
                <a:ext cx="145856" cy="1049"/>
              </a:xfrm>
              <a:custGeom>
                <a:avLst/>
                <a:gdLst/>
                <a:ahLst/>
                <a:cxnLst/>
                <a:rect l="l" t="t" r="r" b="b"/>
                <a:pathLst>
                  <a:path w="2503" h="18" extrusionOk="0">
                    <a:moveTo>
                      <a:pt x="0" y="0"/>
                    </a:moveTo>
                    <a:lnTo>
                      <a:pt x="0" y="18"/>
                    </a:lnTo>
                    <a:lnTo>
                      <a:pt x="2502" y="18"/>
                    </a:lnTo>
                    <a:lnTo>
                      <a:pt x="2502" y="0"/>
                    </a:lnTo>
                    <a:close/>
                  </a:path>
                </a:pathLst>
              </a:custGeom>
              <a:solidFill>
                <a:srgbClr val="DD83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897;p83">
                <a:extLst>
                  <a:ext uri="{FF2B5EF4-FFF2-40B4-BE49-F238E27FC236}">
                    <a16:creationId xmlns:a16="http://schemas.microsoft.com/office/drawing/2014/main" id="{DF2293C3-E9E4-453C-AD62-E745F7DFEFE8}"/>
                  </a:ext>
                </a:extLst>
              </p:cNvPr>
              <p:cNvSpPr/>
              <p:nvPr/>
            </p:nvSpPr>
            <p:spPr>
              <a:xfrm flipH="1">
                <a:off x="2265325" y="2010163"/>
                <a:ext cx="74822" cy="223592"/>
              </a:xfrm>
              <a:custGeom>
                <a:avLst/>
                <a:gdLst/>
                <a:ahLst/>
                <a:cxnLst/>
                <a:rect l="l" t="t" r="r" b="b"/>
                <a:pathLst>
                  <a:path w="1284" h="3837" extrusionOk="0">
                    <a:moveTo>
                      <a:pt x="584" y="2294"/>
                    </a:moveTo>
                    <a:cubicBezTo>
                      <a:pt x="608" y="2294"/>
                      <a:pt x="608" y="2332"/>
                      <a:pt x="584" y="2332"/>
                    </a:cubicBezTo>
                    <a:cubicBezTo>
                      <a:pt x="556" y="2332"/>
                      <a:pt x="556" y="2294"/>
                      <a:pt x="584" y="2294"/>
                    </a:cubicBezTo>
                    <a:close/>
                    <a:moveTo>
                      <a:pt x="345" y="0"/>
                    </a:moveTo>
                    <a:lnTo>
                      <a:pt x="345" y="0"/>
                    </a:lnTo>
                    <a:cubicBezTo>
                      <a:pt x="362" y="194"/>
                      <a:pt x="372" y="386"/>
                      <a:pt x="379" y="574"/>
                    </a:cubicBezTo>
                    <a:cubicBezTo>
                      <a:pt x="433" y="659"/>
                      <a:pt x="471" y="751"/>
                      <a:pt x="498" y="850"/>
                    </a:cubicBezTo>
                    <a:cubicBezTo>
                      <a:pt x="577" y="1123"/>
                      <a:pt x="577" y="1413"/>
                      <a:pt x="560" y="1697"/>
                    </a:cubicBezTo>
                    <a:cubicBezTo>
                      <a:pt x="560" y="1707"/>
                      <a:pt x="550" y="1714"/>
                      <a:pt x="543" y="1714"/>
                    </a:cubicBezTo>
                    <a:cubicBezTo>
                      <a:pt x="533" y="1714"/>
                      <a:pt x="523" y="1707"/>
                      <a:pt x="523" y="1697"/>
                    </a:cubicBezTo>
                    <a:cubicBezTo>
                      <a:pt x="539" y="1427"/>
                      <a:pt x="539" y="1154"/>
                      <a:pt x="471" y="895"/>
                    </a:cubicBezTo>
                    <a:cubicBezTo>
                      <a:pt x="451" y="809"/>
                      <a:pt x="420" y="724"/>
                      <a:pt x="379" y="649"/>
                    </a:cubicBezTo>
                    <a:lnTo>
                      <a:pt x="379" y="649"/>
                    </a:lnTo>
                    <a:cubicBezTo>
                      <a:pt x="396" y="2137"/>
                      <a:pt x="0" y="3345"/>
                      <a:pt x="0" y="3345"/>
                    </a:cubicBezTo>
                    <a:cubicBezTo>
                      <a:pt x="208" y="3397"/>
                      <a:pt x="369" y="3570"/>
                      <a:pt x="488" y="3837"/>
                    </a:cubicBezTo>
                    <a:cubicBezTo>
                      <a:pt x="580" y="3762"/>
                      <a:pt x="659" y="3676"/>
                      <a:pt x="731" y="3588"/>
                    </a:cubicBezTo>
                    <a:cubicBezTo>
                      <a:pt x="1171" y="2932"/>
                      <a:pt x="1191" y="2055"/>
                      <a:pt x="1191" y="1905"/>
                    </a:cubicBezTo>
                    <a:cubicBezTo>
                      <a:pt x="1191" y="1676"/>
                      <a:pt x="1205" y="1431"/>
                      <a:pt x="1222" y="1195"/>
                    </a:cubicBezTo>
                    <a:cubicBezTo>
                      <a:pt x="1249" y="741"/>
                      <a:pt x="1284" y="174"/>
                      <a:pt x="1154" y="17"/>
                    </a:cubicBezTo>
                    <a:lnTo>
                      <a:pt x="1137" y="17"/>
                    </a:lnTo>
                    <a:cubicBezTo>
                      <a:pt x="990" y="17"/>
                      <a:pt x="703" y="10"/>
                      <a:pt x="345" y="0"/>
                    </a:cubicBezTo>
                    <a:close/>
                  </a:path>
                </a:pathLst>
              </a:custGeom>
              <a:solidFill>
                <a:srgbClr val="D1DBD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898;p83">
                <a:extLst>
                  <a:ext uri="{FF2B5EF4-FFF2-40B4-BE49-F238E27FC236}">
                    <a16:creationId xmlns:a16="http://schemas.microsoft.com/office/drawing/2014/main" id="{3742EE45-BC4D-4604-A717-4608157435AA}"/>
                  </a:ext>
                </a:extLst>
              </p:cNvPr>
              <p:cNvSpPr/>
              <p:nvPr/>
            </p:nvSpPr>
            <p:spPr>
              <a:xfrm flipH="1">
                <a:off x="2317071" y="2006725"/>
                <a:ext cx="186006" cy="198418"/>
              </a:xfrm>
              <a:custGeom>
                <a:avLst/>
                <a:gdLst/>
                <a:ahLst/>
                <a:cxnLst/>
                <a:rect l="l" t="t" r="r" b="b"/>
                <a:pathLst>
                  <a:path w="3192" h="3405" extrusionOk="0">
                    <a:moveTo>
                      <a:pt x="2059" y="1684"/>
                    </a:moveTo>
                    <a:lnTo>
                      <a:pt x="2059" y="1694"/>
                    </a:lnTo>
                    <a:lnTo>
                      <a:pt x="1926" y="1694"/>
                    </a:lnTo>
                    <a:cubicBezTo>
                      <a:pt x="1922" y="1929"/>
                      <a:pt x="1731" y="2121"/>
                      <a:pt x="1496" y="2121"/>
                    </a:cubicBezTo>
                    <a:cubicBezTo>
                      <a:pt x="1260" y="2121"/>
                      <a:pt x="1069" y="1929"/>
                      <a:pt x="1066" y="1694"/>
                    </a:cubicBezTo>
                    <a:lnTo>
                      <a:pt x="239" y="1694"/>
                    </a:lnTo>
                    <a:lnTo>
                      <a:pt x="239" y="1684"/>
                    </a:lnTo>
                    <a:close/>
                    <a:moveTo>
                      <a:pt x="185" y="1"/>
                    </a:moveTo>
                    <a:cubicBezTo>
                      <a:pt x="92" y="141"/>
                      <a:pt x="1" y="885"/>
                      <a:pt x="110" y="2418"/>
                    </a:cubicBezTo>
                    <a:cubicBezTo>
                      <a:pt x="137" y="2804"/>
                      <a:pt x="215" y="3125"/>
                      <a:pt x="349" y="3387"/>
                    </a:cubicBezTo>
                    <a:cubicBezTo>
                      <a:pt x="795" y="3336"/>
                      <a:pt x="1192" y="3258"/>
                      <a:pt x="1666" y="3258"/>
                    </a:cubicBezTo>
                    <a:cubicBezTo>
                      <a:pt x="1991" y="3258"/>
                      <a:pt x="2356" y="3295"/>
                      <a:pt x="2796" y="3404"/>
                    </a:cubicBezTo>
                    <a:cubicBezTo>
                      <a:pt x="2796" y="3404"/>
                      <a:pt x="3192" y="2196"/>
                      <a:pt x="3175" y="708"/>
                    </a:cubicBezTo>
                    <a:cubicBezTo>
                      <a:pt x="3124" y="612"/>
                      <a:pt x="3056" y="530"/>
                      <a:pt x="2963" y="469"/>
                    </a:cubicBezTo>
                    <a:cubicBezTo>
                      <a:pt x="2946" y="458"/>
                      <a:pt x="2957" y="434"/>
                      <a:pt x="2974" y="434"/>
                    </a:cubicBezTo>
                    <a:cubicBezTo>
                      <a:pt x="2977" y="434"/>
                      <a:pt x="2980" y="434"/>
                      <a:pt x="2984" y="438"/>
                    </a:cubicBezTo>
                    <a:cubicBezTo>
                      <a:pt x="3062" y="489"/>
                      <a:pt x="3124" y="554"/>
                      <a:pt x="3175" y="633"/>
                    </a:cubicBezTo>
                    <a:cubicBezTo>
                      <a:pt x="3168" y="445"/>
                      <a:pt x="3158" y="253"/>
                      <a:pt x="3141" y="59"/>
                    </a:cubicBezTo>
                    <a:cubicBezTo>
                      <a:pt x="3018" y="59"/>
                      <a:pt x="2885" y="56"/>
                      <a:pt x="2749" y="53"/>
                    </a:cubicBezTo>
                    <a:cubicBezTo>
                      <a:pt x="2745" y="56"/>
                      <a:pt x="2745" y="62"/>
                      <a:pt x="2745" y="69"/>
                    </a:cubicBezTo>
                    <a:cubicBezTo>
                      <a:pt x="2697" y="240"/>
                      <a:pt x="2544" y="308"/>
                      <a:pt x="2345" y="308"/>
                    </a:cubicBezTo>
                    <a:cubicBezTo>
                      <a:pt x="2076" y="308"/>
                      <a:pt x="1721" y="185"/>
                      <a:pt x="1417" y="18"/>
                    </a:cubicBezTo>
                    <a:cubicBezTo>
                      <a:pt x="929" y="7"/>
                      <a:pt x="478" y="1"/>
                      <a:pt x="185" y="1"/>
                    </a:cubicBezTo>
                    <a:close/>
                  </a:path>
                </a:pathLst>
              </a:custGeom>
              <a:solidFill>
                <a:srgbClr val="D1B3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899;p83">
                <a:extLst>
                  <a:ext uri="{FF2B5EF4-FFF2-40B4-BE49-F238E27FC236}">
                    <a16:creationId xmlns:a16="http://schemas.microsoft.com/office/drawing/2014/main" id="{7F99E7A5-1A37-4DB3-9FCE-EF53DAFF817E}"/>
                  </a:ext>
                </a:extLst>
              </p:cNvPr>
              <p:cNvSpPr/>
              <p:nvPr/>
            </p:nvSpPr>
            <p:spPr>
              <a:xfrm flipH="1">
                <a:off x="2311652" y="2196518"/>
                <a:ext cx="171146" cy="58331"/>
              </a:xfrm>
              <a:custGeom>
                <a:avLst/>
                <a:gdLst/>
                <a:ahLst/>
                <a:cxnLst/>
                <a:rect l="l" t="t" r="r" b="b"/>
                <a:pathLst>
                  <a:path w="2937" h="1001" extrusionOk="0">
                    <a:moveTo>
                      <a:pt x="1318" y="1"/>
                    </a:moveTo>
                    <a:cubicBezTo>
                      <a:pt x="844" y="1"/>
                      <a:pt x="447" y="79"/>
                      <a:pt x="1" y="130"/>
                    </a:cubicBezTo>
                    <a:cubicBezTo>
                      <a:pt x="304" y="724"/>
                      <a:pt x="891" y="1001"/>
                      <a:pt x="1813" y="1001"/>
                    </a:cubicBezTo>
                    <a:lnTo>
                      <a:pt x="1875" y="1001"/>
                    </a:lnTo>
                    <a:cubicBezTo>
                      <a:pt x="2336" y="998"/>
                      <a:pt x="2680" y="854"/>
                      <a:pt x="2936" y="639"/>
                    </a:cubicBezTo>
                    <a:cubicBezTo>
                      <a:pt x="2817" y="372"/>
                      <a:pt x="2656" y="199"/>
                      <a:pt x="2448" y="147"/>
                    </a:cubicBezTo>
                    <a:cubicBezTo>
                      <a:pt x="2008" y="38"/>
                      <a:pt x="1643" y="1"/>
                      <a:pt x="13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900;p83">
                <a:extLst>
                  <a:ext uri="{FF2B5EF4-FFF2-40B4-BE49-F238E27FC236}">
                    <a16:creationId xmlns:a16="http://schemas.microsoft.com/office/drawing/2014/main" id="{4FA0FC09-D2FD-45D7-BB27-B4348602E5B2}"/>
                  </a:ext>
                </a:extLst>
              </p:cNvPr>
              <p:cNvSpPr/>
              <p:nvPr/>
            </p:nvSpPr>
            <p:spPr>
              <a:xfrm flipH="1">
                <a:off x="2342886" y="2007774"/>
                <a:ext cx="77619" cy="16957"/>
              </a:xfrm>
              <a:custGeom>
                <a:avLst/>
                <a:gdLst/>
                <a:ahLst/>
                <a:cxnLst/>
                <a:rect l="l" t="t" r="r" b="b"/>
                <a:pathLst>
                  <a:path w="1332" h="291" extrusionOk="0">
                    <a:moveTo>
                      <a:pt x="0" y="0"/>
                    </a:moveTo>
                    <a:cubicBezTo>
                      <a:pt x="304" y="167"/>
                      <a:pt x="659" y="290"/>
                      <a:pt x="928" y="290"/>
                    </a:cubicBezTo>
                    <a:cubicBezTo>
                      <a:pt x="1127" y="290"/>
                      <a:pt x="1280" y="222"/>
                      <a:pt x="1328" y="51"/>
                    </a:cubicBezTo>
                    <a:cubicBezTo>
                      <a:pt x="1328" y="44"/>
                      <a:pt x="1328" y="38"/>
                      <a:pt x="1332" y="35"/>
                    </a:cubicBezTo>
                    <a:cubicBezTo>
                      <a:pt x="1242" y="30"/>
                      <a:pt x="1150" y="27"/>
                      <a:pt x="1058" y="27"/>
                    </a:cubicBezTo>
                    <a:cubicBezTo>
                      <a:pt x="710" y="17"/>
                      <a:pt x="345" y="10"/>
                      <a:pt x="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901;p83">
                <a:extLst>
                  <a:ext uri="{FF2B5EF4-FFF2-40B4-BE49-F238E27FC236}">
                    <a16:creationId xmlns:a16="http://schemas.microsoft.com/office/drawing/2014/main" id="{C5208DBA-0DC3-4D29-BACA-2458DA8C605D}"/>
                  </a:ext>
                </a:extLst>
              </p:cNvPr>
              <p:cNvSpPr/>
              <p:nvPr/>
            </p:nvSpPr>
            <p:spPr>
              <a:xfrm flipH="1">
                <a:off x="2390844" y="2105438"/>
                <a:ext cx="50173" cy="24941"/>
              </a:xfrm>
              <a:custGeom>
                <a:avLst/>
                <a:gdLst/>
                <a:ahLst/>
                <a:cxnLst/>
                <a:rect l="l" t="t" r="r" b="b"/>
                <a:pathLst>
                  <a:path w="861" h="428" extrusionOk="0">
                    <a:moveTo>
                      <a:pt x="1" y="0"/>
                    </a:moveTo>
                    <a:cubicBezTo>
                      <a:pt x="4" y="235"/>
                      <a:pt x="195" y="427"/>
                      <a:pt x="431" y="427"/>
                    </a:cubicBezTo>
                    <a:cubicBezTo>
                      <a:pt x="666" y="427"/>
                      <a:pt x="857" y="235"/>
                      <a:pt x="86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902;p83">
                <a:extLst>
                  <a:ext uri="{FF2B5EF4-FFF2-40B4-BE49-F238E27FC236}">
                    <a16:creationId xmlns:a16="http://schemas.microsoft.com/office/drawing/2014/main" id="{1BA8A2C5-BD67-4BE9-9DB8-9AB351B086CB}"/>
                  </a:ext>
                </a:extLst>
              </p:cNvPr>
              <p:cNvSpPr/>
              <p:nvPr/>
            </p:nvSpPr>
            <p:spPr>
              <a:xfrm flipH="1">
                <a:off x="2383094" y="2104797"/>
                <a:ext cx="106056" cy="699"/>
              </a:xfrm>
              <a:custGeom>
                <a:avLst/>
                <a:gdLst/>
                <a:ahLst/>
                <a:cxnLst/>
                <a:rect l="l" t="t" r="r" b="b"/>
                <a:pathLst>
                  <a:path w="1820" h="12" extrusionOk="0">
                    <a:moveTo>
                      <a:pt x="0" y="1"/>
                    </a:moveTo>
                    <a:lnTo>
                      <a:pt x="0" y="11"/>
                    </a:lnTo>
                    <a:lnTo>
                      <a:pt x="1820" y="11"/>
                    </a:lnTo>
                    <a:lnTo>
                      <a:pt x="1820" y="1"/>
                    </a:lnTo>
                    <a:close/>
                  </a:path>
                </a:pathLst>
              </a:custGeom>
              <a:solidFill>
                <a:srgbClr val="BF83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903;p83">
                <a:extLst>
                  <a:ext uri="{FF2B5EF4-FFF2-40B4-BE49-F238E27FC236}">
                    <a16:creationId xmlns:a16="http://schemas.microsoft.com/office/drawing/2014/main" id="{7CE6EF2A-0F31-45C4-B48A-648DE8F6054C}"/>
                  </a:ext>
                </a:extLst>
              </p:cNvPr>
              <p:cNvSpPr/>
              <p:nvPr/>
            </p:nvSpPr>
            <p:spPr>
              <a:xfrm flipH="1">
                <a:off x="2581395" y="1988252"/>
                <a:ext cx="346547" cy="270792"/>
              </a:xfrm>
              <a:custGeom>
                <a:avLst/>
                <a:gdLst/>
                <a:ahLst/>
                <a:cxnLst/>
                <a:rect l="l" t="t" r="r" b="b"/>
                <a:pathLst>
                  <a:path w="5947" h="4647" extrusionOk="0">
                    <a:moveTo>
                      <a:pt x="4697" y="605"/>
                    </a:moveTo>
                    <a:cubicBezTo>
                      <a:pt x="4700" y="605"/>
                      <a:pt x="4704" y="605"/>
                      <a:pt x="4707" y="608"/>
                    </a:cubicBezTo>
                    <a:cubicBezTo>
                      <a:pt x="4871" y="718"/>
                      <a:pt x="4967" y="895"/>
                      <a:pt x="5022" y="1079"/>
                    </a:cubicBezTo>
                    <a:cubicBezTo>
                      <a:pt x="5096" y="1353"/>
                      <a:pt x="5100" y="1646"/>
                      <a:pt x="5083" y="1926"/>
                    </a:cubicBezTo>
                    <a:cubicBezTo>
                      <a:pt x="5083" y="1939"/>
                      <a:pt x="5072" y="1943"/>
                      <a:pt x="5062" y="1943"/>
                    </a:cubicBezTo>
                    <a:cubicBezTo>
                      <a:pt x="5052" y="1943"/>
                      <a:pt x="5045" y="1939"/>
                      <a:pt x="5045" y="1926"/>
                    </a:cubicBezTo>
                    <a:cubicBezTo>
                      <a:pt x="5059" y="1660"/>
                      <a:pt x="5059" y="1383"/>
                      <a:pt x="4994" y="1123"/>
                    </a:cubicBezTo>
                    <a:cubicBezTo>
                      <a:pt x="4943" y="936"/>
                      <a:pt x="4854" y="751"/>
                      <a:pt x="4686" y="642"/>
                    </a:cubicBezTo>
                    <a:cubicBezTo>
                      <a:pt x="4673" y="628"/>
                      <a:pt x="4683" y="605"/>
                      <a:pt x="4697" y="605"/>
                    </a:cubicBezTo>
                    <a:close/>
                    <a:moveTo>
                      <a:pt x="5103" y="2523"/>
                    </a:moveTo>
                    <a:cubicBezTo>
                      <a:pt x="5127" y="2523"/>
                      <a:pt x="5127" y="2561"/>
                      <a:pt x="5103" y="2561"/>
                    </a:cubicBezTo>
                    <a:cubicBezTo>
                      <a:pt x="5080" y="2561"/>
                      <a:pt x="5080" y="2523"/>
                      <a:pt x="5103" y="2523"/>
                    </a:cubicBezTo>
                    <a:close/>
                    <a:moveTo>
                      <a:pt x="3802" y="1997"/>
                    </a:moveTo>
                    <a:lnTo>
                      <a:pt x="3802" y="2015"/>
                    </a:lnTo>
                    <a:lnTo>
                      <a:pt x="3618" y="2015"/>
                    </a:lnTo>
                    <a:cubicBezTo>
                      <a:pt x="3615" y="2336"/>
                      <a:pt x="3352" y="2598"/>
                      <a:pt x="3027" y="2598"/>
                    </a:cubicBezTo>
                    <a:cubicBezTo>
                      <a:pt x="2704" y="2598"/>
                      <a:pt x="2441" y="2336"/>
                      <a:pt x="2438" y="2015"/>
                    </a:cubicBezTo>
                    <a:lnTo>
                      <a:pt x="1300" y="2015"/>
                    </a:lnTo>
                    <a:lnTo>
                      <a:pt x="1300" y="1997"/>
                    </a:lnTo>
                    <a:close/>
                    <a:moveTo>
                      <a:pt x="475" y="1"/>
                    </a:moveTo>
                    <a:cubicBezTo>
                      <a:pt x="290" y="1"/>
                      <a:pt x="0" y="154"/>
                      <a:pt x="0" y="574"/>
                    </a:cubicBezTo>
                    <a:lnTo>
                      <a:pt x="0" y="2229"/>
                    </a:lnTo>
                    <a:cubicBezTo>
                      <a:pt x="0" y="3431"/>
                      <a:pt x="338" y="4291"/>
                      <a:pt x="1754" y="4646"/>
                    </a:cubicBezTo>
                    <a:cubicBezTo>
                      <a:pt x="2827" y="4486"/>
                      <a:pt x="4124" y="4200"/>
                      <a:pt x="5192" y="3995"/>
                    </a:cubicBezTo>
                    <a:cubicBezTo>
                      <a:pt x="5946" y="2909"/>
                      <a:pt x="5833" y="1127"/>
                      <a:pt x="5797" y="513"/>
                    </a:cubicBezTo>
                    <a:cubicBezTo>
                      <a:pt x="5792" y="420"/>
                      <a:pt x="5786" y="356"/>
                      <a:pt x="5786" y="318"/>
                    </a:cubicBezTo>
                    <a:cubicBezTo>
                      <a:pt x="5786" y="165"/>
                      <a:pt x="5697" y="72"/>
                      <a:pt x="5575" y="21"/>
                    </a:cubicBezTo>
                    <a:cubicBezTo>
                      <a:pt x="5496" y="4"/>
                      <a:pt x="5411" y="1"/>
                      <a:pt x="5329" y="1"/>
                    </a:cubicBezTo>
                    <a:lnTo>
                      <a:pt x="3372" y="1"/>
                    </a:lnTo>
                    <a:cubicBezTo>
                      <a:pt x="2737" y="288"/>
                      <a:pt x="1871" y="523"/>
                      <a:pt x="1478" y="523"/>
                    </a:cubicBezTo>
                    <a:cubicBezTo>
                      <a:pt x="1365" y="523"/>
                      <a:pt x="1294" y="502"/>
                      <a:pt x="1273" y="465"/>
                    </a:cubicBezTo>
                    <a:cubicBezTo>
                      <a:pt x="1188" y="304"/>
                      <a:pt x="1212" y="148"/>
                      <a:pt x="1307" y="1"/>
                    </a:cubicBezTo>
                    <a:close/>
                  </a:path>
                </a:pathLst>
              </a:custGeom>
              <a:solidFill>
                <a:srgbClr val="D1B3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904;p83">
                <a:extLst>
                  <a:ext uri="{FF2B5EF4-FFF2-40B4-BE49-F238E27FC236}">
                    <a16:creationId xmlns:a16="http://schemas.microsoft.com/office/drawing/2014/main" id="{6FC9C807-C962-4E64-A7B6-219449220E97}"/>
                  </a:ext>
                </a:extLst>
              </p:cNvPr>
              <p:cNvSpPr/>
              <p:nvPr/>
            </p:nvSpPr>
            <p:spPr>
              <a:xfrm flipH="1">
                <a:off x="2625391" y="2220992"/>
                <a:ext cx="200341" cy="48774"/>
              </a:xfrm>
              <a:custGeom>
                <a:avLst/>
                <a:gdLst/>
                <a:ahLst/>
                <a:cxnLst/>
                <a:rect l="l" t="t" r="r" b="b"/>
                <a:pathLst>
                  <a:path w="3438" h="837" extrusionOk="0">
                    <a:moveTo>
                      <a:pt x="3438" y="1"/>
                    </a:moveTo>
                    <a:lnTo>
                      <a:pt x="3438" y="1"/>
                    </a:lnTo>
                    <a:cubicBezTo>
                      <a:pt x="2370" y="206"/>
                      <a:pt x="1073" y="492"/>
                      <a:pt x="0" y="652"/>
                    </a:cubicBezTo>
                    <a:cubicBezTo>
                      <a:pt x="479" y="775"/>
                      <a:pt x="1079" y="836"/>
                      <a:pt x="1831" y="836"/>
                    </a:cubicBezTo>
                    <a:cubicBezTo>
                      <a:pt x="2015" y="836"/>
                      <a:pt x="2189" y="820"/>
                      <a:pt x="2352" y="786"/>
                    </a:cubicBezTo>
                    <a:cubicBezTo>
                      <a:pt x="2387" y="779"/>
                      <a:pt x="2414" y="768"/>
                      <a:pt x="2445" y="759"/>
                    </a:cubicBezTo>
                    <a:cubicBezTo>
                      <a:pt x="2379" y="683"/>
                      <a:pt x="2335" y="622"/>
                      <a:pt x="2315" y="598"/>
                    </a:cubicBezTo>
                    <a:cubicBezTo>
                      <a:pt x="2308" y="591"/>
                      <a:pt x="2305" y="587"/>
                      <a:pt x="2305" y="587"/>
                    </a:cubicBezTo>
                    <a:cubicBezTo>
                      <a:pt x="2302" y="584"/>
                      <a:pt x="2302" y="581"/>
                      <a:pt x="2305" y="578"/>
                    </a:cubicBezTo>
                    <a:lnTo>
                      <a:pt x="2308" y="574"/>
                    </a:lnTo>
                    <a:cubicBezTo>
                      <a:pt x="2311" y="574"/>
                      <a:pt x="2311" y="578"/>
                      <a:pt x="2311" y="578"/>
                    </a:cubicBezTo>
                    <a:cubicBezTo>
                      <a:pt x="2315" y="581"/>
                      <a:pt x="2318" y="584"/>
                      <a:pt x="2325" y="591"/>
                    </a:cubicBezTo>
                    <a:cubicBezTo>
                      <a:pt x="2329" y="598"/>
                      <a:pt x="2335" y="605"/>
                      <a:pt x="2343" y="615"/>
                    </a:cubicBezTo>
                    <a:cubicBezTo>
                      <a:pt x="2359" y="636"/>
                      <a:pt x="2384" y="666"/>
                      <a:pt x="2411" y="697"/>
                    </a:cubicBezTo>
                    <a:cubicBezTo>
                      <a:pt x="2424" y="714"/>
                      <a:pt x="2441" y="734"/>
                      <a:pt x="2458" y="755"/>
                    </a:cubicBezTo>
                    <a:cubicBezTo>
                      <a:pt x="2759" y="649"/>
                      <a:pt x="3018" y="485"/>
                      <a:pt x="3233" y="253"/>
                    </a:cubicBezTo>
                    <a:cubicBezTo>
                      <a:pt x="3308" y="174"/>
                      <a:pt x="3376" y="89"/>
                      <a:pt x="34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905;p83">
                <a:extLst>
                  <a:ext uri="{FF2B5EF4-FFF2-40B4-BE49-F238E27FC236}">
                    <a16:creationId xmlns:a16="http://schemas.microsoft.com/office/drawing/2014/main" id="{D8409B81-8BE6-4068-B838-3F22C1C1EC16}"/>
                  </a:ext>
                </a:extLst>
              </p:cNvPr>
              <p:cNvSpPr/>
              <p:nvPr/>
            </p:nvSpPr>
            <p:spPr>
              <a:xfrm flipH="1">
                <a:off x="2731389" y="1988252"/>
                <a:ext cx="127325" cy="30477"/>
              </a:xfrm>
              <a:custGeom>
                <a:avLst/>
                <a:gdLst/>
                <a:ahLst/>
                <a:cxnLst/>
                <a:rect l="l" t="t" r="r" b="b"/>
                <a:pathLst>
                  <a:path w="2185" h="523" extrusionOk="0">
                    <a:moveTo>
                      <a:pt x="119" y="1"/>
                    </a:moveTo>
                    <a:cubicBezTo>
                      <a:pt x="24" y="148"/>
                      <a:pt x="0" y="304"/>
                      <a:pt x="85" y="465"/>
                    </a:cubicBezTo>
                    <a:cubicBezTo>
                      <a:pt x="106" y="502"/>
                      <a:pt x="177" y="523"/>
                      <a:pt x="290" y="523"/>
                    </a:cubicBezTo>
                    <a:cubicBezTo>
                      <a:pt x="683" y="523"/>
                      <a:pt x="1549" y="288"/>
                      <a:pt x="218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906;p83">
                <a:extLst>
                  <a:ext uri="{FF2B5EF4-FFF2-40B4-BE49-F238E27FC236}">
                    <a16:creationId xmlns:a16="http://schemas.microsoft.com/office/drawing/2014/main" id="{AC3D0D94-CB0F-4337-B24F-8D75292B2406}"/>
                  </a:ext>
                </a:extLst>
              </p:cNvPr>
              <p:cNvSpPr/>
              <p:nvPr/>
            </p:nvSpPr>
            <p:spPr>
              <a:xfrm flipH="1">
                <a:off x="2717054" y="2105613"/>
                <a:ext cx="68878" cy="34031"/>
              </a:xfrm>
              <a:custGeom>
                <a:avLst/>
                <a:gdLst/>
                <a:ahLst/>
                <a:cxnLst/>
                <a:rect l="l" t="t" r="r" b="b"/>
                <a:pathLst>
                  <a:path w="1182" h="584" extrusionOk="0">
                    <a:moveTo>
                      <a:pt x="1" y="1"/>
                    </a:moveTo>
                    <a:cubicBezTo>
                      <a:pt x="4" y="322"/>
                      <a:pt x="267" y="584"/>
                      <a:pt x="590" y="584"/>
                    </a:cubicBezTo>
                    <a:cubicBezTo>
                      <a:pt x="915" y="584"/>
                      <a:pt x="1178" y="322"/>
                      <a:pt x="118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907;p83">
                <a:extLst>
                  <a:ext uri="{FF2B5EF4-FFF2-40B4-BE49-F238E27FC236}">
                    <a16:creationId xmlns:a16="http://schemas.microsoft.com/office/drawing/2014/main" id="{A389DDDB-5724-4A68-AEFF-C2F342144EA9}"/>
                  </a:ext>
                </a:extLst>
              </p:cNvPr>
              <p:cNvSpPr/>
              <p:nvPr/>
            </p:nvSpPr>
            <p:spPr>
              <a:xfrm flipH="1">
                <a:off x="2682440" y="2254441"/>
                <a:ext cx="9207" cy="10780"/>
              </a:xfrm>
              <a:custGeom>
                <a:avLst/>
                <a:gdLst/>
                <a:ahLst/>
                <a:cxnLst/>
                <a:rect l="l" t="t" r="r" b="b"/>
                <a:pathLst>
                  <a:path w="158" h="185" extrusionOk="0">
                    <a:moveTo>
                      <a:pt x="7" y="0"/>
                    </a:moveTo>
                    <a:lnTo>
                      <a:pt x="4" y="4"/>
                    </a:lnTo>
                    <a:cubicBezTo>
                      <a:pt x="1" y="7"/>
                      <a:pt x="1" y="10"/>
                      <a:pt x="4" y="13"/>
                    </a:cubicBezTo>
                    <a:cubicBezTo>
                      <a:pt x="4" y="13"/>
                      <a:pt x="7" y="17"/>
                      <a:pt x="14" y="24"/>
                    </a:cubicBezTo>
                    <a:cubicBezTo>
                      <a:pt x="34" y="48"/>
                      <a:pt x="78" y="109"/>
                      <a:pt x="144" y="185"/>
                    </a:cubicBezTo>
                    <a:cubicBezTo>
                      <a:pt x="151" y="185"/>
                      <a:pt x="154" y="181"/>
                      <a:pt x="157" y="181"/>
                    </a:cubicBezTo>
                    <a:cubicBezTo>
                      <a:pt x="140" y="160"/>
                      <a:pt x="123" y="140"/>
                      <a:pt x="110" y="123"/>
                    </a:cubicBezTo>
                    <a:cubicBezTo>
                      <a:pt x="83" y="92"/>
                      <a:pt x="58" y="62"/>
                      <a:pt x="42" y="41"/>
                    </a:cubicBezTo>
                    <a:cubicBezTo>
                      <a:pt x="34" y="31"/>
                      <a:pt x="28" y="24"/>
                      <a:pt x="24" y="17"/>
                    </a:cubicBezTo>
                    <a:cubicBezTo>
                      <a:pt x="17" y="10"/>
                      <a:pt x="14" y="7"/>
                      <a:pt x="10" y="4"/>
                    </a:cubicBezTo>
                    <a:cubicBezTo>
                      <a:pt x="10" y="4"/>
                      <a:pt x="10" y="0"/>
                      <a:pt x="7" y="0"/>
                    </a:cubicBezTo>
                    <a:close/>
                  </a:path>
                </a:pathLst>
              </a:custGeom>
              <a:solidFill>
                <a:srgbClr val="A96E4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908;p83">
                <a:extLst>
                  <a:ext uri="{FF2B5EF4-FFF2-40B4-BE49-F238E27FC236}">
                    <a16:creationId xmlns:a16="http://schemas.microsoft.com/office/drawing/2014/main" id="{5046F803-5005-4CFC-A5CF-4C39B50777BE}"/>
                  </a:ext>
                </a:extLst>
              </p:cNvPr>
              <p:cNvSpPr/>
              <p:nvPr/>
            </p:nvSpPr>
            <p:spPr>
              <a:xfrm flipH="1">
                <a:off x="2706331" y="2104622"/>
                <a:ext cx="145856" cy="1049"/>
              </a:xfrm>
              <a:custGeom>
                <a:avLst/>
                <a:gdLst/>
                <a:ahLst/>
                <a:cxnLst/>
                <a:rect l="l" t="t" r="r" b="b"/>
                <a:pathLst>
                  <a:path w="2503" h="18" extrusionOk="0">
                    <a:moveTo>
                      <a:pt x="0" y="0"/>
                    </a:moveTo>
                    <a:lnTo>
                      <a:pt x="0" y="18"/>
                    </a:lnTo>
                    <a:lnTo>
                      <a:pt x="2502" y="18"/>
                    </a:lnTo>
                    <a:lnTo>
                      <a:pt x="2502" y="0"/>
                    </a:lnTo>
                    <a:close/>
                  </a:path>
                </a:pathLst>
              </a:custGeom>
              <a:solidFill>
                <a:srgbClr val="BF83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909;p83">
                <a:extLst>
                  <a:ext uri="{FF2B5EF4-FFF2-40B4-BE49-F238E27FC236}">
                    <a16:creationId xmlns:a16="http://schemas.microsoft.com/office/drawing/2014/main" id="{4795C5B7-55EF-4B05-88F7-718E5F4A26F8}"/>
                  </a:ext>
                </a:extLst>
              </p:cNvPr>
              <p:cNvSpPr/>
              <p:nvPr/>
            </p:nvSpPr>
            <p:spPr>
              <a:xfrm flipH="1">
                <a:off x="2245454" y="1984873"/>
                <a:ext cx="285069" cy="296257"/>
              </a:xfrm>
              <a:custGeom>
                <a:avLst/>
                <a:gdLst/>
                <a:ahLst/>
                <a:cxnLst/>
                <a:rect l="l" t="t" r="r" b="b"/>
                <a:pathLst>
                  <a:path w="4892" h="5084" extrusionOk="0">
                    <a:moveTo>
                      <a:pt x="529" y="338"/>
                    </a:moveTo>
                    <a:cubicBezTo>
                      <a:pt x="1041" y="338"/>
                      <a:pt x="2008" y="362"/>
                      <a:pt x="2861" y="382"/>
                    </a:cubicBezTo>
                    <a:cubicBezTo>
                      <a:pt x="3533" y="400"/>
                      <a:pt x="4113" y="417"/>
                      <a:pt x="4343" y="417"/>
                    </a:cubicBezTo>
                    <a:cubicBezTo>
                      <a:pt x="4384" y="417"/>
                      <a:pt x="4404" y="431"/>
                      <a:pt x="4417" y="444"/>
                    </a:cubicBezTo>
                    <a:cubicBezTo>
                      <a:pt x="4551" y="591"/>
                      <a:pt x="4516" y="1168"/>
                      <a:pt x="4489" y="1629"/>
                    </a:cubicBezTo>
                    <a:cubicBezTo>
                      <a:pt x="4472" y="1865"/>
                      <a:pt x="4458" y="2110"/>
                      <a:pt x="4458" y="2339"/>
                    </a:cubicBezTo>
                    <a:cubicBezTo>
                      <a:pt x="4458" y="2585"/>
                      <a:pt x="4407" y="4725"/>
                      <a:pt x="2602" y="4749"/>
                    </a:cubicBezTo>
                    <a:cubicBezTo>
                      <a:pt x="2583" y="4749"/>
                      <a:pt x="2564" y="4750"/>
                      <a:pt x="2546" y="4750"/>
                    </a:cubicBezTo>
                    <a:cubicBezTo>
                      <a:pt x="1194" y="4750"/>
                      <a:pt x="545" y="4158"/>
                      <a:pt x="451" y="2840"/>
                    </a:cubicBezTo>
                    <a:cubicBezTo>
                      <a:pt x="341" y="1257"/>
                      <a:pt x="437" y="482"/>
                      <a:pt x="529" y="338"/>
                    </a:cubicBezTo>
                    <a:close/>
                    <a:moveTo>
                      <a:pt x="499" y="1"/>
                    </a:moveTo>
                    <a:cubicBezTo>
                      <a:pt x="444" y="1"/>
                      <a:pt x="369" y="18"/>
                      <a:pt x="297" y="96"/>
                    </a:cubicBezTo>
                    <a:cubicBezTo>
                      <a:pt x="1" y="420"/>
                      <a:pt x="58" y="1970"/>
                      <a:pt x="124" y="2865"/>
                    </a:cubicBezTo>
                    <a:cubicBezTo>
                      <a:pt x="229" y="4356"/>
                      <a:pt x="1021" y="5083"/>
                      <a:pt x="2550" y="5083"/>
                    </a:cubicBezTo>
                    <a:lnTo>
                      <a:pt x="2608" y="5083"/>
                    </a:lnTo>
                    <a:cubicBezTo>
                      <a:pt x="4216" y="5066"/>
                      <a:pt x="4789" y="3592"/>
                      <a:pt x="4789" y="2339"/>
                    </a:cubicBezTo>
                    <a:cubicBezTo>
                      <a:pt x="4789" y="2120"/>
                      <a:pt x="4803" y="1882"/>
                      <a:pt x="4817" y="1649"/>
                    </a:cubicBezTo>
                    <a:cubicBezTo>
                      <a:pt x="4858" y="1014"/>
                      <a:pt x="4892" y="468"/>
                      <a:pt x="4657" y="215"/>
                    </a:cubicBezTo>
                    <a:cubicBezTo>
                      <a:pt x="4578" y="127"/>
                      <a:pt x="4469" y="79"/>
                      <a:pt x="4343" y="79"/>
                    </a:cubicBezTo>
                    <a:cubicBezTo>
                      <a:pt x="4117" y="79"/>
                      <a:pt x="3540" y="65"/>
                      <a:pt x="2868" y="48"/>
                    </a:cubicBezTo>
                    <a:cubicBezTo>
                      <a:pt x="1994" y="28"/>
                      <a:pt x="1004" y="1"/>
                      <a:pt x="499" y="1"/>
                    </a:cubicBezTo>
                    <a:close/>
                  </a:path>
                </a:pathLst>
              </a:custGeom>
              <a:solidFill>
                <a:srgbClr val="D6B24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910;p83">
                <a:extLst>
                  <a:ext uri="{FF2B5EF4-FFF2-40B4-BE49-F238E27FC236}">
                    <a16:creationId xmlns:a16="http://schemas.microsoft.com/office/drawing/2014/main" id="{E6786626-E980-4CC2-BE60-3E15336EF9D1}"/>
                  </a:ext>
                </a:extLst>
              </p:cNvPr>
              <p:cNvSpPr/>
              <p:nvPr/>
            </p:nvSpPr>
            <p:spPr>
              <a:xfrm flipH="1">
                <a:off x="2562282" y="1967974"/>
                <a:ext cx="397710" cy="321897"/>
              </a:xfrm>
              <a:custGeom>
                <a:avLst/>
                <a:gdLst/>
                <a:ahLst/>
                <a:cxnLst/>
                <a:rect l="l" t="t" r="r" b="b"/>
                <a:pathLst>
                  <a:path w="6825" h="5524" extrusionOk="0">
                    <a:moveTo>
                      <a:pt x="5725" y="304"/>
                    </a:moveTo>
                    <a:cubicBezTo>
                      <a:pt x="6005" y="304"/>
                      <a:pt x="6336" y="365"/>
                      <a:pt x="6336" y="666"/>
                    </a:cubicBezTo>
                    <a:cubicBezTo>
                      <a:pt x="6336" y="704"/>
                      <a:pt x="6342" y="768"/>
                      <a:pt x="6347" y="861"/>
                    </a:cubicBezTo>
                    <a:cubicBezTo>
                      <a:pt x="6388" y="1526"/>
                      <a:pt x="6514" y="3557"/>
                      <a:pt x="5537" y="4595"/>
                    </a:cubicBezTo>
                    <a:cubicBezTo>
                      <a:pt x="5148" y="5011"/>
                      <a:pt x="4612" y="5224"/>
                      <a:pt x="3950" y="5224"/>
                    </a:cubicBezTo>
                    <a:cubicBezTo>
                      <a:pt x="912" y="5224"/>
                      <a:pt x="300" y="4209"/>
                      <a:pt x="300" y="2574"/>
                    </a:cubicBezTo>
                    <a:lnTo>
                      <a:pt x="300" y="891"/>
                    </a:lnTo>
                    <a:cubicBezTo>
                      <a:pt x="300" y="461"/>
                      <a:pt x="594" y="304"/>
                      <a:pt x="782" y="304"/>
                    </a:cubicBezTo>
                    <a:close/>
                    <a:moveTo>
                      <a:pt x="782" y="1"/>
                    </a:moveTo>
                    <a:cubicBezTo>
                      <a:pt x="458" y="1"/>
                      <a:pt x="1" y="277"/>
                      <a:pt x="1" y="891"/>
                    </a:cubicBezTo>
                    <a:lnTo>
                      <a:pt x="1" y="2574"/>
                    </a:lnTo>
                    <a:cubicBezTo>
                      <a:pt x="1" y="4671"/>
                      <a:pt x="1144" y="5523"/>
                      <a:pt x="3950" y="5523"/>
                    </a:cubicBezTo>
                    <a:cubicBezTo>
                      <a:pt x="4701" y="5523"/>
                      <a:pt x="5309" y="5281"/>
                      <a:pt x="5759" y="4803"/>
                    </a:cubicBezTo>
                    <a:cubicBezTo>
                      <a:pt x="6824" y="3667"/>
                      <a:pt x="6691" y="1540"/>
                      <a:pt x="6646" y="840"/>
                    </a:cubicBezTo>
                    <a:cubicBezTo>
                      <a:pt x="6643" y="758"/>
                      <a:pt x="6640" y="700"/>
                      <a:pt x="6640" y="666"/>
                    </a:cubicBezTo>
                    <a:cubicBezTo>
                      <a:pt x="6640" y="250"/>
                      <a:pt x="6298" y="1"/>
                      <a:pt x="5725" y="1"/>
                    </a:cubicBezTo>
                    <a:close/>
                  </a:path>
                </a:pathLst>
              </a:custGeom>
              <a:solidFill>
                <a:srgbClr val="D6B24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911;p83">
                <a:extLst>
                  <a:ext uri="{FF2B5EF4-FFF2-40B4-BE49-F238E27FC236}">
                    <a16:creationId xmlns:a16="http://schemas.microsoft.com/office/drawing/2014/main" id="{2BDFE66C-7A16-4379-BDC6-7CE8961B0E37}"/>
                  </a:ext>
                </a:extLst>
              </p:cNvPr>
              <p:cNvSpPr/>
              <p:nvPr/>
            </p:nvSpPr>
            <p:spPr>
              <a:xfrm flipH="1">
                <a:off x="2242657" y="1987670"/>
                <a:ext cx="279941" cy="286118"/>
              </a:xfrm>
              <a:custGeom>
                <a:avLst/>
                <a:gdLst/>
                <a:ahLst/>
                <a:cxnLst/>
                <a:rect l="l" t="t" r="r" b="b"/>
                <a:pathLst>
                  <a:path w="4804" h="4910" extrusionOk="0">
                    <a:moveTo>
                      <a:pt x="520" y="328"/>
                    </a:moveTo>
                    <a:cubicBezTo>
                      <a:pt x="1021" y="328"/>
                      <a:pt x="1970" y="352"/>
                      <a:pt x="2810" y="372"/>
                    </a:cubicBezTo>
                    <a:cubicBezTo>
                      <a:pt x="3469" y="389"/>
                      <a:pt x="4043" y="403"/>
                      <a:pt x="4268" y="403"/>
                    </a:cubicBezTo>
                    <a:cubicBezTo>
                      <a:pt x="4305" y="403"/>
                      <a:pt x="4326" y="413"/>
                      <a:pt x="4339" y="430"/>
                    </a:cubicBezTo>
                    <a:cubicBezTo>
                      <a:pt x="4473" y="570"/>
                      <a:pt x="4435" y="1127"/>
                      <a:pt x="4407" y="1574"/>
                    </a:cubicBezTo>
                    <a:cubicBezTo>
                      <a:pt x="4394" y="1803"/>
                      <a:pt x="4380" y="2039"/>
                      <a:pt x="4380" y="2260"/>
                    </a:cubicBezTo>
                    <a:cubicBezTo>
                      <a:pt x="4380" y="2496"/>
                      <a:pt x="4330" y="4564"/>
                      <a:pt x="2558" y="4585"/>
                    </a:cubicBezTo>
                    <a:cubicBezTo>
                      <a:pt x="2538" y="4585"/>
                      <a:pt x="2518" y="4585"/>
                      <a:pt x="2498" y="4585"/>
                    </a:cubicBezTo>
                    <a:cubicBezTo>
                      <a:pt x="1173" y="4585"/>
                      <a:pt x="535" y="4013"/>
                      <a:pt x="445" y="2745"/>
                    </a:cubicBezTo>
                    <a:cubicBezTo>
                      <a:pt x="336" y="1212"/>
                      <a:pt x="427" y="468"/>
                      <a:pt x="520" y="328"/>
                    </a:cubicBezTo>
                    <a:close/>
                    <a:moveTo>
                      <a:pt x="489" y="0"/>
                    </a:moveTo>
                    <a:cubicBezTo>
                      <a:pt x="438" y="0"/>
                      <a:pt x="363" y="17"/>
                      <a:pt x="295" y="93"/>
                    </a:cubicBezTo>
                    <a:cubicBezTo>
                      <a:pt x="1" y="407"/>
                      <a:pt x="59" y="1905"/>
                      <a:pt x="120" y="2769"/>
                    </a:cubicBezTo>
                    <a:cubicBezTo>
                      <a:pt x="223" y="4210"/>
                      <a:pt x="1004" y="4909"/>
                      <a:pt x="2507" y="4909"/>
                    </a:cubicBezTo>
                    <a:lnTo>
                      <a:pt x="2561" y="4909"/>
                    </a:lnTo>
                    <a:cubicBezTo>
                      <a:pt x="4141" y="4892"/>
                      <a:pt x="4705" y="3472"/>
                      <a:pt x="4705" y="2260"/>
                    </a:cubicBezTo>
                    <a:cubicBezTo>
                      <a:pt x="4705" y="2048"/>
                      <a:pt x="4719" y="1817"/>
                      <a:pt x="4732" y="1595"/>
                    </a:cubicBezTo>
                    <a:cubicBezTo>
                      <a:pt x="4770" y="980"/>
                      <a:pt x="4804" y="451"/>
                      <a:pt x="4575" y="208"/>
                    </a:cubicBezTo>
                    <a:cubicBezTo>
                      <a:pt x="4497" y="123"/>
                      <a:pt x="4387" y="79"/>
                      <a:pt x="4268" y="79"/>
                    </a:cubicBezTo>
                    <a:cubicBezTo>
                      <a:pt x="4046" y="79"/>
                      <a:pt x="3476" y="62"/>
                      <a:pt x="2817" y="48"/>
                    </a:cubicBezTo>
                    <a:cubicBezTo>
                      <a:pt x="1960" y="27"/>
                      <a:pt x="987" y="0"/>
                      <a:pt x="489" y="0"/>
                    </a:cubicBezTo>
                    <a:close/>
                  </a:path>
                </a:pathLst>
              </a:custGeom>
              <a:solidFill>
                <a:srgbClr val="FAE0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912;p83">
                <a:extLst>
                  <a:ext uri="{FF2B5EF4-FFF2-40B4-BE49-F238E27FC236}">
                    <a16:creationId xmlns:a16="http://schemas.microsoft.com/office/drawing/2014/main" id="{7045AF3E-5667-4A35-B2DB-B5ACF2F1278B}"/>
                  </a:ext>
                </a:extLst>
              </p:cNvPr>
              <p:cNvSpPr/>
              <p:nvPr/>
            </p:nvSpPr>
            <p:spPr>
              <a:xfrm flipH="1">
                <a:off x="2554590" y="1970945"/>
                <a:ext cx="390484" cy="316128"/>
              </a:xfrm>
              <a:custGeom>
                <a:avLst/>
                <a:gdLst/>
                <a:ahLst/>
                <a:cxnLst/>
                <a:rect l="l" t="t" r="r" b="b"/>
                <a:pathLst>
                  <a:path w="6701" h="5425" extrusionOk="0">
                    <a:moveTo>
                      <a:pt x="5623" y="298"/>
                    </a:moveTo>
                    <a:cubicBezTo>
                      <a:pt x="5899" y="298"/>
                      <a:pt x="6223" y="359"/>
                      <a:pt x="6223" y="653"/>
                    </a:cubicBezTo>
                    <a:cubicBezTo>
                      <a:pt x="6223" y="690"/>
                      <a:pt x="6227" y="755"/>
                      <a:pt x="6234" y="843"/>
                    </a:cubicBezTo>
                    <a:cubicBezTo>
                      <a:pt x="6275" y="1499"/>
                      <a:pt x="6398" y="3493"/>
                      <a:pt x="5438" y="4513"/>
                    </a:cubicBezTo>
                    <a:cubicBezTo>
                      <a:pt x="5056" y="4919"/>
                      <a:pt x="4530" y="5127"/>
                      <a:pt x="3879" y="5127"/>
                    </a:cubicBezTo>
                    <a:cubicBezTo>
                      <a:pt x="895" y="5127"/>
                      <a:pt x="294" y="4131"/>
                      <a:pt x="294" y="2526"/>
                    </a:cubicBezTo>
                    <a:lnTo>
                      <a:pt x="294" y="871"/>
                    </a:lnTo>
                    <a:cubicBezTo>
                      <a:pt x="294" y="451"/>
                      <a:pt x="584" y="298"/>
                      <a:pt x="769" y="298"/>
                    </a:cubicBezTo>
                    <a:close/>
                    <a:moveTo>
                      <a:pt x="769" y="0"/>
                    </a:moveTo>
                    <a:cubicBezTo>
                      <a:pt x="447" y="0"/>
                      <a:pt x="0" y="270"/>
                      <a:pt x="0" y="871"/>
                    </a:cubicBezTo>
                    <a:lnTo>
                      <a:pt x="0" y="2526"/>
                    </a:lnTo>
                    <a:cubicBezTo>
                      <a:pt x="0" y="4585"/>
                      <a:pt x="1123" y="5425"/>
                      <a:pt x="3879" y="5425"/>
                    </a:cubicBezTo>
                    <a:cubicBezTo>
                      <a:pt x="4616" y="5425"/>
                      <a:pt x="5213" y="5186"/>
                      <a:pt x="5656" y="4715"/>
                    </a:cubicBezTo>
                    <a:cubicBezTo>
                      <a:pt x="6701" y="3602"/>
                      <a:pt x="6571" y="1510"/>
                      <a:pt x="6530" y="823"/>
                    </a:cubicBezTo>
                    <a:cubicBezTo>
                      <a:pt x="6524" y="744"/>
                      <a:pt x="6521" y="687"/>
                      <a:pt x="6521" y="653"/>
                    </a:cubicBezTo>
                    <a:cubicBezTo>
                      <a:pt x="6521" y="243"/>
                      <a:pt x="6186" y="0"/>
                      <a:pt x="5623" y="0"/>
                    </a:cubicBezTo>
                    <a:close/>
                  </a:path>
                </a:pathLst>
              </a:custGeom>
              <a:solidFill>
                <a:srgbClr val="FAE0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913;p83">
                <a:extLst>
                  <a:ext uri="{FF2B5EF4-FFF2-40B4-BE49-F238E27FC236}">
                    <a16:creationId xmlns:a16="http://schemas.microsoft.com/office/drawing/2014/main" id="{927B47CC-A162-4CC9-9E63-A2D3B35EB02C}"/>
                  </a:ext>
                </a:extLst>
              </p:cNvPr>
              <p:cNvSpPr/>
              <p:nvPr/>
            </p:nvSpPr>
            <p:spPr>
              <a:xfrm flipH="1">
                <a:off x="2460480" y="2092851"/>
                <a:ext cx="85777" cy="108678"/>
              </a:xfrm>
              <a:custGeom>
                <a:avLst/>
                <a:gdLst/>
                <a:ahLst/>
                <a:cxnLst/>
                <a:rect l="l" t="t" r="r" b="b"/>
                <a:pathLst>
                  <a:path w="1472" h="1865" extrusionOk="0">
                    <a:moveTo>
                      <a:pt x="14" y="1"/>
                    </a:moveTo>
                    <a:lnTo>
                      <a:pt x="14" y="1"/>
                    </a:lnTo>
                    <a:cubicBezTo>
                      <a:pt x="0" y="72"/>
                      <a:pt x="57" y="1213"/>
                      <a:pt x="115" y="1213"/>
                    </a:cubicBezTo>
                    <a:cubicBezTo>
                      <a:pt x="115" y="1213"/>
                      <a:pt x="116" y="1213"/>
                      <a:pt x="117" y="1213"/>
                    </a:cubicBezTo>
                    <a:cubicBezTo>
                      <a:pt x="132" y="1206"/>
                      <a:pt x="198" y="1165"/>
                      <a:pt x="290" y="1117"/>
                    </a:cubicBezTo>
                    <a:lnTo>
                      <a:pt x="290" y="1117"/>
                    </a:lnTo>
                    <a:lnTo>
                      <a:pt x="14" y="1"/>
                    </a:lnTo>
                    <a:close/>
                    <a:moveTo>
                      <a:pt x="844" y="950"/>
                    </a:moveTo>
                    <a:cubicBezTo>
                      <a:pt x="651" y="950"/>
                      <a:pt x="437" y="1042"/>
                      <a:pt x="290" y="1117"/>
                    </a:cubicBezTo>
                    <a:lnTo>
                      <a:pt x="290" y="1117"/>
                    </a:lnTo>
                    <a:lnTo>
                      <a:pt x="475" y="1865"/>
                    </a:lnTo>
                    <a:cubicBezTo>
                      <a:pt x="475" y="1865"/>
                      <a:pt x="1472" y="1571"/>
                      <a:pt x="1196" y="1131"/>
                    </a:cubicBezTo>
                    <a:cubicBezTo>
                      <a:pt x="1110" y="997"/>
                      <a:pt x="983" y="950"/>
                      <a:pt x="844" y="950"/>
                    </a:cubicBezTo>
                    <a:close/>
                  </a:path>
                </a:pathLst>
              </a:custGeom>
              <a:solidFill>
                <a:srgbClr val="E396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914;p83">
                <a:extLst>
                  <a:ext uri="{FF2B5EF4-FFF2-40B4-BE49-F238E27FC236}">
                    <a16:creationId xmlns:a16="http://schemas.microsoft.com/office/drawing/2014/main" id="{282A92D8-6ED8-4934-A65C-EC3542961222}"/>
                  </a:ext>
                </a:extLst>
              </p:cNvPr>
              <p:cNvSpPr/>
              <p:nvPr/>
            </p:nvSpPr>
            <p:spPr>
              <a:xfrm flipH="1">
                <a:off x="2473416" y="2092851"/>
                <a:ext cx="72433" cy="108853"/>
              </a:xfrm>
              <a:custGeom>
                <a:avLst/>
                <a:gdLst/>
                <a:ahLst/>
                <a:cxnLst/>
                <a:rect l="l" t="t" r="r" b="b"/>
                <a:pathLst>
                  <a:path w="1243" h="1868" extrusionOk="0">
                    <a:moveTo>
                      <a:pt x="1" y="1"/>
                    </a:moveTo>
                    <a:lnTo>
                      <a:pt x="1" y="45"/>
                    </a:lnTo>
                    <a:cubicBezTo>
                      <a:pt x="1" y="158"/>
                      <a:pt x="10" y="451"/>
                      <a:pt x="31" y="714"/>
                    </a:cubicBezTo>
                    <a:cubicBezTo>
                      <a:pt x="42" y="848"/>
                      <a:pt x="51" y="971"/>
                      <a:pt x="62" y="1063"/>
                    </a:cubicBezTo>
                    <a:cubicBezTo>
                      <a:pt x="69" y="1107"/>
                      <a:pt x="75" y="1148"/>
                      <a:pt x="83" y="1172"/>
                    </a:cubicBezTo>
                    <a:cubicBezTo>
                      <a:pt x="86" y="1186"/>
                      <a:pt x="89" y="1196"/>
                      <a:pt x="92" y="1203"/>
                    </a:cubicBezTo>
                    <a:cubicBezTo>
                      <a:pt x="92" y="1209"/>
                      <a:pt x="96" y="1209"/>
                      <a:pt x="96" y="1213"/>
                    </a:cubicBezTo>
                    <a:cubicBezTo>
                      <a:pt x="100" y="1217"/>
                      <a:pt x="103" y="1217"/>
                      <a:pt x="106" y="1217"/>
                    </a:cubicBezTo>
                    <a:lnTo>
                      <a:pt x="110" y="1217"/>
                    </a:lnTo>
                    <a:cubicBezTo>
                      <a:pt x="116" y="1217"/>
                      <a:pt x="127" y="1209"/>
                      <a:pt x="141" y="1199"/>
                    </a:cubicBezTo>
                    <a:cubicBezTo>
                      <a:pt x="192" y="1172"/>
                      <a:pt x="297" y="1110"/>
                      <a:pt x="423" y="1056"/>
                    </a:cubicBezTo>
                    <a:cubicBezTo>
                      <a:pt x="550" y="1001"/>
                      <a:pt x="700" y="954"/>
                      <a:pt x="837" y="954"/>
                    </a:cubicBezTo>
                    <a:cubicBezTo>
                      <a:pt x="973" y="954"/>
                      <a:pt x="1099" y="1001"/>
                      <a:pt x="1181" y="1135"/>
                    </a:cubicBezTo>
                    <a:cubicBezTo>
                      <a:pt x="1216" y="1189"/>
                      <a:pt x="1233" y="1237"/>
                      <a:pt x="1233" y="1288"/>
                    </a:cubicBezTo>
                    <a:cubicBezTo>
                      <a:pt x="1233" y="1373"/>
                      <a:pt x="1185" y="1452"/>
                      <a:pt x="1113" y="1524"/>
                    </a:cubicBezTo>
                    <a:cubicBezTo>
                      <a:pt x="1008" y="1626"/>
                      <a:pt x="844" y="1712"/>
                      <a:pt x="710" y="1770"/>
                    </a:cubicBezTo>
                    <a:cubicBezTo>
                      <a:pt x="642" y="1797"/>
                      <a:pt x="581" y="1820"/>
                      <a:pt x="540" y="1834"/>
                    </a:cubicBezTo>
                    <a:cubicBezTo>
                      <a:pt x="516" y="1844"/>
                      <a:pt x="499" y="1848"/>
                      <a:pt x="485" y="1852"/>
                    </a:cubicBezTo>
                    <a:cubicBezTo>
                      <a:pt x="475" y="1858"/>
                      <a:pt x="468" y="1858"/>
                      <a:pt x="468" y="1858"/>
                    </a:cubicBezTo>
                    <a:lnTo>
                      <a:pt x="472" y="1868"/>
                    </a:lnTo>
                    <a:cubicBezTo>
                      <a:pt x="472" y="1868"/>
                      <a:pt x="663" y="1814"/>
                      <a:pt x="853" y="1712"/>
                    </a:cubicBezTo>
                    <a:cubicBezTo>
                      <a:pt x="953" y="1660"/>
                      <a:pt x="1048" y="1602"/>
                      <a:pt x="1120" y="1530"/>
                    </a:cubicBezTo>
                    <a:cubicBezTo>
                      <a:pt x="1192" y="1458"/>
                      <a:pt x="1243" y="1376"/>
                      <a:pt x="1243" y="1288"/>
                    </a:cubicBezTo>
                    <a:cubicBezTo>
                      <a:pt x="1243" y="1237"/>
                      <a:pt x="1226" y="1182"/>
                      <a:pt x="1192" y="1127"/>
                    </a:cubicBezTo>
                    <a:cubicBezTo>
                      <a:pt x="1107" y="991"/>
                      <a:pt x="976" y="943"/>
                      <a:pt x="837" y="943"/>
                    </a:cubicBezTo>
                    <a:cubicBezTo>
                      <a:pt x="677" y="943"/>
                      <a:pt x="505" y="1008"/>
                      <a:pt x="366" y="1069"/>
                    </a:cubicBezTo>
                    <a:cubicBezTo>
                      <a:pt x="297" y="1104"/>
                      <a:pt x="236" y="1135"/>
                      <a:pt x="192" y="1162"/>
                    </a:cubicBezTo>
                    <a:cubicBezTo>
                      <a:pt x="168" y="1172"/>
                      <a:pt x="151" y="1182"/>
                      <a:pt x="137" y="1192"/>
                    </a:cubicBezTo>
                    <a:cubicBezTo>
                      <a:pt x="120" y="1199"/>
                      <a:pt x="110" y="1206"/>
                      <a:pt x="106" y="1206"/>
                    </a:cubicBezTo>
                    <a:cubicBezTo>
                      <a:pt x="103" y="1206"/>
                      <a:pt x="100" y="1199"/>
                      <a:pt x="100" y="1192"/>
                    </a:cubicBezTo>
                    <a:cubicBezTo>
                      <a:pt x="86" y="1159"/>
                      <a:pt x="75" y="1083"/>
                      <a:pt x="65" y="987"/>
                    </a:cubicBezTo>
                    <a:cubicBezTo>
                      <a:pt x="34" y="694"/>
                      <a:pt x="10" y="202"/>
                      <a:pt x="10" y="45"/>
                    </a:cubicBezTo>
                    <a:lnTo>
                      <a:pt x="10" y="4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B26E4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915;p83">
                <a:extLst>
                  <a:ext uri="{FF2B5EF4-FFF2-40B4-BE49-F238E27FC236}">
                    <a16:creationId xmlns:a16="http://schemas.microsoft.com/office/drawing/2014/main" id="{95B64B09-F118-4900-A86D-25F514DAAEFD}"/>
                  </a:ext>
                </a:extLst>
              </p:cNvPr>
              <p:cNvSpPr/>
              <p:nvPr/>
            </p:nvSpPr>
            <p:spPr>
              <a:xfrm flipH="1">
                <a:off x="2946822" y="2104447"/>
                <a:ext cx="129132" cy="109436"/>
              </a:xfrm>
              <a:custGeom>
                <a:avLst/>
                <a:gdLst/>
                <a:ahLst/>
                <a:cxnLst/>
                <a:rect l="l" t="t" r="r" b="b"/>
                <a:pathLst>
                  <a:path w="2216" h="1878" extrusionOk="0">
                    <a:moveTo>
                      <a:pt x="2062" y="0"/>
                    </a:moveTo>
                    <a:lnTo>
                      <a:pt x="1" y="1382"/>
                    </a:lnTo>
                    <a:lnTo>
                      <a:pt x="236" y="1878"/>
                    </a:lnTo>
                    <a:lnTo>
                      <a:pt x="2216" y="260"/>
                    </a:lnTo>
                    <a:lnTo>
                      <a:pt x="2062" y="0"/>
                    </a:lnTo>
                    <a:close/>
                  </a:path>
                </a:pathLst>
              </a:custGeom>
              <a:solidFill>
                <a:srgbClr val="D6B24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916;p83">
                <a:extLst>
                  <a:ext uri="{FF2B5EF4-FFF2-40B4-BE49-F238E27FC236}">
                    <a16:creationId xmlns:a16="http://schemas.microsoft.com/office/drawing/2014/main" id="{03939B7C-6253-4CDF-8172-33613EEFC2E9}"/>
                  </a:ext>
                </a:extLst>
              </p:cNvPr>
              <p:cNvSpPr/>
              <p:nvPr/>
            </p:nvSpPr>
            <p:spPr>
              <a:xfrm flipH="1">
                <a:off x="2517937" y="2111207"/>
                <a:ext cx="55184" cy="1457"/>
              </a:xfrm>
              <a:custGeom>
                <a:avLst/>
                <a:gdLst/>
                <a:ahLst/>
                <a:cxnLst/>
                <a:rect l="l" t="t" r="r" b="b"/>
                <a:pathLst>
                  <a:path w="947" h="25" extrusionOk="0">
                    <a:moveTo>
                      <a:pt x="1" y="0"/>
                    </a:moveTo>
                    <a:lnTo>
                      <a:pt x="1" y="24"/>
                    </a:lnTo>
                    <a:lnTo>
                      <a:pt x="946" y="24"/>
                    </a:lnTo>
                    <a:lnTo>
                      <a:pt x="946" y="0"/>
                    </a:lnTo>
                    <a:close/>
                  </a:path>
                </a:pathLst>
              </a:custGeom>
              <a:solidFill>
                <a:srgbClr val="D6B24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917;p83">
                <a:extLst>
                  <a:ext uri="{FF2B5EF4-FFF2-40B4-BE49-F238E27FC236}">
                    <a16:creationId xmlns:a16="http://schemas.microsoft.com/office/drawing/2014/main" id="{3D6AF645-918C-4E3A-B02B-F7BA85D10E41}"/>
                  </a:ext>
                </a:extLst>
              </p:cNvPr>
              <p:cNvSpPr/>
              <p:nvPr/>
            </p:nvSpPr>
            <p:spPr>
              <a:xfrm flipH="1">
                <a:off x="2507389" y="2102058"/>
                <a:ext cx="65731" cy="2214"/>
              </a:xfrm>
              <a:custGeom>
                <a:avLst/>
                <a:gdLst/>
                <a:ahLst/>
                <a:cxnLst/>
                <a:rect l="l" t="t" r="r" b="b"/>
                <a:pathLst>
                  <a:path w="1128" h="38" extrusionOk="0">
                    <a:moveTo>
                      <a:pt x="1" y="0"/>
                    </a:moveTo>
                    <a:lnTo>
                      <a:pt x="1" y="38"/>
                    </a:lnTo>
                    <a:lnTo>
                      <a:pt x="1127" y="38"/>
                    </a:lnTo>
                    <a:lnTo>
                      <a:pt x="1127" y="0"/>
                    </a:lnTo>
                    <a:close/>
                  </a:path>
                </a:pathLst>
              </a:custGeom>
              <a:solidFill>
                <a:srgbClr val="FAE0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918;p83">
                <a:extLst>
                  <a:ext uri="{FF2B5EF4-FFF2-40B4-BE49-F238E27FC236}">
                    <a16:creationId xmlns:a16="http://schemas.microsoft.com/office/drawing/2014/main" id="{DE985875-F445-4720-8C84-6471EFECE4AA}"/>
                  </a:ext>
                </a:extLst>
              </p:cNvPr>
              <p:cNvSpPr/>
              <p:nvPr/>
            </p:nvSpPr>
            <p:spPr>
              <a:xfrm flipH="1">
                <a:off x="2254778" y="2007074"/>
                <a:ext cx="9498" cy="15442"/>
              </a:xfrm>
              <a:custGeom>
                <a:avLst/>
                <a:gdLst/>
                <a:ahLst/>
                <a:cxnLst/>
                <a:rect l="l" t="t" r="r" b="b"/>
                <a:pathLst>
                  <a:path w="163" h="265" extrusionOk="0">
                    <a:moveTo>
                      <a:pt x="9" y="1"/>
                    </a:moveTo>
                    <a:cubicBezTo>
                      <a:pt x="4" y="1"/>
                      <a:pt x="0" y="6"/>
                      <a:pt x="6" y="9"/>
                    </a:cubicBezTo>
                    <a:cubicBezTo>
                      <a:pt x="84" y="70"/>
                      <a:pt x="135" y="159"/>
                      <a:pt x="152" y="261"/>
                    </a:cubicBezTo>
                    <a:cubicBezTo>
                      <a:pt x="152" y="264"/>
                      <a:pt x="154" y="265"/>
                      <a:pt x="156" y="265"/>
                    </a:cubicBezTo>
                    <a:cubicBezTo>
                      <a:pt x="159" y="265"/>
                      <a:pt x="163" y="262"/>
                      <a:pt x="163" y="258"/>
                    </a:cubicBezTo>
                    <a:cubicBezTo>
                      <a:pt x="146" y="155"/>
                      <a:pt x="94" y="67"/>
                      <a:pt x="12" y="1"/>
                    </a:cubicBezTo>
                    <a:cubicBezTo>
                      <a:pt x="11" y="1"/>
                      <a:pt x="10" y="1"/>
                      <a:pt x="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919;p83">
                <a:extLst>
                  <a:ext uri="{FF2B5EF4-FFF2-40B4-BE49-F238E27FC236}">
                    <a16:creationId xmlns:a16="http://schemas.microsoft.com/office/drawing/2014/main" id="{33365042-2B24-4252-AA57-B3F9F99705A4}"/>
                  </a:ext>
                </a:extLst>
              </p:cNvPr>
              <p:cNvSpPr/>
              <p:nvPr/>
            </p:nvSpPr>
            <p:spPr>
              <a:xfrm flipH="1">
                <a:off x="2253379" y="2035803"/>
                <a:ext cx="699" cy="466"/>
              </a:xfrm>
              <a:custGeom>
                <a:avLst/>
                <a:gdLst/>
                <a:ahLst/>
                <a:cxnLst/>
                <a:rect l="l" t="t" r="r" b="b"/>
                <a:pathLst>
                  <a:path w="12" h="8" extrusionOk="0">
                    <a:moveTo>
                      <a:pt x="8" y="0"/>
                    </a:moveTo>
                    <a:cubicBezTo>
                      <a:pt x="1" y="0"/>
                      <a:pt x="1" y="7"/>
                      <a:pt x="8" y="7"/>
                    </a:cubicBezTo>
                    <a:cubicBezTo>
                      <a:pt x="12" y="7"/>
                      <a:pt x="12" y="0"/>
                      <a:pt x="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920;p83">
                <a:extLst>
                  <a:ext uri="{FF2B5EF4-FFF2-40B4-BE49-F238E27FC236}">
                    <a16:creationId xmlns:a16="http://schemas.microsoft.com/office/drawing/2014/main" id="{2EF1EF7B-9DD6-4578-9A20-6503B29E2797}"/>
                  </a:ext>
                </a:extLst>
              </p:cNvPr>
              <p:cNvSpPr/>
              <p:nvPr/>
            </p:nvSpPr>
            <p:spPr>
              <a:xfrm flipH="1">
                <a:off x="2522890" y="2097746"/>
                <a:ext cx="30302" cy="991"/>
              </a:xfrm>
              <a:custGeom>
                <a:avLst/>
                <a:gdLst/>
                <a:ahLst/>
                <a:cxnLst/>
                <a:rect l="l" t="t" r="r" b="b"/>
                <a:pathLst>
                  <a:path w="520" h="17" extrusionOk="0">
                    <a:moveTo>
                      <a:pt x="150" y="1"/>
                    </a:moveTo>
                    <a:cubicBezTo>
                      <a:pt x="103" y="1"/>
                      <a:pt x="55" y="1"/>
                      <a:pt x="7" y="2"/>
                    </a:cubicBezTo>
                    <a:cubicBezTo>
                      <a:pt x="0" y="2"/>
                      <a:pt x="0" y="13"/>
                      <a:pt x="7" y="13"/>
                    </a:cubicBezTo>
                    <a:cubicBezTo>
                      <a:pt x="76" y="11"/>
                      <a:pt x="145" y="11"/>
                      <a:pt x="215" y="11"/>
                    </a:cubicBezTo>
                    <a:cubicBezTo>
                      <a:pt x="313" y="11"/>
                      <a:pt x="412" y="12"/>
                      <a:pt x="513" y="16"/>
                    </a:cubicBezTo>
                    <a:cubicBezTo>
                      <a:pt x="519" y="16"/>
                      <a:pt x="519" y="6"/>
                      <a:pt x="513" y="6"/>
                    </a:cubicBezTo>
                    <a:cubicBezTo>
                      <a:pt x="390" y="3"/>
                      <a:pt x="270" y="1"/>
                      <a:pt x="15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921;p83">
                <a:extLst>
                  <a:ext uri="{FF2B5EF4-FFF2-40B4-BE49-F238E27FC236}">
                    <a16:creationId xmlns:a16="http://schemas.microsoft.com/office/drawing/2014/main" id="{6CD87B10-C56F-4A3C-9D19-AB32B9CFD222}"/>
                  </a:ext>
                </a:extLst>
              </p:cNvPr>
              <p:cNvSpPr/>
              <p:nvPr/>
            </p:nvSpPr>
            <p:spPr>
              <a:xfrm flipH="1">
                <a:off x="2571839" y="1986038"/>
                <a:ext cx="13519" cy="24183"/>
              </a:xfrm>
              <a:custGeom>
                <a:avLst/>
                <a:gdLst/>
                <a:ahLst/>
                <a:cxnLst/>
                <a:rect l="l" t="t" r="r" b="b"/>
                <a:pathLst>
                  <a:path w="232" h="415" extrusionOk="0">
                    <a:moveTo>
                      <a:pt x="7" y="0"/>
                    </a:moveTo>
                    <a:cubicBezTo>
                      <a:pt x="4" y="0"/>
                      <a:pt x="0" y="5"/>
                      <a:pt x="3" y="8"/>
                    </a:cubicBezTo>
                    <a:cubicBezTo>
                      <a:pt x="108" y="117"/>
                      <a:pt x="221" y="244"/>
                      <a:pt x="187" y="411"/>
                    </a:cubicBezTo>
                    <a:cubicBezTo>
                      <a:pt x="187" y="413"/>
                      <a:pt x="190" y="415"/>
                      <a:pt x="193" y="415"/>
                    </a:cubicBezTo>
                    <a:cubicBezTo>
                      <a:pt x="195" y="415"/>
                      <a:pt x="197" y="414"/>
                      <a:pt x="197" y="411"/>
                    </a:cubicBezTo>
                    <a:cubicBezTo>
                      <a:pt x="231" y="244"/>
                      <a:pt x="118" y="113"/>
                      <a:pt x="9" y="1"/>
                    </a:cubicBezTo>
                    <a:cubicBezTo>
                      <a:pt x="9" y="1"/>
                      <a:pt x="8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922;p83">
                <a:extLst>
                  <a:ext uri="{FF2B5EF4-FFF2-40B4-BE49-F238E27FC236}">
                    <a16:creationId xmlns:a16="http://schemas.microsoft.com/office/drawing/2014/main" id="{BA2109DD-755B-4599-BFBB-67427089BA6B}"/>
                  </a:ext>
                </a:extLst>
              </p:cNvPr>
              <p:cNvSpPr/>
              <p:nvPr/>
            </p:nvSpPr>
            <p:spPr>
              <a:xfrm flipH="1">
                <a:off x="2573412" y="2020885"/>
                <a:ext cx="874" cy="641"/>
              </a:xfrm>
              <a:custGeom>
                <a:avLst/>
                <a:gdLst/>
                <a:ahLst/>
                <a:cxnLst/>
                <a:rect l="l" t="t" r="r" b="b"/>
                <a:pathLst>
                  <a:path w="15" h="11" extrusionOk="0">
                    <a:moveTo>
                      <a:pt x="7" y="0"/>
                    </a:moveTo>
                    <a:cubicBezTo>
                      <a:pt x="0" y="0"/>
                      <a:pt x="0" y="10"/>
                      <a:pt x="7" y="10"/>
                    </a:cubicBezTo>
                    <a:cubicBezTo>
                      <a:pt x="14" y="10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923;p83">
                <a:extLst>
                  <a:ext uri="{FF2B5EF4-FFF2-40B4-BE49-F238E27FC236}">
                    <a16:creationId xmlns:a16="http://schemas.microsoft.com/office/drawing/2014/main" id="{F6D61087-6A4F-4504-AFA3-329B391DD0A8}"/>
                  </a:ext>
                </a:extLst>
              </p:cNvPr>
              <p:cNvSpPr/>
              <p:nvPr/>
            </p:nvSpPr>
            <p:spPr>
              <a:xfrm flipH="1">
                <a:off x="2306524" y="2043553"/>
                <a:ext cx="11538" cy="66489"/>
              </a:xfrm>
              <a:custGeom>
                <a:avLst/>
                <a:gdLst/>
                <a:ahLst/>
                <a:cxnLst/>
                <a:rect l="l" t="t" r="r" b="b"/>
                <a:pathLst>
                  <a:path w="198" h="1141" extrusionOk="0">
                    <a:moveTo>
                      <a:pt x="0" y="1"/>
                    </a:moveTo>
                    <a:lnTo>
                      <a:pt x="0" y="76"/>
                    </a:lnTo>
                    <a:cubicBezTo>
                      <a:pt x="41" y="151"/>
                      <a:pt x="72" y="236"/>
                      <a:pt x="92" y="322"/>
                    </a:cubicBezTo>
                    <a:cubicBezTo>
                      <a:pt x="160" y="581"/>
                      <a:pt x="160" y="854"/>
                      <a:pt x="144" y="1124"/>
                    </a:cubicBezTo>
                    <a:cubicBezTo>
                      <a:pt x="144" y="1134"/>
                      <a:pt x="154" y="1141"/>
                      <a:pt x="164" y="1141"/>
                    </a:cubicBezTo>
                    <a:cubicBezTo>
                      <a:pt x="171" y="1141"/>
                      <a:pt x="181" y="1134"/>
                      <a:pt x="181" y="1124"/>
                    </a:cubicBezTo>
                    <a:cubicBezTo>
                      <a:pt x="198" y="840"/>
                      <a:pt x="198" y="550"/>
                      <a:pt x="119" y="277"/>
                    </a:cubicBezTo>
                    <a:cubicBezTo>
                      <a:pt x="92" y="178"/>
                      <a:pt x="54" y="86"/>
                      <a:pt x="0" y="1"/>
                    </a:cubicBezTo>
                    <a:close/>
                  </a:path>
                </a:pathLst>
              </a:custGeom>
              <a:solidFill>
                <a:srgbClr val="ECF0F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924;p83">
                <a:extLst>
                  <a:ext uri="{FF2B5EF4-FFF2-40B4-BE49-F238E27FC236}">
                    <a16:creationId xmlns:a16="http://schemas.microsoft.com/office/drawing/2014/main" id="{BB0ADAE7-265D-46DA-972A-A864E66132B4}"/>
                  </a:ext>
                </a:extLst>
              </p:cNvPr>
              <p:cNvSpPr/>
              <p:nvPr/>
            </p:nvSpPr>
            <p:spPr>
              <a:xfrm flipH="1">
                <a:off x="2318004" y="2032015"/>
                <a:ext cx="13461" cy="15967"/>
              </a:xfrm>
              <a:custGeom>
                <a:avLst/>
                <a:gdLst/>
                <a:ahLst/>
                <a:cxnLst/>
                <a:rect l="l" t="t" r="r" b="b"/>
                <a:pathLst>
                  <a:path w="231" h="274" extrusionOk="0">
                    <a:moveTo>
                      <a:pt x="29" y="0"/>
                    </a:moveTo>
                    <a:cubicBezTo>
                      <a:pt x="12" y="0"/>
                      <a:pt x="1" y="24"/>
                      <a:pt x="18" y="35"/>
                    </a:cubicBezTo>
                    <a:cubicBezTo>
                      <a:pt x="111" y="96"/>
                      <a:pt x="179" y="178"/>
                      <a:pt x="230" y="274"/>
                    </a:cubicBezTo>
                    <a:lnTo>
                      <a:pt x="230" y="199"/>
                    </a:lnTo>
                    <a:cubicBezTo>
                      <a:pt x="179" y="120"/>
                      <a:pt x="117" y="55"/>
                      <a:pt x="39" y="4"/>
                    </a:cubicBezTo>
                    <a:cubicBezTo>
                      <a:pt x="35" y="0"/>
                      <a:pt x="32" y="0"/>
                      <a:pt x="29" y="0"/>
                    </a:cubicBezTo>
                    <a:close/>
                  </a:path>
                </a:pathLst>
              </a:custGeom>
              <a:solidFill>
                <a:srgbClr val="EBDED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925;p83">
                <a:extLst>
                  <a:ext uri="{FF2B5EF4-FFF2-40B4-BE49-F238E27FC236}">
                    <a16:creationId xmlns:a16="http://schemas.microsoft.com/office/drawing/2014/main" id="{06B07003-F37A-48C8-90F4-7FEFE95CCDAE}"/>
                  </a:ext>
                </a:extLst>
              </p:cNvPr>
              <p:cNvSpPr/>
              <p:nvPr/>
            </p:nvSpPr>
            <p:spPr>
              <a:xfrm flipH="1">
                <a:off x="2304718" y="2143840"/>
                <a:ext cx="3030" cy="2214"/>
              </a:xfrm>
              <a:custGeom>
                <a:avLst/>
                <a:gdLst/>
                <a:ahLst/>
                <a:cxnLst/>
                <a:rect l="l" t="t" r="r" b="b"/>
                <a:pathLst>
                  <a:path w="52" h="38" extrusionOk="0">
                    <a:moveTo>
                      <a:pt x="28" y="0"/>
                    </a:moveTo>
                    <a:cubicBezTo>
                      <a:pt x="0" y="0"/>
                      <a:pt x="0" y="38"/>
                      <a:pt x="28" y="38"/>
                    </a:cubicBezTo>
                    <a:cubicBezTo>
                      <a:pt x="52" y="38"/>
                      <a:pt x="52" y="0"/>
                      <a:pt x="28" y="0"/>
                    </a:cubicBezTo>
                    <a:close/>
                  </a:path>
                </a:pathLst>
              </a:custGeom>
              <a:solidFill>
                <a:srgbClr val="ECF0F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926;p83">
                <a:extLst>
                  <a:ext uri="{FF2B5EF4-FFF2-40B4-BE49-F238E27FC236}">
                    <a16:creationId xmlns:a16="http://schemas.microsoft.com/office/drawing/2014/main" id="{776F34E0-A3A2-45D6-B4E4-E44F106F268E}"/>
                  </a:ext>
                </a:extLst>
              </p:cNvPr>
              <p:cNvSpPr/>
              <p:nvPr/>
            </p:nvSpPr>
            <p:spPr>
              <a:xfrm flipH="1">
                <a:off x="2630694" y="2023449"/>
                <a:ext cx="24941" cy="78027"/>
              </a:xfrm>
              <a:custGeom>
                <a:avLst/>
                <a:gdLst/>
                <a:ahLst/>
                <a:cxnLst/>
                <a:rect l="l" t="t" r="r" b="b"/>
                <a:pathLst>
                  <a:path w="428" h="1339" extrusionOk="0">
                    <a:moveTo>
                      <a:pt x="24" y="1"/>
                    </a:moveTo>
                    <a:cubicBezTo>
                      <a:pt x="10" y="1"/>
                      <a:pt x="0" y="24"/>
                      <a:pt x="13" y="38"/>
                    </a:cubicBezTo>
                    <a:cubicBezTo>
                      <a:pt x="181" y="147"/>
                      <a:pt x="270" y="332"/>
                      <a:pt x="321" y="519"/>
                    </a:cubicBezTo>
                    <a:cubicBezTo>
                      <a:pt x="386" y="779"/>
                      <a:pt x="386" y="1056"/>
                      <a:pt x="372" y="1322"/>
                    </a:cubicBezTo>
                    <a:cubicBezTo>
                      <a:pt x="372" y="1335"/>
                      <a:pt x="379" y="1339"/>
                      <a:pt x="389" y="1339"/>
                    </a:cubicBezTo>
                    <a:cubicBezTo>
                      <a:pt x="399" y="1339"/>
                      <a:pt x="410" y="1335"/>
                      <a:pt x="410" y="1322"/>
                    </a:cubicBezTo>
                    <a:cubicBezTo>
                      <a:pt x="427" y="1042"/>
                      <a:pt x="423" y="749"/>
                      <a:pt x="349" y="475"/>
                    </a:cubicBezTo>
                    <a:cubicBezTo>
                      <a:pt x="294" y="291"/>
                      <a:pt x="198" y="114"/>
                      <a:pt x="34" y="4"/>
                    </a:cubicBezTo>
                    <a:cubicBezTo>
                      <a:pt x="31" y="1"/>
                      <a:pt x="27" y="1"/>
                      <a:pt x="24" y="1"/>
                    </a:cubicBezTo>
                    <a:close/>
                  </a:path>
                </a:pathLst>
              </a:custGeom>
              <a:solidFill>
                <a:srgbClr val="EBDED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927;p83">
                <a:extLst>
                  <a:ext uri="{FF2B5EF4-FFF2-40B4-BE49-F238E27FC236}">
                    <a16:creationId xmlns:a16="http://schemas.microsoft.com/office/drawing/2014/main" id="{61DAA5D9-AA52-4242-A766-CB8DDB1461E2}"/>
                  </a:ext>
                </a:extLst>
              </p:cNvPr>
              <p:cNvSpPr/>
              <p:nvPr/>
            </p:nvSpPr>
            <p:spPr>
              <a:xfrm flipH="1">
                <a:off x="2629120" y="2135274"/>
                <a:ext cx="2855" cy="2273"/>
              </a:xfrm>
              <a:custGeom>
                <a:avLst/>
                <a:gdLst/>
                <a:ahLst/>
                <a:cxnLst/>
                <a:rect l="l" t="t" r="r" b="b"/>
                <a:pathLst>
                  <a:path w="49" h="39" extrusionOk="0">
                    <a:moveTo>
                      <a:pt x="24" y="0"/>
                    </a:moveTo>
                    <a:cubicBezTo>
                      <a:pt x="1" y="0"/>
                      <a:pt x="1" y="38"/>
                      <a:pt x="24" y="38"/>
                    </a:cubicBezTo>
                    <a:cubicBezTo>
                      <a:pt x="48" y="38"/>
                      <a:pt x="48" y="0"/>
                      <a:pt x="24" y="0"/>
                    </a:cubicBezTo>
                    <a:close/>
                  </a:path>
                </a:pathLst>
              </a:custGeom>
              <a:solidFill>
                <a:srgbClr val="EBDED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928;p83">
                <a:extLst>
                  <a:ext uri="{FF2B5EF4-FFF2-40B4-BE49-F238E27FC236}">
                    <a16:creationId xmlns:a16="http://schemas.microsoft.com/office/drawing/2014/main" id="{A65A3EB4-C447-4216-8D24-D955C8E54C74}"/>
                  </a:ext>
                </a:extLst>
              </p:cNvPr>
              <p:cNvSpPr/>
              <p:nvPr/>
            </p:nvSpPr>
            <p:spPr>
              <a:xfrm flipH="1">
                <a:off x="3075896" y="2137430"/>
                <a:ext cx="159608" cy="47609"/>
              </a:xfrm>
              <a:custGeom>
                <a:avLst/>
                <a:gdLst/>
                <a:ahLst/>
                <a:cxnLst/>
                <a:rect l="l" t="t" r="r" b="b"/>
                <a:pathLst>
                  <a:path w="2739" h="817" extrusionOk="0">
                    <a:moveTo>
                      <a:pt x="509" y="1"/>
                    </a:moveTo>
                    <a:cubicBezTo>
                      <a:pt x="347" y="1"/>
                      <a:pt x="177" y="12"/>
                      <a:pt x="1" y="38"/>
                    </a:cubicBezTo>
                    <a:lnTo>
                      <a:pt x="130" y="598"/>
                    </a:lnTo>
                    <a:cubicBezTo>
                      <a:pt x="130" y="598"/>
                      <a:pt x="596" y="409"/>
                      <a:pt x="1237" y="409"/>
                    </a:cubicBezTo>
                    <a:cubicBezTo>
                      <a:pt x="1685" y="409"/>
                      <a:pt x="2219" y="502"/>
                      <a:pt x="2739" y="816"/>
                    </a:cubicBezTo>
                    <a:cubicBezTo>
                      <a:pt x="2739" y="816"/>
                      <a:pt x="1881" y="1"/>
                      <a:pt x="509" y="1"/>
                    </a:cubicBezTo>
                    <a:close/>
                  </a:path>
                </a:pathLst>
              </a:custGeom>
              <a:solidFill>
                <a:srgbClr val="A57D5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929;p83">
                <a:extLst>
                  <a:ext uri="{FF2B5EF4-FFF2-40B4-BE49-F238E27FC236}">
                    <a16:creationId xmlns:a16="http://schemas.microsoft.com/office/drawing/2014/main" id="{AB6EDF61-A6AB-408A-8C5C-1588070F2C79}"/>
                  </a:ext>
                </a:extLst>
              </p:cNvPr>
              <p:cNvSpPr/>
              <p:nvPr/>
            </p:nvSpPr>
            <p:spPr>
              <a:xfrm flipH="1">
                <a:off x="3176998" y="3230503"/>
                <a:ext cx="197777" cy="26048"/>
              </a:xfrm>
              <a:custGeom>
                <a:avLst/>
                <a:gdLst/>
                <a:ahLst/>
                <a:cxnLst/>
                <a:rect l="l" t="t" r="r" b="b"/>
                <a:pathLst>
                  <a:path w="3394" h="447" extrusionOk="0">
                    <a:moveTo>
                      <a:pt x="1774" y="1"/>
                    </a:moveTo>
                    <a:cubicBezTo>
                      <a:pt x="1405" y="1"/>
                      <a:pt x="1037" y="38"/>
                      <a:pt x="677" y="140"/>
                    </a:cubicBezTo>
                    <a:cubicBezTo>
                      <a:pt x="448" y="202"/>
                      <a:pt x="226" y="294"/>
                      <a:pt x="21" y="410"/>
                    </a:cubicBezTo>
                    <a:cubicBezTo>
                      <a:pt x="1" y="419"/>
                      <a:pt x="13" y="446"/>
                      <a:pt x="30" y="446"/>
                    </a:cubicBezTo>
                    <a:cubicBezTo>
                      <a:pt x="33" y="446"/>
                      <a:pt x="36" y="446"/>
                      <a:pt x="38" y="444"/>
                    </a:cubicBezTo>
                    <a:cubicBezTo>
                      <a:pt x="573" y="139"/>
                      <a:pt x="1177" y="40"/>
                      <a:pt x="1782" y="40"/>
                    </a:cubicBezTo>
                    <a:cubicBezTo>
                      <a:pt x="2042" y="40"/>
                      <a:pt x="2302" y="58"/>
                      <a:pt x="2558" y="86"/>
                    </a:cubicBezTo>
                    <a:cubicBezTo>
                      <a:pt x="2827" y="117"/>
                      <a:pt x="3093" y="154"/>
                      <a:pt x="3360" y="195"/>
                    </a:cubicBezTo>
                    <a:cubicBezTo>
                      <a:pt x="3361" y="195"/>
                      <a:pt x="3362" y="195"/>
                      <a:pt x="3363" y="195"/>
                    </a:cubicBezTo>
                    <a:cubicBezTo>
                      <a:pt x="3384" y="195"/>
                      <a:pt x="3393" y="161"/>
                      <a:pt x="3370" y="158"/>
                    </a:cubicBezTo>
                    <a:cubicBezTo>
                      <a:pt x="2844" y="79"/>
                      <a:pt x="2307" y="1"/>
                      <a:pt x="17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930;p83">
                <a:extLst>
                  <a:ext uri="{FF2B5EF4-FFF2-40B4-BE49-F238E27FC236}">
                    <a16:creationId xmlns:a16="http://schemas.microsoft.com/office/drawing/2014/main" id="{72DBF6BA-A8B9-4A54-AB99-DF8F8A6DFA1A}"/>
                  </a:ext>
                </a:extLst>
              </p:cNvPr>
              <p:cNvSpPr/>
              <p:nvPr/>
            </p:nvSpPr>
            <p:spPr>
              <a:xfrm flipH="1">
                <a:off x="3152524" y="3015419"/>
                <a:ext cx="141660" cy="26223"/>
              </a:xfrm>
              <a:custGeom>
                <a:avLst/>
                <a:gdLst/>
                <a:ahLst/>
                <a:cxnLst/>
                <a:rect l="l" t="t" r="r" b="b"/>
                <a:pathLst>
                  <a:path w="2431" h="450" extrusionOk="0">
                    <a:moveTo>
                      <a:pt x="990" y="1"/>
                    </a:moveTo>
                    <a:cubicBezTo>
                      <a:pt x="660" y="1"/>
                      <a:pt x="330" y="62"/>
                      <a:pt x="21" y="186"/>
                    </a:cubicBezTo>
                    <a:cubicBezTo>
                      <a:pt x="0" y="195"/>
                      <a:pt x="5" y="228"/>
                      <a:pt x="23" y="228"/>
                    </a:cubicBezTo>
                    <a:cubicBezTo>
                      <a:pt x="26" y="228"/>
                      <a:pt x="28" y="228"/>
                      <a:pt x="31" y="227"/>
                    </a:cubicBezTo>
                    <a:cubicBezTo>
                      <a:pt x="337" y="104"/>
                      <a:pt x="665" y="43"/>
                      <a:pt x="992" y="43"/>
                    </a:cubicBezTo>
                    <a:cubicBezTo>
                      <a:pt x="1482" y="43"/>
                      <a:pt x="1972" y="179"/>
                      <a:pt x="2390" y="445"/>
                    </a:cubicBezTo>
                    <a:cubicBezTo>
                      <a:pt x="2394" y="448"/>
                      <a:pt x="2398" y="450"/>
                      <a:pt x="2402" y="450"/>
                    </a:cubicBezTo>
                    <a:cubicBezTo>
                      <a:pt x="2420" y="450"/>
                      <a:pt x="2430" y="422"/>
                      <a:pt x="2410" y="411"/>
                    </a:cubicBezTo>
                    <a:cubicBezTo>
                      <a:pt x="1987" y="140"/>
                      <a:pt x="1489" y="1"/>
                      <a:pt x="990" y="1"/>
                    </a:cubicBezTo>
                    <a:close/>
                  </a:path>
                </a:pathLst>
              </a:custGeom>
              <a:solidFill>
                <a:srgbClr val="DB83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931;p83">
                <a:extLst>
                  <a:ext uri="{FF2B5EF4-FFF2-40B4-BE49-F238E27FC236}">
                    <a16:creationId xmlns:a16="http://schemas.microsoft.com/office/drawing/2014/main" id="{CD29FF0A-551D-4E08-8E4F-5DF445C7DAF4}"/>
                  </a:ext>
                </a:extLst>
              </p:cNvPr>
              <p:cNvSpPr/>
              <p:nvPr/>
            </p:nvSpPr>
            <p:spPr>
              <a:xfrm flipH="1">
                <a:off x="3148153" y="3065475"/>
                <a:ext cx="128549" cy="52270"/>
              </a:xfrm>
              <a:custGeom>
                <a:avLst/>
                <a:gdLst/>
                <a:ahLst/>
                <a:cxnLst/>
                <a:rect l="l" t="t" r="r" b="b"/>
                <a:pathLst>
                  <a:path w="2206" h="897" extrusionOk="0">
                    <a:moveTo>
                      <a:pt x="212" y="1"/>
                    </a:moveTo>
                    <a:cubicBezTo>
                      <a:pt x="151" y="1"/>
                      <a:pt x="90" y="4"/>
                      <a:pt x="28" y="10"/>
                    </a:cubicBezTo>
                    <a:cubicBezTo>
                      <a:pt x="2" y="13"/>
                      <a:pt x="1" y="51"/>
                      <a:pt x="25" y="51"/>
                    </a:cubicBezTo>
                    <a:cubicBezTo>
                      <a:pt x="26" y="51"/>
                      <a:pt x="27" y="51"/>
                      <a:pt x="28" y="51"/>
                    </a:cubicBezTo>
                    <a:cubicBezTo>
                      <a:pt x="90" y="45"/>
                      <a:pt x="150" y="42"/>
                      <a:pt x="210" y="42"/>
                    </a:cubicBezTo>
                    <a:cubicBezTo>
                      <a:pt x="943" y="42"/>
                      <a:pt x="1584" y="483"/>
                      <a:pt x="2165" y="894"/>
                    </a:cubicBezTo>
                    <a:cubicBezTo>
                      <a:pt x="2169" y="896"/>
                      <a:pt x="2172" y="897"/>
                      <a:pt x="2176" y="897"/>
                    </a:cubicBezTo>
                    <a:cubicBezTo>
                      <a:pt x="2194" y="897"/>
                      <a:pt x="2206" y="871"/>
                      <a:pt x="2185" y="856"/>
                    </a:cubicBezTo>
                    <a:cubicBezTo>
                      <a:pt x="1602" y="443"/>
                      <a:pt x="951" y="1"/>
                      <a:pt x="212" y="1"/>
                    </a:cubicBezTo>
                    <a:close/>
                  </a:path>
                </a:pathLst>
              </a:custGeom>
              <a:solidFill>
                <a:srgbClr val="DB83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932;p83">
                <a:extLst>
                  <a:ext uri="{FF2B5EF4-FFF2-40B4-BE49-F238E27FC236}">
                    <a16:creationId xmlns:a16="http://schemas.microsoft.com/office/drawing/2014/main" id="{FA0FD65E-560A-49E1-B734-EA76E6641C51}"/>
                  </a:ext>
                </a:extLst>
              </p:cNvPr>
              <p:cNvSpPr/>
              <p:nvPr/>
            </p:nvSpPr>
            <p:spPr>
              <a:xfrm flipH="1">
                <a:off x="2398944" y="1814659"/>
                <a:ext cx="105998" cy="100170"/>
              </a:xfrm>
              <a:custGeom>
                <a:avLst/>
                <a:gdLst/>
                <a:ahLst/>
                <a:cxnLst/>
                <a:rect l="l" t="t" r="r" b="b"/>
                <a:pathLst>
                  <a:path w="1819" h="1719" extrusionOk="0">
                    <a:moveTo>
                      <a:pt x="31" y="1"/>
                    </a:moveTo>
                    <a:cubicBezTo>
                      <a:pt x="12" y="1"/>
                      <a:pt x="1" y="28"/>
                      <a:pt x="19" y="37"/>
                    </a:cubicBezTo>
                    <a:cubicBezTo>
                      <a:pt x="742" y="406"/>
                      <a:pt x="1552" y="863"/>
                      <a:pt x="1777" y="1706"/>
                    </a:cubicBezTo>
                    <a:cubicBezTo>
                      <a:pt x="1780" y="1714"/>
                      <a:pt x="1787" y="1718"/>
                      <a:pt x="1795" y="1718"/>
                    </a:cubicBezTo>
                    <a:cubicBezTo>
                      <a:pt x="1807" y="1718"/>
                      <a:pt x="1818" y="1710"/>
                      <a:pt x="1815" y="1696"/>
                    </a:cubicBezTo>
                    <a:cubicBezTo>
                      <a:pt x="1585" y="842"/>
                      <a:pt x="770" y="379"/>
                      <a:pt x="39" y="3"/>
                    </a:cubicBezTo>
                    <a:cubicBezTo>
                      <a:pt x="36" y="1"/>
                      <a:pt x="33" y="1"/>
                      <a:pt x="31" y="1"/>
                    </a:cubicBezTo>
                    <a:close/>
                  </a:path>
                </a:pathLst>
              </a:custGeom>
              <a:solidFill>
                <a:srgbClr val="E2B59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933;p83">
                <a:extLst>
                  <a:ext uri="{FF2B5EF4-FFF2-40B4-BE49-F238E27FC236}">
                    <a16:creationId xmlns:a16="http://schemas.microsoft.com/office/drawing/2014/main" id="{210ECA3C-99A9-42A0-B4CD-56BFFFFE2B40}"/>
                  </a:ext>
                </a:extLst>
              </p:cNvPr>
              <p:cNvSpPr/>
              <p:nvPr/>
            </p:nvSpPr>
            <p:spPr>
              <a:xfrm flipH="1">
                <a:off x="2542411" y="1779812"/>
                <a:ext cx="2855" cy="2214"/>
              </a:xfrm>
              <a:custGeom>
                <a:avLst/>
                <a:gdLst/>
                <a:ahLst/>
                <a:cxnLst/>
                <a:rect l="l" t="t" r="r" b="b"/>
                <a:pathLst>
                  <a:path w="49" h="38" extrusionOk="0">
                    <a:moveTo>
                      <a:pt x="24" y="0"/>
                    </a:moveTo>
                    <a:cubicBezTo>
                      <a:pt x="0" y="0"/>
                      <a:pt x="0" y="38"/>
                      <a:pt x="24" y="38"/>
                    </a:cubicBezTo>
                    <a:cubicBezTo>
                      <a:pt x="49" y="38"/>
                      <a:pt x="49" y="0"/>
                      <a:pt x="24" y="0"/>
                    </a:cubicBezTo>
                    <a:close/>
                  </a:path>
                </a:pathLst>
              </a:custGeom>
              <a:solidFill>
                <a:srgbClr val="E2B59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934;p83">
                <a:extLst>
                  <a:ext uri="{FF2B5EF4-FFF2-40B4-BE49-F238E27FC236}">
                    <a16:creationId xmlns:a16="http://schemas.microsoft.com/office/drawing/2014/main" id="{A09AE314-5D7C-450C-A6A5-C8E4EEF3C21B}"/>
                  </a:ext>
                </a:extLst>
              </p:cNvPr>
              <p:cNvSpPr/>
              <p:nvPr/>
            </p:nvSpPr>
            <p:spPr>
              <a:xfrm flipH="1">
                <a:off x="2286536" y="2935644"/>
                <a:ext cx="81873" cy="296898"/>
              </a:xfrm>
              <a:custGeom>
                <a:avLst/>
                <a:gdLst/>
                <a:ahLst/>
                <a:cxnLst/>
                <a:rect l="l" t="t" r="r" b="b"/>
                <a:pathLst>
                  <a:path w="1405" h="5095" extrusionOk="0">
                    <a:moveTo>
                      <a:pt x="26" y="0"/>
                    </a:moveTo>
                    <a:cubicBezTo>
                      <a:pt x="14" y="0"/>
                      <a:pt x="1" y="11"/>
                      <a:pt x="7" y="26"/>
                    </a:cubicBezTo>
                    <a:cubicBezTo>
                      <a:pt x="424" y="1319"/>
                      <a:pt x="792" y="2630"/>
                      <a:pt x="1106" y="3951"/>
                    </a:cubicBezTo>
                    <a:cubicBezTo>
                      <a:pt x="1195" y="4327"/>
                      <a:pt x="1281" y="4702"/>
                      <a:pt x="1362" y="5081"/>
                    </a:cubicBezTo>
                    <a:cubicBezTo>
                      <a:pt x="1364" y="5090"/>
                      <a:pt x="1371" y="5095"/>
                      <a:pt x="1378" y="5095"/>
                    </a:cubicBezTo>
                    <a:cubicBezTo>
                      <a:pt x="1390" y="5095"/>
                      <a:pt x="1404" y="5084"/>
                      <a:pt x="1400" y="5068"/>
                    </a:cubicBezTo>
                    <a:cubicBezTo>
                      <a:pt x="1117" y="3740"/>
                      <a:pt x="778" y="2422"/>
                      <a:pt x="389" y="1118"/>
                    </a:cubicBezTo>
                    <a:cubicBezTo>
                      <a:pt x="280" y="749"/>
                      <a:pt x="164" y="381"/>
                      <a:pt x="45" y="15"/>
                    </a:cubicBezTo>
                    <a:cubicBezTo>
                      <a:pt x="42" y="5"/>
                      <a:pt x="34" y="0"/>
                      <a:pt x="26" y="0"/>
                    </a:cubicBezTo>
                    <a:close/>
                  </a:path>
                </a:pathLst>
              </a:custGeom>
              <a:solidFill>
                <a:srgbClr val="DB83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935;p83">
                <a:extLst>
                  <a:ext uri="{FF2B5EF4-FFF2-40B4-BE49-F238E27FC236}">
                    <a16:creationId xmlns:a16="http://schemas.microsoft.com/office/drawing/2014/main" id="{BFE5E87B-6B68-41C2-9E98-392AD8D90AFD}"/>
                  </a:ext>
                </a:extLst>
              </p:cNvPr>
              <p:cNvSpPr/>
              <p:nvPr/>
            </p:nvSpPr>
            <p:spPr>
              <a:xfrm flipH="1">
                <a:off x="2327968" y="2354028"/>
                <a:ext cx="23775" cy="255000"/>
              </a:xfrm>
              <a:custGeom>
                <a:avLst/>
                <a:gdLst/>
                <a:ahLst/>
                <a:cxnLst/>
                <a:rect l="l" t="t" r="r" b="b"/>
                <a:pathLst>
                  <a:path w="408" h="4376" extrusionOk="0">
                    <a:moveTo>
                      <a:pt x="259" y="0"/>
                    </a:moveTo>
                    <a:cubicBezTo>
                      <a:pt x="249" y="0"/>
                      <a:pt x="240" y="6"/>
                      <a:pt x="240" y="18"/>
                    </a:cubicBezTo>
                    <a:cubicBezTo>
                      <a:pt x="322" y="1148"/>
                      <a:pt x="407" y="2295"/>
                      <a:pt x="226" y="3418"/>
                    </a:cubicBezTo>
                    <a:cubicBezTo>
                      <a:pt x="175" y="3735"/>
                      <a:pt x="103" y="4047"/>
                      <a:pt x="5" y="4354"/>
                    </a:cubicBezTo>
                    <a:cubicBezTo>
                      <a:pt x="1" y="4368"/>
                      <a:pt x="12" y="4376"/>
                      <a:pt x="23" y="4376"/>
                    </a:cubicBezTo>
                    <a:cubicBezTo>
                      <a:pt x="31" y="4376"/>
                      <a:pt x="39" y="4372"/>
                      <a:pt x="42" y="4364"/>
                    </a:cubicBezTo>
                    <a:cubicBezTo>
                      <a:pt x="387" y="3275"/>
                      <a:pt x="404" y="2117"/>
                      <a:pt x="342" y="987"/>
                    </a:cubicBezTo>
                    <a:cubicBezTo>
                      <a:pt x="325" y="663"/>
                      <a:pt x="301" y="343"/>
                      <a:pt x="278" y="18"/>
                    </a:cubicBezTo>
                    <a:cubicBezTo>
                      <a:pt x="278" y="6"/>
                      <a:pt x="268" y="0"/>
                      <a:pt x="259" y="0"/>
                    </a:cubicBezTo>
                    <a:close/>
                  </a:path>
                </a:pathLst>
              </a:custGeom>
              <a:solidFill>
                <a:srgbClr val="2B52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936;p83">
                <a:extLst>
                  <a:ext uri="{FF2B5EF4-FFF2-40B4-BE49-F238E27FC236}">
                    <a16:creationId xmlns:a16="http://schemas.microsoft.com/office/drawing/2014/main" id="{B23C633B-10F7-4B4E-9F0F-8B04B894B072}"/>
                  </a:ext>
                </a:extLst>
              </p:cNvPr>
              <p:cNvSpPr/>
              <p:nvPr/>
            </p:nvSpPr>
            <p:spPr>
              <a:xfrm flipH="1">
                <a:off x="2290790" y="2722542"/>
                <a:ext cx="48541" cy="47900"/>
              </a:xfrm>
              <a:custGeom>
                <a:avLst/>
                <a:gdLst/>
                <a:ahLst/>
                <a:cxnLst/>
                <a:rect l="l" t="t" r="r" b="b"/>
                <a:pathLst>
                  <a:path w="833" h="822" extrusionOk="0">
                    <a:moveTo>
                      <a:pt x="622" y="0"/>
                    </a:moveTo>
                    <a:cubicBezTo>
                      <a:pt x="611" y="0"/>
                      <a:pt x="597" y="13"/>
                      <a:pt x="604" y="30"/>
                    </a:cubicBezTo>
                    <a:cubicBezTo>
                      <a:pt x="689" y="221"/>
                      <a:pt x="795" y="508"/>
                      <a:pt x="614" y="679"/>
                    </a:cubicBezTo>
                    <a:cubicBezTo>
                      <a:pt x="529" y="760"/>
                      <a:pt x="412" y="784"/>
                      <a:pt x="294" y="784"/>
                    </a:cubicBezTo>
                    <a:cubicBezTo>
                      <a:pt x="204" y="784"/>
                      <a:pt x="113" y="770"/>
                      <a:pt x="34" y="757"/>
                    </a:cubicBezTo>
                    <a:cubicBezTo>
                      <a:pt x="33" y="757"/>
                      <a:pt x="32" y="757"/>
                      <a:pt x="31" y="757"/>
                    </a:cubicBezTo>
                    <a:cubicBezTo>
                      <a:pt x="9" y="757"/>
                      <a:pt x="1" y="791"/>
                      <a:pt x="24" y="795"/>
                    </a:cubicBezTo>
                    <a:cubicBezTo>
                      <a:pt x="105" y="808"/>
                      <a:pt x="197" y="822"/>
                      <a:pt x="288" y="822"/>
                    </a:cubicBezTo>
                    <a:cubicBezTo>
                      <a:pt x="424" y="822"/>
                      <a:pt x="558" y="792"/>
                      <a:pt x="652" y="692"/>
                    </a:cubicBezTo>
                    <a:cubicBezTo>
                      <a:pt x="832" y="504"/>
                      <a:pt x="727" y="217"/>
                      <a:pt x="635" y="9"/>
                    </a:cubicBezTo>
                    <a:cubicBezTo>
                      <a:pt x="633" y="3"/>
                      <a:pt x="628" y="0"/>
                      <a:pt x="622" y="0"/>
                    </a:cubicBezTo>
                    <a:close/>
                  </a:path>
                </a:pathLst>
              </a:custGeom>
              <a:solidFill>
                <a:srgbClr val="2B52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937;p83">
                <a:extLst>
                  <a:ext uri="{FF2B5EF4-FFF2-40B4-BE49-F238E27FC236}">
                    <a16:creationId xmlns:a16="http://schemas.microsoft.com/office/drawing/2014/main" id="{49F367CC-4D22-416C-B2D0-7C19AF7C458D}"/>
                  </a:ext>
                </a:extLst>
              </p:cNvPr>
              <p:cNvSpPr/>
              <p:nvPr/>
            </p:nvSpPr>
            <p:spPr>
              <a:xfrm flipH="1">
                <a:off x="2454653" y="2790080"/>
                <a:ext cx="184607" cy="57107"/>
              </a:xfrm>
              <a:custGeom>
                <a:avLst/>
                <a:gdLst/>
                <a:ahLst/>
                <a:cxnLst/>
                <a:rect l="l" t="t" r="r" b="b"/>
                <a:pathLst>
                  <a:path w="3168" h="980" extrusionOk="0">
                    <a:moveTo>
                      <a:pt x="3146" y="1"/>
                    </a:moveTo>
                    <a:cubicBezTo>
                      <a:pt x="3139" y="1"/>
                      <a:pt x="3132" y="5"/>
                      <a:pt x="3129" y="14"/>
                    </a:cubicBezTo>
                    <a:cubicBezTo>
                      <a:pt x="3003" y="404"/>
                      <a:pt x="2696" y="717"/>
                      <a:pt x="2313" y="861"/>
                    </a:cubicBezTo>
                    <a:cubicBezTo>
                      <a:pt x="2160" y="918"/>
                      <a:pt x="2004" y="941"/>
                      <a:pt x="1846" y="941"/>
                    </a:cubicBezTo>
                    <a:cubicBezTo>
                      <a:pt x="1788" y="941"/>
                      <a:pt x="1730" y="938"/>
                      <a:pt x="1672" y="933"/>
                    </a:cubicBezTo>
                    <a:cubicBezTo>
                      <a:pt x="1405" y="912"/>
                      <a:pt x="1142" y="865"/>
                      <a:pt x="887" y="813"/>
                    </a:cubicBezTo>
                    <a:cubicBezTo>
                      <a:pt x="597" y="755"/>
                      <a:pt x="313" y="684"/>
                      <a:pt x="33" y="599"/>
                    </a:cubicBezTo>
                    <a:cubicBezTo>
                      <a:pt x="31" y="598"/>
                      <a:pt x="29" y="598"/>
                      <a:pt x="27" y="598"/>
                    </a:cubicBezTo>
                    <a:cubicBezTo>
                      <a:pt x="8" y="598"/>
                      <a:pt x="1" y="629"/>
                      <a:pt x="23" y="635"/>
                    </a:cubicBezTo>
                    <a:cubicBezTo>
                      <a:pt x="545" y="793"/>
                      <a:pt x="1088" y="912"/>
                      <a:pt x="1631" y="967"/>
                    </a:cubicBezTo>
                    <a:cubicBezTo>
                      <a:pt x="1703" y="975"/>
                      <a:pt x="1776" y="979"/>
                      <a:pt x="1848" y="979"/>
                    </a:cubicBezTo>
                    <a:cubicBezTo>
                      <a:pt x="2004" y="979"/>
                      <a:pt x="2157" y="959"/>
                      <a:pt x="2307" y="906"/>
                    </a:cubicBezTo>
                    <a:cubicBezTo>
                      <a:pt x="2494" y="837"/>
                      <a:pt x="2665" y="728"/>
                      <a:pt x="2809" y="591"/>
                    </a:cubicBezTo>
                    <a:cubicBezTo>
                      <a:pt x="2973" y="435"/>
                      <a:pt x="3096" y="240"/>
                      <a:pt x="3164" y="25"/>
                    </a:cubicBezTo>
                    <a:cubicBezTo>
                      <a:pt x="3167" y="10"/>
                      <a:pt x="3157" y="1"/>
                      <a:pt x="3146" y="1"/>
                    </a:cubicBezTo>
                    <a:close/>
                  </a:path>
                </a:pathLst>
              </a:custGeom>
              <a:solidFill>
                <a:srgbClr val="2B52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938;p83">
                <a:extLst>
                  <a:ext uri="{FF2B5EF4-FFF2-40B4-BE49-F238E27FC236}">
                    <a16:creationId xmlns:a16="http://schemas.microsoft.com/office/drawing/2014/main" id="{888E0489-B2CC-4956-9616-E21ABC673AAE}"/>
                  </a:ext>
                </a:extLst>
              </p:cNvPr>
              <p:cNvSpPr/>
              <p:nvPr/>
            </p:nvSpPr>
            <p:spPr>
              <a:xfrm rot="10800000" flipH="1">
                <a:off x="1763789" y="1537450"/>
                <a:ext cx="2272500" cy="2272500"/>
              </a:xfrm>
              <a:prstGeom prst="ellipse">
                <a:avLst/>
              </a:prstGeom>
              <a:gradFill>
                <a:gsLst>
                  <a:gs pos="0">
                    <a:srgbClr val="645CA7">
                      <a:alpha val="76470"/>
                    </a:srgbClr>
                  </a:gs>
                  <a:gs pos="100000">
                    <a:srgbClr val="D77EAD">
                      <a:alpha val="76470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939;p83">
                <a:extLst>
                  <a:ext uri="{FF2B5EF4-FFF2-40B4-BE49-F238E27FC236}">
                    <a16:creationId xmlns:a16="http://schemas.microsoft.com/office/drawing/2014/main" id="{BC2B2E21-5B78-4850-A2F6-1010624D66D0}"/>
                  </a:ext>
                </a:extLst>
              </p:cNvPr>
              <p:cNvSpPr/>
              <p:nvPr/>
            </p:nvSpPr>
            <p:spPr>
              <a:xfrm flipH="1">
                <a:off x="3691588" y="2990725"/>
                <a:ext cx="62400" cy="624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940;p83">
                <a:extLst>
                  <a:ext uri="{FF2B5EF4-FFF2-40B4-BE49-F238E27FC236}">
                    <a16:creationId xmlns:a16="http://schemas.microsoft.com/office/drawing/2014/main" id="{225101ED-66B6-49FF-BED2-F76AD2129856}"/>
                  </a:ext>
                </a:extLst>
              </p:cNvPr>
              <p:cNvSpPr/>
              <p:nvPr/>
            </p:nvSpPr>
            <p:spPr>
              <a:xfrm flipH="1">
                <a:off x="2239863" y="2199450"/>
                <a:ext cx="62400" cy="624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941;p83">
                <a:extLst>
                  <a:ext uri="{FF2B5EF4-FFF2-40B4-BE49-F238E27FC236}">
                    <a16:creationId xmlns:a16="http://schemas.microsoft.com/office/drawing/2014/main" id="{25311519-21A3-4F16-85AE-01FDC7B1A5C4}"/>
                  </a:ext>
                </a:extLst>
              </p:cNvPr>
              <p:cNvSpPr/>
              <p:nvPr/>
            </p:nvSpPr>
            <p:spPr>
              <a:xfrm flipH="1">
                <a:off x="3561113" y="3020813"/>
                <a:ext cx="32400" cy="324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942;p83">
                <a:extLst>
                  <a:ext uri="{FF2B5EF4-FFF2-40B4-BE49-F238E27FC236}">
                    <a16:creationId xmlns:a16="http://schemas.microsoft.com/office/drawing/2014/main" id="{FA928016-B1F6-47A1-9CD6-A792B01B84A8}"/>
                  </a:ext>
                </a:extLst>
              </p:cNvPr>
              <p:cNvSpPr/>
              <p:nvPr/>
            </p:nvSpPr>
            <p:spPr>
              <a:xfrm flipH="1">
                <a:off x="3239338" y="2432263"/>
                <a:ext cx="32400" cy="324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943;p83">
                <a:extLst>
                  <a:ext uri="{FF2B5EF4-FFF2-40B4-BE49-F238E27FC236}">
                    <a16:creationId xmlns:a16="http://schemas.microsoft.com/office/drawing/2014/main" id="{4BE69EE2-6980-40C1-A2DB-D1A1118D428A}"/>
                  </a:ext>
                </a:extLst>
              </p:cNvPr>
              <p:cNvSpPr/>
              <p:nvPr/>
            </p:nvSpPr>
            <p:spPr>
              <a:xfrm flipH="1">
                <a:off x="3467413" y="2506200"/>
                <a:ext cx="62400" cy="62400"/>
              </a:xfrm>
              <a:prstGeom prst="ellipse">
                <a:avLst/>
              </a:prstGeom>
              <a:gradFill>
                <a:gsLst>
                  <a:gs pos="0">
                    <a:srgbClr val="645CA7"/>
                  </a:gs>
                  <a:gs pos="100000">
                    <a:srgbClr val="D77EAD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944;p83">
                <a:extLst>
                  <a:ext uri="{FF2B5EF4-FFF2-40B4-BE49-F238E27FC236}">
                    <a16:creationId xmlns:a16="http://schemas.microsoft.com/office/drawing/2014/main" id="{67803F1D-0461-4432-868B-447FF3865FD8}"/>
                  </a:ext>
                </a:extLst>
              </p:cNvPr>
              <p:cNvSpPr/>
              <p:nvPr/>
            </p:nvSpPr>
            <p:spPr>
              <a:xfrm flipH="1">
                <a:off x="3581538" y="2288625"/>
                <a:ext cx="62400" cy="62400"/>
              </a:xfrm>
              <a:prstGeom prst="ellipse">
                <a:avLst/>
              </a:prstGeom>
              <a:gradFill>
                <a:gsLst>
                  <a:gs pos="0">
                    <a:srgbClr val="645CA7"/>
                  </a:gs>
                  <a:gs pos="100000">
                    <a:srgbClr val="D77EAD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945;p83">
                <a:extLst>
                  <a:ext uri="{FF2B5EF4-FFF2-40B4-BE49-F238E27FC236}">
                    <a16:creationId xmlns:a16="http://schemas.microsoft.com/office/drawing/2014/main" id="{0CF15156-EEDB-4DE7-BE6A-B399FBD59F8A}"/>
                  </a:ext>
                </a:extLst>
              </p:cNvPr>
              <p:cNvSpPr/>
              <p:nvPr/>
            </p:nvSpPr>
            <p:spPr>
              <a:xfrm flipH="1">
                <a:off x="2627713" y="2877150"/>
                <a:ext cx="62400" cy="62400"/>
              </a:xfrm>
              <a:prstGeom prst="ellipse">
                <a:avLst/>
              </a:prstGeom>
              <a:gradFill>
                <a:gsLst>
                  <a:gs pos="0">
                    <a:srgbClr val="645CA7"/>
                  </a:gs>
                  <a:gs pos="100000">
                    <a:srgbClr val="D77EAD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946;p83">
                <a:extLst>
                  <a:ext uri="{FF2B5EF4-FFF2-40B4-BE49-F238E27FC236}">
                    <a16:creationId xmlns:a16="http://schemas.microsoft.com/office/drawing/2014/main" id="{1D143797-B99F-43DD-9794-112D2D9AB703}"/>
                  </a:ext>
                </a:extLst>
              </p:cNvPr>
              <p:cNvSpPr/>
              <p:nvPr/>
            </p:nvSpPr>
            <p:spPr>
              <a:xfrm flipH="1">
                <a:off x="3953438" y="2521188"/>
                <a:ext cx="32400" cy="324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947;p83">
                <a:extLst>
                  <a:ext uri="{FF2B5EF4-FFF2-40B4-BE49-F238E27FC236}">
                    <a16:creationId xmlns:a16="http://schemas.microsoft.com/office/drawing/2014/main" id="{A86B4A57-0017-40CC-ACDC-51DC06007353}"/>
                  </a:ext>
                </a:extLst>
              </p:cNvPr>
              <p:cNvSpPr/>
              <p:nvPr/>
            </p:nvSpPr>
            <p:spPr>
              <a:xfrm flipH="1">
                <a:off x="2524388" y="2568588"/>
                <a:ext cx="32400" cy="324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948;p83">
                <a:extLst>
                  <a:ext uri="{FF2B5EF4-FFF2-40B4-BE49-F238E27FC236}">
                    <a16:creationId xmlns:a16="http://schemas.microsoft.com/office/drawing/2014/main" id="{30117A2D-B2B2-4C31-AF27-F594566F95A4}"/>
                  </a:ext>
                </a:extLst>
              </p:cNvPr>
              <p:cNvSpPr/>
              <p:nvPr/>
            </p:nvSpPr>
            <p:spPr>
              <a:xfrm flipH="1">
                <a:off x="2161391" y="1931292"/>
                <a:ext cx="1926775" cy="1422570"/>
              </a:xfrm>
              <a:custGeom>
                <a:avLst/>
                <a:gdLst/>
                <a:ahLst/>
                <a:cxnLst/>
                <a:rect l="l" t="t" r="r" b="b"/>
                <a:pathLst>
                  <a:path w="21098" h="15577" extrusionOk="0">
                    <a:moveTo>
                      <a:pt x="1074" y="0"/>
                    </a:moveTo>
                    <a:lnTo>
                      <a:pt x="295" y="468"/>
                    </a:lnTo>
                    <a:cubicBezTo>
                      <a:pt x="295" y="468"/>
                      <a:pt x="1" y="7414"/>
                      <a:pt x="7135" y="7414"/>
                    </a:cubicBezTo>
                    <a:cubicBezTo>
                      <a:pt x="7482" y="7414"/>
                      <a:pt x="7848" y="7398"/>
                      <a:pt x="8232" y="7363"/>
                    </a:cubicBezTo>
                    <a:lnTo>
                      <a:pt x="8232" y="7363"/>
                    </a:lnTo>
                    <a:cubicBezTo>
                      <a:pt x="8232" y="7363"/>
                      <a:pt x="5712" y="12159"/>
                      <a:pt x="5712" y="15576"/>
                    </a:cubicBezTo>
                    <a:lnTo>
                      <a:pt x="20920" y="15576"/>
                    </a:lnTo>
                    <a:cubicBezTo>
                      <a:pt x="20988" y="15576"/>
                      <a:pt x="21097" y="6957"/>
                      <a:pt x="14482" y="5557"/>
                    </a:cubicBezTo>
                    <a:lnTo>
                      <a:pt x="11772" y="4957"/>
                    </a:lnTo>
                    <a:cubicBezTo>
                      <a:pt x="7423" y="4909"/>
                      <a:pt x="2688" y="3618"/>
                      <a:pt x="107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949;p83">
                <a:extLst>
                  <a:ext uri="{FF2B5EF4-FFF2-40B4-BE49-F238E27FC236}">
                    <a16:creationId xmlns:a16="http://schemas.microsoft.com/office/drawing/2014/main" id="{F5CEADEE-EE3E-4782-9E5F-13573215B458}"/>
                  </a:ext>
                </a:extLst>
              </p:cNvPr>
              <p:cNvSpPr/>
              <p:nvPr/>
            </p:nvSpPr>
            <p:spPr>
              <a:xfrm flipH="1">
                <a:off x="3268067" y="1922930"/>
                <a:ext cx="848135" cy="764390"/>
              </a:xfrm>
              <a:custGeom>
                <a:avLst/>
                <a:gdLst/>
                <a:ahLst/>
                <a:cxnLst/>
                <a:rect l="l" t="t" r="r" b="b"/>
                <a:pathLst>
                  <a:path w="9287" h="8370" extrusionOk="0">
                    <a:moveTo>
                      <a:pt x="612" y="1"/>
                    </a:moveTo>
                    <a:lnTo>
                      <a:pt x="612" y="1"/>
                    </a:lnTo>
                    <a:cubicBezTo>
                      <a:pt x="0" y="7151"/>
                      <a:pt x="3401" y="8369"/>
                      <a:pt x="5790" y="8369"/>
                    </a:cubicBezTo>
                    <a:cubicBezTo>
                      <a:pt x="7025" y="8369"/>
                      <a:pt x="7989" y="8044"/>
                      <a:pt x="7989" y="8044"/>
                    </a:cubicBezTo>
                    <a:lnTo>
                      <a:pt x="9287" y="6344"/>
                    </a:lnTo>
                    <a:lnTo>
                      <a:pt x="9287" y="6344"/>
                    </a:lnTo>
                    <a:cubicBezTo>
                      <a:pt x="9287" y="6344"/>
                      <a:pt x="8997" y="6403"/>
                      <a:pt x="8381" y="6403"/>
                    </a:cubicBezTo>
                    <a:cubicBezTo>
                      <a:pt x="7628" y="6403"/>
                      <a:pt x="6387" y="6314"/>
                      <a:pt x="4592" y="5920"/>
                    </a:cubicBezTo>
                    <a:cubicBezTo>
                      <a:pt x="1329" y="5203"/>
                      <a:pt x="612" y="1"/>
                      <a:pt x="612" y="1"/>
                    </a:cubicBezTo>
                    <a:close/>
                  </a:path>
                </a:pathLst>
              </a:custGeom>
              <a:solidFill>
                <a:srgbClr val="E06FA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950;p83">
                <a:extLst>
                  <a:ext uri="{FF2B5EF4-FFF2-40B4-BE49-F238E27FC236}">
                    <a16:creationId xmlns:a16="http://schemas.microsoft.com/office/drawing/2014/main" id="{577E2D30-7F9D-446D-82A3-ED7D7B2D300D}"/>
                  </a:ext>
                </a:extLst>
              </p:cNvPr>
              <p:cNvSpPr/>
              <p:nvPr/>
            </p:nvSpPr>
            <p:spPr>
              <a:xfrm flipH="1">
                <a:off x="2124589" y="2249285"/>
                <a:ext cx="646398" cy="284021"/>
              </a:xfrm>
              <a:custGeom>
                <a:avLst/>
                <a:gdLst/>
                <a:ahLst/>
                <a:cxnLst/>
                <a:rect l="l" t="t" r="r" b="b"/>
                <a:pathLst>
                  <a:path w="7078" h="3110" extrusionOk="0">
                    <a:moveTo>
                      <a:pt x="6767" y="0"/>
                    </a:moveTo>
                    <a:cubicBezTo>
                      <a:pt x="6709" y="79"/>
                      <a:pt x="6647" y="153"/>
                      <a:pt x="6583" y="215"/>
                    </a:cubicBezTo>
                    <a:cubicBezTo>
                      <a:pt x="5094" y="1676"/>
                      <a:pt x="1267" y="1704"/>
                      <a:pt x="554" y="1830"/>
                    </a:cubicBezTo>
                    <a:cubicBezTo>
                      <a:pt x="489" y="1840"/>
                      <a:pt x="56" y="2007"/>
                      <a:pt x="1" y="2025"/>
                    </a:cubicBezTo>
                    <a:cubicBezTo>
                      <a:pt x="653" y="2151"/>
                      <a:pt x="1946" y="3014"/>
                      <a:pt x="3909" y="3096"/>
                    </a:cubicBezTo>
                    <a:cubicBezTo>
                      <a:pt x="4130" y="3105"/>
                      <a:pt x="4338" y="3109"/>
                      <a:pt x="4534" y="3109"/>
                    </a:cubicBezTo>
                    <a:cubicBezTo>
                      <a:pt x="6275" y="3109"/>
                      <a:pt x="7078" y="2792"/>
                      <a:pt x="7078" y="2792"/>
                    </a:cubicBezTo>
                    <a:lnTo>
                      <a:pt x="6767" y="0"/>
                    </a:lnTo>
                    <a:close/>
                  </a:path>
                </a:pathLst>
              </a:custGeom>
              <a:solidFill>
                <a:srgbClr val="42200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951;p83">
                <a:extLst>
                  <a:ext uri="{FF2B5EF4-FFF2-40B4-BE49-F238E27FC236}">
                    <a16:creationId xmlns:a16="http://schemas.microsoft.com/office/drawing/2014/main" id="{5C7C6337-2206-4268-A0A2-B39EEA1F5EAC}"/>
                  </a:ext>
                </a:extLst>
              </p:cNvPr>
              <p:cNvSpPr/>
              <p:nvPr/>
            </p:nvSpPr>
            <p:spPr>
              <a:xfrm flipH="1">
                <a:off x="2003034" y="1275944"/>
                <a:ext cx="1577183" cy="1192887"/>
              </a:xfrm>
              <a:custGeom>
                <a:avLst/>
                <a:gdLst/>
                <a:ahLst/>
                <a:cxnLst/>
                <a:rect l="l" t="t" r="r" b="b"/>
                <a:pathLst>
                  <a:path w="17270" h="13062" extrusionOk="0">
                    <a:moveTo>
                      <a:pt x="7914" y="0"/>
                    </a:moveTo>
                    <a:cubicBezTo>
                      <a:pt x="5704" y="0"/>
                      <a:pt x="4311" y="1144"/>
                      <a:pt x="3414" y="3015"/>
                    </a:cubicBezTo>
                    <a:cubicBezTo>
                      <a:pt x="3393" y="3063"/>
                      <a:pt x="3373" y="3110"/>
                      <a:pt x="3352" y="3159"/>
                    </a:cubicBezTo>
                    <a:cubicBezTo>
                      <a:pt x="3029" y="3957"/>
                      <a:pt x="3049" y="4930"/>
                      <a:pt x="2140" y="5281"/>
                    </a:cubicBezTo>
                    <a:cubicBezTo>
                      <a:pt x="1178" y="5657"/>
                      <a:pt x="1" y="7893"/>
                      <a:pt x="2639" y="9631"/>
                    </a:cubicBezTo>
                    <a:cubicBezTo>
                      <a:pt x="5277" y="11372"/>
                      <a:pt x="6179" y="12023"/>
                      <a:pt x="6179" y="12023"/>
                    </a:cubicBezTo>
                    <a:lnTo>
                      <a:pt x="6169" y="12139"/>
                    </a:lnTo>
                    <a:cubicBezTo>
                      <a:pt x="6155" y="12294"/>
                      <a:pt x="6220" y="12440"/>
                      <a:pt x="6347" y="12529"/>
                    </a:cubicBezTo>
                    <a:cubicBezTo>
                      <a:pt x="6561" y="12686"/>
                      <a:pt x="6954" y="12908"/>
                      <a:pt x="7514" y="12986"/>
                    </a:cubicBezTo>
                    <a:cubicBezTo>
                      <a:pt x="7910" y="13041"/>
                      <a:pt x="8231" y="13058"/>
                      <a:pt x="8466" y="13061"/>
                    </a:cubicBezTo>
                    <a:cubicBezTo>
                      <a:pt x="8469" y="13061"/>
                      <a:pt x="8472" y="13061"/>
                      <a:pt x="8475" y="13061"/>
                    </a:cubicBezTo>
                    <a:cubicBezTo>
                      <a:pt x="8666" y="13061"/>
                      <a:pt x="8836" y="12956"/>
                      <a:pt x="8937" y="12795"/>
                    </a:cubicBezTo>
                    <a:cubicBezTo>
                      <a:pt x="8985" y="12724"/>
                      <a:pt x="9080" y="12645"/>
                      <a:pt x="9265" y="12590"/>
                    </a:cubicBezTo>
                    <a:cubicBezTo>
                      <a:pt x="9316" y="12576"/>
                      <a:pt x="9374" y="12563"/>
                      <a:pt x="9439" y="12549"/>
                    </a:cubicBezTo>
                    <a:cubicBezTo>
                      <a:pt x="10156" y="12426"/>
                      <a:pt x="13955" y="12334"/>
                      <a:pt x="15444" y="10873"/>
                    </a:cubicBezTo>
                    <a:cubicBezTo>
                      <a:pt x="15508" y="10811"/>
                      <a:pt x="15570" y="10737"/>
                      <a:pt x="15628" y="10658"/>
                    </a:cubicBezTo>
                    <a:cubicBezTo>
                      <a:pt x="16972" y="8900"/>
                      <a:pt x="17270" y="3264"/>
                      <a:pt x="12453" y="1151"/>
                    </a:cubicBezTo>
                    <a:cubicBezTo>
                      <a:pt x="10646" y="359"/>
                      <a:pt x="9152" y="0"/>
                      <a:pt x="7914" y="0"/>
                    </a:cubicBezTo>
                    <a:close/>
                  </a:path>
                </a:pathLst>
              </a:custGeom>
              <a:solidFill>
                <a:srgbClr val="F9B2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952;p83">
                <a:extLst>
                  <a:ext uri="{FF2B5EF4-FFF2-40B4-BE49-F238E27FC236}">
                    <a16:creationId xmlns:a16="http://schemas.microsoft.com/office/drawing/2014/main" id="{E455B6CA-169B-4126-8255-5325265269FD}"/>
                  </a:ext>
                </a:extLst>
              </p:cNvPr>
              <p:cNvSpPr/>
              <p:nvPr/>
            </p:nvSpPr>
            <p:spPr>
              <a:xfrm flipH="1">
                <a:off x="2279567" y="2324993"/>
                <a:ext cx="745121" cy="152878"/>
              </a:xfrm>
              <a:custGeom>
                <a:avLst/>
                <a:gdLst/>
                <a:ahLst/>
                <a:cxnLst/>
                <a:rect l="l" t="t" r="r" b="b"/>
                <a:pathLst>
                  <a:path w="8159" h="1674" extrusionOk="0">
                    <a:moveTo>
                      <a:pt x="8159" y="0"/>
                    </a:moveTo>
                    <a:lnTo>
                      <a:pt x="8159" y="0"/>
                    </a:lnTo>
                    <a:cubicBezTo>
                      <a:pt x="7571" y="424"/>
                      <a:pt x="3694" y="741"/>
                      <a:pt x="3117" y="847"/>
                    </a:cubicBezTo>
                    <a:cubicBezTo>
                      <a:pt x="2544" y="950"/>
                      <a:pt x="2816" y="1281"/>
                      <a:pt x="1864" y="1363"/>
                    </a:cubicBezTo>
                    <a:cubicBezTo>
                      <a:pt x="1816" y="1367"/>
                      <a:pt x="1768" y="1369"/>
                      <a:pt x="1720" y="1369"/>
                    </a:cubicBezTo>
                    <a:cubicBezTo>
                      <a:pt x="828" y="1369"/>
                      <a:pt x="32" y="652"/>
                      <a:pt x="1" y="643"/>
                    </a:cubicBezTo>
                    <a:lnTo>
                      <a:pt x="1" y="643"/>
                    </a:lnTo>
                    <a:lnTo>
                      <a:pt x="18" y="799"/>
                    </a:lnTo>
                    <a:cubicBezTo>
                      <a:pt x="31" y="1483"/>
                      <a:pt x="898" y="1673"/>
                      <a:pt x="1704" y="1673"/>
                    </a:cubicBezTo>
                    <a:cubicBezTo>
                      <a:pt x="2338" y="1673"/>
                      <a:pt x="2935" y="1556"/>
                      <a:pt x="3049" y="1468"/>
                    </a:cubicBezTo>
                    <a:cubicBezTo>
                      <a:pt x="3311" y="1267"/>
                      <a:pt x="4786" y="1314"/>
                      <a:pt x="6350" y="1079"/>
                    </a:cubicBezTo>
                    <a:cubicBezTo>
                      <a:pt x="7910" y="847"/>
                      <a:pt x="8159" y="0"/>
                      <a:pt x="8159" y="0"/>
                    </a:cubicBezTo>
                    <a:close/>
                  </a:path>
                </a:pathLst>
              </a:custGeom>
              <a:solidFill>
                <a:srgbClr val="F999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953;p83">
                <a:extLst>
                  <a:ext uri="{FF2B5EF4-FFF2-40B4-BE49-F238E27FC236}">
                    <a16:creationId xmlns:a16="http://schemas.microsoft.com/office/drawing/2014/main" id="{6881E490-DAFE-4902-8602-460F2FAF3BDA}"/>
                  </a:ext>
                </a:extLst>
              </p:cNvPr>
              <p:cNvSpPr/>
              <p:nvPr/>
            </p:nvSpPr>
            <p:spPr>
              <a:xfrm flipH="1">
                <a:off x="2606537" y="1234301"/>
                <a:ext cx="709295" cy="480332"/>
              </a:xfrm>
              <a:custGeom>
                <a:avLst/>
                <a:gdLst/>
                <a:ahLst/>
                <a:cxnLst/>
                <a:rect l="l" t="t" r="r" b="b"/>
                <a:pathLst>
                  <a:path w="8046" h="4802" extrusionOk="0">
                    <a:moveTo>
                      <a:pt x="4926" y="0"/>
                    </a:moveTo>
                    <a:cubicBezTo>
                      <a:pt x="4504" y="0"/>
                      <a:pt x="4028" y="50"/>
                      <a:pt x="3492" y="167"/>
                    </a:cubicBezTo>
                    <a:cubicBezTo>
                      <a:pt x="631" y="792"/>
                      <a:pt x="0" y="4233"/>
                      <a:pt x="631" y="4721"/>
                    </a:cubicBezTo>
                    <a:cubicBezTo>
                      <a:pt x="703" y="4776"/>
                      <a:pt x="799" y="4801"/>
                      <a:pt x="916" y="4801"/>
                    </a:cubicBezTo>
                    <a:cubicBezTo>
                      <a:pt x="1827" y="4801"/>
                      <a:pt x="3955" y="3240"/>
                      <a:pt x="4929" y="2250"/>
                    </a:cubicBezTo>
                    <a:cubicBezTo>
                      <a:pt x="5620" y="1546"/>
                      <a:pt x="6280" y="1341"/>
                      <a:pt x="6813" y="1341"/>
                    </a:cubicBezTo>
                    <a:cubicBezTo>
                      <a:pt x="7551" y="1341"/>
                      <a:pt x="8046" y="1734"/>
                      <a:pt x="8046" y="1734"/>
                    </a:cubicBezTo>
                    <a:cubicBezTo>
                      <a:pt x="8046" y="1734"/>
                      <a:pt x="7414" y="0"/>
                      <a:pt x="4926" y="0"/>
                    </a:cubicBezTo>
                    <a:close/>
                  </a:path>
                </a:pathLst>
              </a:custGeom>
              <a:solidFill>
                <a:srgbClr val="F999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954;p83">
                <a:extLst>
                  <a:ext uri="{FF2B5EF4-FFF2-40B4-BE49-F238E27FC236}">
                    <a16:creationId xmlns:a16="http://schemas.microsoft.com/office/drawing/2014/main" id="{605B4501-AF2A-429C-80DD-2AB69BB267BE}"/>
                  </a:ext>
                </a:extLst>
              </p:cNvPr>
              <p:cNvSpPr/>
              <p:nvPr/>
            </p:nvSpPr>
            <p:spPr>
              <a:xfrm flipH="1">
                <a:off x="3048341" y="1713116"/>
                <a:ext cx="272605" cy="140914"/>
              </a:xfrm>
              <a:custGeom>
                <a:avLst/>
                <a:gdLst/>
                <a:ahLst/>
                <a:cxnLst/>
                <a:rect l="l" t="t" r="r" b="b"/>
                <a:pathLst>
                  <a:path w="2985" h="1543" extrusionOk="0">
                    <a:moveTo>
                      <a:pt x="1773" y="0"/>
                    </a:moveTo>
                    <a:cubicBezTo>
                      <a:pt x="1158" y="0"/>
                      <a:pt x="266" y="292"/>
                      <a:pt x="29" y="809"/>
                    </a:cubicBezTo>
                    <a:cubicBezTo>
                      <a:pt x="1" y="870"/>
                      <a:pt x="55" y="926"/>
                      <a:pt x="105" y="926"/>
                    </a:cubicBezTo>
                    <a:cubicBezTo>
                      <a:pt x="127" y="926"/>
                      <a:pt x="149" y="915"/>
                      <a:pt x="162" y="887"/>
                    </a:cubicBezTo>
                    <a:cubicBezTo>
                      <a:pt x="377" y="423"/>
                      <a:pt x="1277" y="153"/>
                      <a:pt x="1767" y="153"/>
                    </a:cubicBezTo>
                    <a:cubicBezTo>
                      <a:pt x="1782" y="153"/>
                      <a:pt x="1797" y="153"/>
                      <a:pt x="1811" y="154"/>
                    </a:cubicBezTo>
                    <a:cubicBezTo>
                      <a:pt x="2183" y="170"/>
                      <a:pt x="2589" y="313"/>
                      <a:pt x="2736" y="707"/>
                    </a:cubicBezTo>
                    <a:cubicBezTo>
                      <a:pt x="2821" y="942"/>
                      <a:pt x="2787" y="1225"/>
                      <a:pt x="2763" y="1468"/>
                    </a:cubicBezTo>
                    <a:cubicBezTo>
                      <a:pt x="2758" y="1517"/>
                      <a:pt x="2795" y="1542"/>
                      <a:pt x="2834" y="1542"/>
                    </a:cubicBezTo>
                    <a:cubicBezTo>
                      <a:pt x="2873" y="1542"/>
                      <a:pt x="2915" y="1517"/>
                      <a:pt x="2920" y="1468"/>
                    </a:cubicBezTo>
                    <a:cubicBezTo>
                      <a:pt x="2985" y="740"/>
                      <a:pt x="2811" y="143"/>
                      <a:pt x="2008" y="17"/>
                    </a:cubicBezTo>
                    <a:cubicBezTo>
                      <a:pt x="1937" y="6"/>
                      <a:pt x="1858" y="0"/>
                      <a:pt x="1773" y="0"/>
                    </a:cubicBezTo>
                    <a:close/>
                  </a:path>
                </a:pathLst>
              </a:custGeom>
              <a:solidFill>
                <a:srgbClr val="5B433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955;p83">
                <a:extLst>
                  <a:ext uri="{FF2B5EF4-FFF2-40B4-BE49-F238E27FC236}">
                    <a16:creationId xmlns:a16="http://schemas.microsoft.com/office/drawing/2014/main" id="{BAE59820-C6B4-400C-B75B-5EB24B23B067}"/>
                  </a:ext>
                </a:extLst>
              </p:cNvPr>
              <p:cNvSpPr/>
              <p:nvPr/>
            </p:nvSpPr>
            <p:spPr>
              <a:xfrm flipH="1">
                <a:off x="2783590" y="1827546"/>
                <a:ext cx="174065" cy="83562"/>
              </a:xfrm>
              <a:custGeom>
                <a:avLst/>
                <a:gdLst/>
                <a:ahLst/>
                <a:cxnLst/>
                <a:rect l="l" t="t" r="r" b="b"/>
                <a:pathLst>
                  <a:path w="1906" h="915" extrusionOk="0">
                    <a:moveTo>
                      <a:pt x="1669" y="0"/>
                    </a:moveTo>
                    <a:cubicBezTo>
                      <a:pt x="1616" y="0"/>
                      <a:pt x="1562" y="56"/>
                      <a:pt x="1598" y="116"/>
                    </a:cubicBezTo>
                    <a:cubicBezTo>
                      <a:pt x="1687" y="269"/>
                      <a:pt x="1584" y="406"/>
                      <a:pt x="1441" y="470"/>
                    </a:cubicBezTo>
                    <a:cubicBezTo>
                      <a:pt x="1407" y="485"/>
                      <a:pt x="1372" y="492"/>
                      <a:pt x="1336" y="492"/>
                    </a:cubicBezTo>
                    <a:cubicBezTo>
                      <a:pt x="1226" y="492"/>
                      <a:pt x="1113" y="429"/>
                      <a:pt x="1038" y="355"/>
                    </a:cubicBezTo>
                    <a:cubicBezTo>
                      <a:pt x="959" y="276"/>
                      <a:pt x="915" y="177"/>
                      <a:pt x="820" y="109"/>
                    </a:cubicBezTo>
                    <a:cubicBezTo>
                      <a:pt x="744" y="58"/>
                      <a:pt x="658" y="33"/>
                      <a:pt x="570" y="33"/>
                    </a:cubicBezTo>
                    <a:cubicBezTo>
                      <a:pt x="522" y="33"/>
                      <a:pt x="474" y="40"/>
                      <a:pt x="427" y="54"/>
                    </a:cubicBezTo>
                    <a:cubicBezTo>
                      <a:pt x="75" y="163"/>
                      <a:pt x="1" y="546"/>
                      <a:pt x="96" y="859"/>
                    </a:cubicBezTo>
                    <a:cubicBezTo>
                      <a:pt x="107" y="898"/>
                      <a:pt x="137" y="914"/>
                      <a:pt x="168" y="914"/>
                    </a:cubicBezTo>
                    <a:cubicBezTo>
                      <a:pt x="215" y="914"/>
                      <a:pt x="263" y="876"/>
                      <a:pt x="246" y="818"/>
                    </a:cubicBezTo>
                    <a:cubicBezTo>
                      <a:pt x="178" y="593"/>
                      <a:pt x="209" y="293"/>
                      <a:pt x="472" y="215"/>
                    </a:cubicBezTo>
                    <a:cubicBezTo>
                      <a:pt x="504" y="205"/>
                      <a:pt x="534" y="201"/>
                      <a:pt x="562" y="201"/>
                    </a:cubicBezTo>
                    <a:cubicBezTo>
                      <a:pt x="708" y="201"/>
                      <a:pt x="808" y="316"/>
                      <a:pt x="905" y="433"/>
                    </a:cubicBezTo>
                    <a:cubicBezTo>
                      <a:pt x="1016" y="567"/>
                      <a:pt x="1142" y="642"/>
                      <a:pt x="1309" y="642"/>
                    </a:cubicBezTo>
                    <a:cubicBezTo>
                      <a:pt x="1333" y="642"/>
                      <a:pt x="1357" y="640"/>
                      <a:pt x="1383" y="637"/>
                    </a:cubicBezTo>
                    <a:cubicBezTo>
                      <a:pt x="1693" y="601"/>
                      <a:pt x="1905" y="334"/>
                      <a:pt x="1731" y="37"/>
                    </a:cubicBezTo>
                    <a:cubicBezTo>
                      <a:pt x="1715" y="11"/>
                      <a:pt x="1692" y="0"/>
                      <a:pt x="1669" y="0"/>
                    </a:cubicBezTo>
                    <a:close/>
                  </a:path>
                </a:pathLst>
              </a:custGeom>
              <a:solidFill>
                <a:srgbClr val="C685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956;p83">
                <a:extLst>
                  <a:ext uri="{FF2B5EF4-FFF2-40B4-BE49-F238E27FC236}">
                    <a16:creationId xmlns:a16="http://schemas.microsoft.com/office/drawing/2014/main" id="{97FDB9F2-8145-44C2-98FB-F74CB36FFF65}"/>
                  </a:ext>
                </a:extLst>
              </p:cNvPr>
              <p:cNvSpPr/>
              <p:nvPr/>
            </p:nvSpPr>
            <p:spPr>
              <a:xfrm flipH="1">
                <a:off x="2392080" y="1861063"/>
                <a:ext cx="284386" cy="170595"/>
              </a:xfrm>
              <a:custGeom>
                <a:avLst/>
                <a:gdLst/>
                <a:ahLst/>
                <a:cxnLst/>
                <a:rect l="l" t="t" r="r" b="b"/>
                <a:pathLst>
                  <a:path w="3114" h="1868" extrusionOk="0">
                    <a:moveTo>
                      <a:pt x="1701" y="1"/>
                    </a:moveTo>
                    <a:cubicBezTo>
                      <a:pt x="1044" y="1"/>
                      <a:pt x="259" y="415"/>
                      <a:pt x="21" y="1008"/>
                    </a:cubicBezTo>
                    <a:cubicBezTo>
                      <a:pt x="0" y="1064"/>
                      <a:pt x="47" y="1101"/>
                      <a:pt x="95" y="1101"/>
                    </a:cubicBezTo>
                    <a:cubicBezTo>
                      <a:pt x="126" y="1101"/>
                      <a:pt x="158" y="1085"/>
                      <a:pt x="171" y="1049"/>
                    </a:cubicBezTo>
                    <a:cubicBezTo>
                      <a:pt x="380" y="528"/>
                      <a:pt x="1160" y="155"/>
                      <a:pt x="1708" y="155"/>
                    </a:cubicBezTo>
                    <a:cubicBezTo>
                      <a:pt x="1716" y="155"/>
                      <a:pt x="1723" y="155"/>
                      <a:pt x="1731" y="155"/>
                    </a:cubicBezTo>
                    <a:cubicBezTo>
                      <a:pt x="2598" y="175"/>
                      <a:pt x="2956" y="1025"/>
                      <a:pt x="2738" y="1773"/>
                    </a:cubicBezTo>
                    <a:cubicBezTo>
                      <a:pt x="2720" y="1830"/>
                      <a:pt x="2767" y="1868"/>
                      <a:pt x="2814" y="1868"/>
                    </a:cubicBezTo>
                    <a:cubicBezTo>
                      <a:pt x="2845" y="1868"/>
                      <a:pt x="2876" y="1852"/>
                      <a:pt x="2888" y="1814"/>
                    </a:cubicBezTo>
                    <a:cubicBezTo>
                      <a:pt x="3114" y="1042"/>
                      <a:pt x="2796" y="158"/>
                      <a:pt x="1926" y="18"/>
                    </a:cubicBezTo>
                    <a:cubicBezTo>
                      <a:pt x="1853" y="6"/>
                      <a:pt x="1778" y="1"/>
                      <a:pt x="1701" y="1"/>
                    </a:cubicBezTo>
                    <a:close/>
                  </a:path>
                </a:pathLst>
              </a:custGeom>
              <a:solidFill>
                <a:srgbClr val="5B433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957;p83">
                <a:extLst>
                  <a:ext uri="{FF2B5EF4-FFF2-40B4-BE49-F238E27FC236}">
                    <a16:creationId xmlns:a16="http://schemas.microsoft.com/office/drawing/2014/main" id="{C056DBEB-E189-4915-BB21-433A3F751EAE}"/>
                  </a:ext>
                </a:extLst>
              </p:cNvPr>
              <p:cNvSpPr/>
              <p:nvPr/>
            </p:nvSpPr>
            <p:spPr>
              <a:xfrm flipH="1">
                <a:off x="1850247" y="1203341"/>
                <a:ext cx="1933259" cy="1323939"/>
              </a:xfrm>
              <a:custGeom>
                <a:avLst/>
                <a:gdLst/>
                <a:ahLst/>
                <a:cxnLst/>
                <a:rect l="l" t="t" r="r" b="b"/>
                <a:pathLst>
                  <a:path w="21169" h="14497" extrusionOk="0">
                    <a:moveTo>
                      <a:pt x="10036" y="1"/>
                    </a:moveTo>
                    <a:cubicBezTo>
                      <a:pt x="9537" y="1"/>
                      <a:pt x="8998" y="79"/>
                      <a:pt x="8432" y="277"/>
                    </a:cubicBezTo>
                    <a:cubicBezTo>
                      <a:pt x="6476" y="959"/>
                      <a:pt x="5353" y="3503"/>
                      <a:pt x="4653" y="4830"/>
                    </a:cubicBezTo>
                    <a:cubicBezTo>
                      <a:pt x="3769" y="6503"/>
                      <a:pt x="1850" y="7776"/>
                      <a:pt x="322" y="7961"/>
                    </a:cubicBezTo>
                    <a:cubicBezTo>
                      <a:pt x="322" y="7961"/>
                      <a:pt x="1" y="12228"/>
                      <a:pt x="8395" y="12934"/>
                    </a:cubicBezTo>
                    <a:lnTo>
                      <a:pt x="8405" y="12818"/>
                    </a:lnTo>
                    <a:cubicBezTo>
                      <a:pt x="8405" y="12818"/>
                      <a:pt x="7503" y="12167"/>
                      <a:pt x="4865" y="10426"/>
                    </a:cubicBezTo>
                    <a:cubicBezTo>
                      <a:pt x="2227" y="8688"/>
                      <a:pt x="3404" y="6452"/>
                      <a:pt x="4366" y="6076"/>
                    </a:cubicBezTo>
                    <a:cubicBezTo>
                      <a:pt x="4919" y="5865"/>
                      <a:pt x="5128" y="5421"/>
                      <a:pt x="5278" y="4926"/>
                    </a:cubicBezTo>
                    <a:cubicBezTo>
                      <a:pt x="7023" y="4810"/>
                      <a:pt x="9515" y="1537"/>
                      <a:pt x="10712" y="1400"/>
                    </a:cubicBezTo>
                    <a:cubicBezTo>
                      <a:pt x="10842" y="1385"/>
                      <a:pt x="10963" y="1378"/>
                      <a:pt x="11075" y="1378"/>
                    </a:cubicBezTo>
                    <a:cubicBezTo>
                      <a:pt x="12210" y="1378"/>
                      <a:pt x="12433" y="2082"/>
                      <a:pt x="12433" y="2082"/>
                    </a:cubicBezTo>
                    <a:lnTo>
                      <a:pt x="12453" y="2082"/>
                    </a:lnTo>
                    <a:cubicBezTo>
                      <a:pt x="12487" y="2080"/>
                      <a:pt x="12520" y="2079"/>
                      <a:pt x="12553" y="2079"/>
                    </a:cubicBezTo>
                    <a:cubicBezTo>
                      <a:pt x="13236" y="2079"/>
                      <a:pt x="13872" y="2506"/>
                      <a:pt x="14266" y="3066"/>
                    </a:cubicBezTo>
                    <a:cubicBezTo>
                      <a:pt x="14679" y="3653"/>
                      <a:pt x="14867" y="4370"/>
                      <a:pt x="14993" y="5076"/>
                    </a:cubicBezTo>
                    <a:cubicBezTo>
                      <a:pt x="15119" y="5783"/>
                      <a:pt x="15195" y="6507"/>
                      <a:pt x="15427" y="7186"/>
                    </a:cubicBezTo>
                    <a:cubicBezTo>
                      <a:pt x="15737" y="8101"/>
                      <a:pt x="16359" y="8923"/>
                      <a:pt x="17161" y="9453"/>
                    </a:cubicBezTo>
                    <a:cubicBezTo>
                      <a:pt x="16950" y="10101"/>
                      <a:pt x="16642" y="10781"/>
                      <a:pt x="16263" y="11484"/>
                    </a:cubicBezTo>
                    <a:cubicBezTo>
                      <a:pt x="14914" y="13988"/>
                      <a:pt x="18455" y="14496"/>
                      <a:pt x="19010" y="14496"/>
                    </a:cubicBezTo>
                    <a:cubicBezTo>
                      <a:pt x="19099" y="14496"/>
                      <a:pt x="19112" y="14484"/>
                      <a:pt x="19018" y="14464"/>
                    </a:cubicBezTo>
                    <a:cubicBezTo>
                      <a:pt x="18981" y="14457"/>
                      <a:pt x="18946" y="14447"/>
                      <a:pt x="18916" y="14436"/>
                    </a:cubicBezTo>
                    <a:cubicBezTo>
                      <a:pt x="18335" y="14263"/>
                      <a:pt x="18355" y="13781"/>
                      <a:pt x="18355" y="13781"/>
                    </a:cubicBezTo>
                    <a:lnTo>
                      <a:pt x="18355" y="13781"/>
                    </a:lnTo>
                    <a:cubicBezTo>
                      <a:pt x="18754" y="13975"/>
                      <a:pt x="19097" y="14048"/>
                      <a:pt x="19388" y="14048"/>
                    </a:cubicBezTo>
                    <a:cubicBezTo>
                      <a:pt x="20274" y="14048"/>
                      <a:pt x="20673" y="13368"/>
                      <a:pt x="20673" y="13368"/>
                    </a:cubicBezTo>
                    <a:lnTo>
                      <a:pt x="20673" y="13368"/>
                    </a:lnTo>
                    <a:cubicBezTo>
                      <a:pt x="20673" y="13368"/>
                      <a:pt x="20435" y="13513"/>
                      <a:pt x="20173" y="13513"/>
                    </a:cubicBezTo>
                    <a:cubicBezTo>
                      <a:pt x="19841" y="13513"/>
                      <a:pt x="19470" y="13281"/>
                      <a:pt x="19493" y="12228"/>
                    </a:cubicBezTo>
                    <a:cubicBezTo>
                      <a:pt x="19534" y="10344"/>
                      <a:pt x="21169" y="7838"/>
                      <a:pt x="19059" y="3656"/>
                    </a:cubicBezTo>
                    <a:cubicBezTo>
                      <a:pt x="17874" y="1311"/>
                      <a:pt x="16160" y="815"/>
                      <a:pt x="14867" y="815"/>
                    </a:cubicBezTo>
                    <a:cubicBezTo>
                      <a:pt x="13919" y="815"/>
                      <a:pt x="13197" y="1083"/>
                      <a:pt x="13080" y="1083"/>
                    </a:cubicBezTo>
                    <a:cubicBezTo>
                      <a:pt x="13072" y="1083"/>
                      <a:pt x="13067" y="1081"/>
                      <a:pt x="13065" y="1079"/>
                    </a:cubicBezTo>
                    <a:cubicBezTo>
                      <a:pt x="12812" y="811"/>
                      <a:pt x="11636" y="1"/>
                      <a:pt x="10036" y="1"/>
                    </a:cubicBezTo>
                    <a:close/>
                  </a:path>
                </a:pathLst>
              </a:custGeom>
              <a:solidFill>
                <a:srgbClr val="632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958;p83">
                <a:extLst>
                  <a:ext uri="{FF2B5EF4-FFF2-40B4-BE49-F238E27FC236}">
                    <a16:creationId xmlns:a16="http://schemas.microsoft.com/office/drawing/2014/main" id="{C6252C91-B6C2-4A68-9D46-7B3F65E01618}"/>
                  </a:ext>
                </a:extLst>
              </p:cNvPr>
              <p:cNvSpPr/>
              <p:nvPr/>
            </p:nvSpPr>
            <p:spPr>
              <a:xfrm flipH="1">
                <a:off x="1931894" y="2052845"/>
                <a:ext cx="254523" cy="235162"/>
              </a:xfrm>
              <a:custGeom>
                <a:avLst/>
                <a:gdLst/>
                <a:ahLst/>
                <a:cxnLst/>
                <a:rect l="l" t="t" r="r" b="b"/>
                <a:pathLst>
                  <a:path w="2787" h="2575" extrusionOk="0">
                    <a:moveTo>
                      <a:pt x="1486" y="1"/>
                    </a:moveTo>
                    <a:cubicBezTo>
                      <a:pt x="1154" y="1"/>
                      <a:pt x="813" y="108"/>
                      <a:pt x="499" y="318"/>
                    </a:cubicBezTo>
                    <a:cubicBezTo>
                      <a:pt x="445" y="352"/>
                      <a:pt x="387" y="403"/>
                      <a:pt x="373" y="482"/>
                    </a:cubicBezTo>
                    <a:lnTo>
                      <a:pt x="355" y="546"/>
                    </a:lnTo>
                    <a:lnTo>
                      <a:pt x="89" y="1602"/>
                    </a:lnTo>
                    <a:cubicBezTo>
                      <a:pt x="1" y="1847"/>
                      <a:pt x="72" y="2141"/>
                      <a:pt x="212" y="2301"/>
                    </a:cubicBezTo>
                    <a:cubicBezTo>
                      <a:pt x="349" y="2465"/>
                      <a:pt x="540" y="2523"/>
                      <a:pt x="727" y="2550"/>
                    </a:cubicBezTo>
                    <a:cubicBezTo>
                      <a:pt x="830" y="2566"/>
                      <a:pt x="934" y="2574"/>
                      <a:pt x="1038" y="2574"/>
                    </a:cubicBezTo>
                    <a:cubicBezTo>
                      <a:pt x="1291" y="2574"/>
                      <a:pt x="1545" y="2528"/>
                      <a:pt x="1796" y="2441"/>
                    </a:cubicBezTo>
                    <a:cubicBezTo>
                      <a:pt x="1987" y="2373"/>
                      <a:pt x="2182" y="2274"/>
                      <a:pt x="2353" y="2114"/>
                    </a:cubicBezTo>
                    <a:cubicBezTo>
                      <a:pt x="2520" y="1950"/>
                      <a:pt x="2663" y="1718"/>
                      <a:pt x="2718" y="1452"/>
                    </a:cubicBezTo>
                    <a:cubicBezTo>
                      <a:pt x="2786" y="1117"/>
                      <a:pt x="2707" y="765"/>
                      <a:pt x="2554" y="526"/>
                    </a:cubicBezTo>
                    <a:cubicBezTo>
                      <a:pt x="2400" y="287"/>
                      <a:pt x="2175" y="151"/>
                      <a:pt x="1943" y="72"/>
                    </a:cubicBezTo>
                    <a:cubicBezTo>
                      <a:pt x="1795" y="24"/>
                      <a:pt x="1642" y="1"/>
                      <a:pt x="1486" y="1"/>
                    </a:cubicBezTo>
                    <a:close/>
                  </a:path>
                </a:pathLst>
              </a:custGeom>
              <a:solidFill>
                <a:srgbClr val="F9B2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959;p83">
                <a:extLst>
                  <a:ext uri="{FF2B5EF4-FFF2-40B4-BE49-F238E27FC236}">
                    <a16:creationId xmlns:a16="http://schemas.microsoft.com/office/drawing/2014/main" id="{7A94109C-C362-4ADF-A27C-EDEEA9C055E4}"/>
                  </a:ext>
                </a:extLst>
              </p:cNvPr>
              <p:cNvSpPr/>
              <p:nvPr/>
            </p:nvSpPr>
            <p:spPr>
              <a:xfrm flipH="1">
                <a:off x="2531898" y="1908186"/>
                <a:ext cx="717358" cy="199362"/>
              </a:xfrm>
              <a:custGeom>
                <a:avLst/>
                <a:gdLst/>
                <a:ahLst/>
                <a:cxnLst/>
                <a:rect l="l" t="t" r="r" b="b"/>
                <a:pathLst>
                  <a:path w="7855" h="2183" extrusionOk="0">
                    <a:moveTo>
                      <a:pt x="105" y="0"/>
                    </a:moveTo>
                    <a:cubicBezTo>
                      <a:pt x="41" y="0"/>
                      <a:pt x="0" y="97"/>
                      <a:pt x="70" y="137"/>
                    </a:cubicBezTo>
                    <a:cubicBezTo>
                      <a:pt x="1377" y="881"/>
                      <a:pt x="2641" y="1612"/>
                      <a:pt x="4132" y="1902"/>
                    </a:cubicBezTo>
                    <a:cubicBezTo>
                      <a:pt x="5004" y="2074"/>
                      <a:pt x="5613" y="2182"/>
                      <a:pt x="6276" y="2182"/>
                    </a:cubicBezTo>
                    <a:cubicBezTo>
                      <a:pt x="6718" y="2182"/>
                      <a:pt x="7183" y="2134"/>
                      <a:pt x="7768" y="2025"/>
                    </a:cubicBezTo>
                    <a:cubicBezTo>
                      <a:pt x="7854" y="2008"/>
                      <a:pt x="7823" y="1883"/>
                      <a:pt x="7741" y="1883"/>
                    </a:cubicBezTo>
                    <a:cubicBezTo>
                      <a:pt x="7737" y="1883"/>
                      <a:pt x="7732" y="1884"/>
                      <a:pt x="7727" y="1885"/>
                    </a:cubicBezTo>
                    <a:cubicBezTo>
                      <a:pt x="7149" y="1992"/>
                      <a:pt x="6676" y="2040"/>
                      <a:pt x="6229" y="2040"/>
                    </a:cubicBezTo>
                    <a:cubicBezTo>
                      <a:pt x="5487" y="2040"/>
                      <a:pt x="4817" y="1908"/>
                      <a:pt x="3862" y="1697"/>
                    </a:cubicBezTo>
                    <a:cubicBezTo>
                      <a:pt x="2518" y="1400"/>
                      <a:pt x="1330" y="687"/>
                      <a:pt x="142" y="11"/>
                    </a:cubicBezTo>
                    <a:cubicBezTo>
                      <a:pt x="129" y="4"/>
                      <a:pt x="117" y="0"/>
                      <a:pt x="105" y="0"/>
                    </a:cubicBezTo>
                    <a:close/>
                  </a:path>
                </a:pathLst>
              </a:custGeom>
              <a:solidFill>
                <a:srgbClr val="C685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960;p83">
                <a:extLst>
                  <a:ext uri="{FF2B5EF4-FFF2-40B4-BE49-F238E27FC236}">
                    <a16:creationId xmlns:a16="http://schemas.microsoft.com/office/drawing/2014/main" id="{B72B8238-AC86-4107-8F68-C1D9123E403E}"/>
                  </a:ext>
                </a:extLst>
              </p:cNvPr>
              <p:cNvSpPr/>
              <p:nvPr/>
            </p:nvSpPr>
            <p:spPr>
              <a:xfrm flipH="1">
                <a:off x="2845691" y="2110928"/>
                <a:ext cx="114978" cy="32877"/>
              </a:xfrm>
              <a:custGeom>
                <a:avLst/>
                <a:gdLst/>
                <a:ahLst/>
                <a:cxnLst/>
                <a:rect l="l" t="t" r="r" b="b"/>
                <a:pathLst>
                  <a:path w="1259" h="360" extrusionOk="0">
                    <a:moveTo>
                      <a:pt x="106" y="1"/>
                    </a:moveTo>
                    <a:cubicBezTo>
                      <a:pt x="49" y="1"/>
                      <a:pt x="0" y="74"/>
                      <a:pt x="50" y="126"/>
                    </a:cubicBezTo>
                    <a:cubicBezTo>
                      <a:pt x="253" y="336"/>
                      <a:pt x="612" y="359"/>
                      <a:pt x="922" y="359"/>
                    </a:cubicBezTo>
                    <a:cubicBezTo>
                      <a:pt x="1009" y="359"/>
                      <a:pt x="1092" y="358"/>
                      <a:pt x="1167" y="358"/>
                    </a:cubicBezTo>
                    <a:cubicBezTo>
                      <a:pt x="1258" y="358"/>
                      <a:pt x="1258" y="211"/>
                      <a:pt x="1167" y="211"/>
                    </a:cubicBezTo>
                    <a:cubicBezTo>
                      <a:pt x="1088" y="211"/>
                      <a:pt x="996" y="214"/>
                      <a:pt x="899" y="214"/>
                    </a:cubicBezTo>
                    <a:cubicBezTo>
                      <a:pt x="629" y="214"/>
                      <a:pt x="319" y="192"/>
                      <a:pt x="157" y="23"/>
                    </a:cubicBezTo>
                    <a:cubicBezTo>
                      <a:pt x="141" y="8"/>
                      <a:pt x="123" y="1"/>
                      <a:pt x="106" y="1"/>
                    </a:cubicBezTo>
                    <a:close/>
                  </a:path>
                </a:pathLst>
              </a:custGeom>
              <a:solidFill>
                <a:srgbClr val="C685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961;p83">
                <a:extLst>
                  <a:ext uri="{FF2B5EF4-FFF2-40B4-BE49-F238E27FC236}">
                    <a16:creationId xmlns:a16="http://schemas.microsoft.com/office/drawing/2014/main" id="{D5D63A03-E0A8-488B-B1B7-B8AC76DECA94}"/>
                  </a:ext>
                </a:extLst>
              </p:cNvPr>
              <p:cNvSpPr/>
              <p:nvPr/>
            </p:nvSpPr>
            <p:spPr>
              <a:xfrm flipH="1">
                <a:off x="2377103" y="1750742"/>
                <a:ext cx="191143" cy="146942"/>
              </a:xfrm>
              <a:custGeom>
                <a:avLst/>
                <a:gdLst/>
                <a:ahLst/>
                <a:cxnLst/>
                <a:rect l="l" t="t" r="r" b="b"/>
                <a:pathLst>
                  <a:path w="2093" h="1609" extrusionOk="0">
                    <a:moveTo>
                      <a:pt x="714" y="0"/>
                    </a:moveTo>
                    <a:cubicBezTo>
                      <a:pt x="454" y="4"/>
                      <a:pt x="208" y="79"/>
                      <a:pt x="0" y="233"/>
                    </a:cubicBezTo>
                    <a:lnTo>
                      <a:pt x="3" y="267"/>
                    </a:lnTo>
                    <a:cubicBezTo>
                      <a:pt x="102" y="256"/>
                      <a:pt x="201" y="250"/>
                      <a:pt x="299" y="250"/>
                    </a:cubicBezTo>
                    <a:cubicBezTo>
                      <a:pt x="423" y="250"/>
                      <a:pt x="547" y="260"/>
                      <a:pt x="669" y="281"/>
                    </a:cubicBezTo>
                    <a:cubicBezTo>
                      <a:pt x="887" y="318"/>
                      <a:pt x="1095" y="397"/>
                      <a:pt x="1277" y="520"/>
                    </a:cubicBezTo>
                    <a:cubicBezTo>
                      <a:pt x="1458" y="643"/>
                      <a:pt x="1611" y="807"/>
                      <a:pt x="1734" y="991"/>
                    </a:cubicBezTo>
                    <a:cubicBezTo>
                      <a:pt x="1853" y="1175"/>
                      <a:pt x="1938" y="1387"/>
                      <a:pt x="1946" y="1609"/>
                    </a:cubicBezTo>
                    <a:lnTo>
                      <a:pt x="1979" y="1609"/>
                    </a:lnTo>
                    <a:cubicBezTo>
                      <a:pt x="2093" y="1373"/>
                      <a:pt x="2052" y="1086"/>
                      <a:pt x="1952" y="851"/>
                    </a:cubicBezTo>
                    <a:cubicBezTo>
                      <a:pt x="1853" y="612"/>
                      <a:pt x="1689" y="404"/>
                      <a:pt x="1472" y="243"/>
                    </a:cubicBezTo>
                    <a:cubicBezTo>
                      <a:pt x="1246" y="76"/>
                      <a:pt x="969" y="0"/>
                      <a:pt x="714" y="0"/>
                    </a:cubicBezTo>
                    <a:close/>
                  </a:path>
                </a:pathLst>
              </a:custGeom>
              <a:solidFill>
                <a:srgbClr val="42200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962;p83">
                <a:extLst>
                  <a:ext uri="{FF2B5EF4-FFF2-40B4-BE49-F238E27FC236}">
                    <a16:creationId xmlns:a16="http://schemas.microsoft.com/office/drawing/2014/main" id="{1A00C6AD-49E6-4195-84B9-C3572C8DD492}"/>
                  </a:ext>
                </a:extLst>
              </p:cNvPr>
              <p:cNvSpPr/>
              <p:nvPr/>
            </p:nvSpPr>
            <p:spPr>
              <a:xfrm flipH="1">
                <a:off x="3036468" y="1609189"/>
                <a:ext cx="178997" cy="67124"/>
              </a:xfrm>
              <a:custGeom>
                <a:avLst/>
                <a:gdLst/>
                <a:ahLst/>
                <a:cxnLst/>
                <a:rect l="l" t="t" r="r" b="b"/>
                <a:pathLst>
                  <a:path w="1960" h="735" extrusionOk="0">
                    <a:moveTo>
                      <a:pt x="980" y="0"/>
                    </a:moveTo>
                    <a:cubicBezTo>
                      <a:pt x="795" y="0"/>
                      <a:pt x="620" y="35"/>
                      <a:pt x="458" y="104"/>
                    </a:cubicBezTo>
                    <a:cubicBezTo>
                      <a:pt x="290" y="172"/>
                      <a:pt x="79" y="291"/>
                      <a:pt x="0" y="503"/>
                    </a:cubicBezTo>
                    <a:lnTo>
                      <a:pt x="21" y="530"/>
                    </a:lnTo>
                    <a:cubicBezTo>
                      <a:pt x="161" y="438"/>
                      <a:pt x="335" y="403"/>
                      <a:pt x="502" y="376"/>
                    </a:cubicBezTo>
                    <a:cubicBezTo>
                      <a:pt x="636" y="355"/>
                      <a:pt x="771" y="342"/>
                      <a:pt x="906" y="342"/>
                    </a:cubicBezTo>
                    <a:cubicBezTo>
                      <a:pt x="943" y="342"/>
                      <a:pt x="980" y="343"/>
                      <a:pt x="1017" y="345"/>
                    </a:cubicBezTo>
                    <a:cubicBezTo>
                      <a:pt x="1359" y="353"/>
                      <a:pt x="1704" y="479"/>
                      <a:pt x="1932" y="734"/>
                    </a:cubicBezTo>
                    <a:lnTo>
                      <a:pt x="1959" y="714"/>
                    </a:lnTo>
                    <a:cubicBezTo>
                      <a:pt x="1939" y="496"/>
                      <a:pt x="1795" y="312"/>
                      <a:pt x="1622" y="195"/>
                    </a:cubicBezTo>
                    <a:cubicBezTo>
                      <a:pt x="1447" y="69"/>
                      <a:pt x="1236" y="11"/>
                      <a:pt x="1034" y="1"/>
                    </a:cubicBezTo>
                    <a:cubicBezTo>
                      <a:pt x="1016" y="1"/>
                      <a:pt x="998" y="0"/>
                      <a:pt x="980" y="0"/>
                    </a:cubicBezTo>
                    <a:close/>
                  </a:path>
                </a:pathLst>
              </a:custGeom>
              <a:solidFill>
                <a:srgbClr val="42200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963;p83">
                <a:extLst>
                  <a:ext uri="{FF2B5EF4-FFF2-40B4-BE49-F238E27FC236}">
                    <a16:creationId xmlns:a16="http://schemas.microsoft.com/office/drawing/2014/main" id="{695E754E-9293-46DE-9115-FDC0B586A148}"/>
                  </a:ext>
                </a:extLst>
              </p:cNvPr>
              <p:cNvSpPr/>
              <p:nvPr/>
            </p:nvSpPr>
            <p:spPr>
              <a:xfrm flipH="1">
                <a:off x="2291988" y="2822896"/>
                <a:ext cx="93243" cy="2557"/>
              </a:xfrm>
              <a:custGeom>
                <a:avLst/>
                <a:gdLst/>
                <a:ahLst/>
                <a:cxnLst/>
                <a:rect l="l" t="t" r="r" b="b"/>
                <a:pathLst>
                  <a:path w="1021" h="28" extrusionOk="0">
                    <a:moveTo>
                      <a:pt x="510" y="1"/>
                    </a:moveTo>
                    <a:cubicBezTo>
                      <a:pt x="342" y="1"/>
                      <a:pt x="174" y="5"/>
                      <a:pt x="7" y="14"/>
                    </a:cubicBezTo>
                    <a:cubicBezTo>
                      <a:pt x="0" y="17"/>
                      <a:pt x="0" y="28"/>
                      <a:pt x="7" y="28"/>
                    </a:cubicBezTo>
                    <a:cubicBezTo>
                      <a:pt x="181" y="17"/>
                      <a:pt x="357" y="12"/>
                      <a:pt x="532" y="12"/>
                    </a:cubicBezTo>
                    <a:cubicBezTo>
                      <a:pt x="693" y="12"/>
                      <a:pt x="854" y="16"/>
                      <a:pt x="1013" y="24"/>
                    </a:cubicBezTo>
                    <a:cubicBezTo>
                      <a:pt x="1020" y="24"/>
                      <a:pt x="1020" y="14"/>
                      <a:pt x="1013" y="14"/>
                    </a:cubicBezTo>
                    <a:cubicBezTo>
                      <a:pt x="846" y="5"/>
                      <a:pt x="678" y="1"/>
                      <a:pt x="510" y="1"/>
                    </a:cubicBezTo>
                    <a:close/>
                  </a:path>
                </a:pathLst>
              </a:custGeom>
              <a:solidFill>
                <a:srgbClr val="7C1E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964;p83">
                <a:extLst>
                  <a:ext uri="{FF2B5EF4-FFF2-40B4-BE49-F238E27FC236}">
                    <a16:creationId xmlns:a16="http://schemas.microsoft.com/office/drawing/2014/main" id="{59F043DC-9370-4480-99ED-586105921706}"/>
                  </a:ext>
                </a:extLst>
              </p:cNvPr>
              <p:cNvSpPr/>
              <p:nvPr/>
            </p:nvSpPr>
            <p:spPr>
              <a:xfrm flipH="1">
                <a:off x="3967343" y="1739783"/>
                <a:ext cx="142193" cy="243016"/>
              </a:xfrm>
              <a:custGeom>
                <a:avLst/>
                <a:gdLst/>
                <a:ahLst/>
                <a:cxnLst/>
                <a:rect l="l" t="t" r="r" b="b"/>
                <a:pathLst>
                  <a:path w="1557" h="2661" extrusionOk="0">
                    <a:moveTo>
                      <a:pt x="573" y="0"/>
                    </a:moveTo>
                    <a:cubicBezTo>
                      <a:pt x="545" y="0"/>
                      <a:pt x="517" y="5"/>
                      <a:pt x="489" y="15"/>
                    </a:cubicBezTo>
                    <a:cubicBezTo>
                      <a:pt x="341" y="62"/>
                      <a:pt x="270" y="226"/>
                      <a:pt x="328" y="366"/>
                    </a:cubicBezTo>
                    <a:lnTo>
                      <a:pt x="669" y="1193"/>
                    </a:lnTo>
                    <a:cubicBezTo>
                      <a:pt x="673" y="1203"/>
                      <a:pt x="679" y="1213"/>
                      <a:pt x="683" y="1223"/>
                    </a:cubicBezTo>
                    <a:lnTo>
                      <a:pt x="0" y="1746"/>
                    </a:lnTo>
                    <a:lnTo>
                      <a:pt x="697" y="2660"/>
                    </a:lnTo>
                    <a:lnTo>
                      <a:pt x="1045" y="2394"/>
                    </a:lnTo>
                    <a:cubicBezTo>
                      <a:pt x="1475" y="2066"/>
                      <a:pt x="1557" y="1455"/>
                      <a:pt x="1229" y="1025"/>
                    </a:cubicBezTo>
                    <a:cubicBezTo>
                      <a:pt x="1160" y="943"/>
                      <a:pt x="1103" y="848"/>
                      <a:pt x="1062" y="749"/>
                    </a:cubicBezTo>
                    <a:lnTo>
                      <a:pt x="823" y="172"/>
                    </a:lnTo>
                    <a:cubicBezTo>
                      <a:pt x="782" y="69"/>
                      <a:pt x="681" y="0"/>
                      <a:pt x="573" y="0"/>
                    </a:cubicBezTo>
                    <a:close/>
                  </a:path>
                </a:pathLst>
              </a:custGeom>
              <a:solidFill>
                <a:srgbClr val="F9B2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965;p83">
                <a:extLst>
                  <a:ext uri="{FF2B5EF4-FFF2-40B4-BE49-F238E27FC236}">
                    <a16:creationId xmlns:a16="http://schemas.microsoft.com/office/drawing/2014/main" id="{AA5E9D2B-5C84-4714-9C93-FF81921E4429}"/>
                  </a:ext>
                </a:extLst>
              </p:cNvPr>
              <p:cNvSpPr/>
              <p:nvPr/>
            </p:nvSpPr>
            <p:spPr>
              <a:xfrm flipH="1">
                <a:off x="2407605" y="2712342"/>
                <a:ext cx="202833" cy="629869"/>
              </a:xfrm>
              <a:custGeom>
                <a:avLst/>
                <a:gdLst/>
                <a:ahLst/>
                <a:cxnLst/>
                <a:rect l="l" t="t" r="r" b="b"/>
                <a:pathLst>
                  <a:path w="2221" h="6897" extrusionOk="0">
                    <a:moveTo>
                      <a:pt x="53" y="1"/>
                    </a:moveTo>
                    <a:cubicBezTo>
                      <a:pt x="34" y="1"/>
                      <a:pt x="17" y="4"/>
                      <a:pt x="1" y="11"/>
                    </a:cubicBezTo>
                    <a:cubicBezTo>
                      <a:pt x="1" y="11"/>
                      <a:pt x="1957" y="2899"/>
                      <a:pt x="971" y="6896"/>
                    </a:cubicBezTo>
                    <a:lnTo>
                      <a:pt x="1847" y="6896"/>
                    </a:lnTo>
                    <a:cubicBezTo>
                      <a:pt x="2042" y="5739"/>
                      <a:pt x="2220" y="4971"/>
                      <a:pt x="1762" y="2919"/>
                    </a:cubicBezTo>
                    <a:cubicBezTo>
                      <a:pt x="1433" y="1441"/>
                      <a:pt x="440" y="1"/>
                      <a:pt x="53" y="1"/>
                    </a:cubicBezTo>
                    <a:close/>
                  </a:path>
                </a:pathLst>
              </a:custGeom>
              <a:solidFill>
                <a:srgbClr val="E06FA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966;p83">
                <a:extLst>
                  <a:ext uri="{FF2B5EF4-FFF2-40B4-BE49-F238E27FC236}">
                    <a16:creationId xmlns:a16="http://schemas.microsoft.com/office/drawing/2014/main" id="{6FBEF030-92E2-4BD7-A407-FDCB9D0F4334}"/>
                  </a:ext>
                </a:extLst>
              </p:cNvPr>
              <p:cNvSpPr/>
              <p:nvPr/>
            </p:nvSpPr>
            <p:spPr>
              <a:xfrm flipH="1">
                <a:off x="3027701" y="2373578"/>
                <a:ext cx="1735" cy="1370"/>
              </a:xfrm>
              <a:custGeom>
                <a:avLst/>
                <a:gdLst/>
                <a:ahLst/>
                <a:cxnLst/>
                <a:rect l="l" t="t" r="r" b="b"/>
                <a:pathLst>
                  <a:path w="19" h="15" extrusionOk="0">
                    <a:moveTo>
                      <a:pt x="8" y="1"/>
                    </a:moveTo>
                    <a:cubicBezTo>
                      <a:pt x="1" y="1"/>
                      <a:pt x="1" y="15"/>
                      <a:pt x="8" y="15"/>
                    </a:cubicBezTo>
                    <a:cubicBezTo>
                      <a:pt x="18" y="15"/>
                      <a:pt x="18" y="1"/>
                      <a:pt x="8" y="1"/>
                    </a:cubicBezTo>
                    <a:close/>
                  </a:path>
                </a:pathLst>
              </a:custGeom>
              <a:solidFill>
                <a:srgbClr val="7C1E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967;p83">
                <a:extLst>
                  <a:ext uri="{FF2B5EF4-FFF2-40B4-BE49-F238E27FC236}">
                    <a16:creationId xmlns:a16="http://schemas.microsoft.com/office/drawing/2014/main" id="{7E5B8C5A-4413-44E1-A270-B501A81E2FC9}"/>
                  </a:ext>
                </a:extLst>
              </p:cNvPr>
              <p:cNvSpPr/>
              <p:nvPr/>
            </p:nvSpPr>
            <p:spPr>
              <a:xfrm flipH="1">
                <a:off x="4038394" y="1928917"/>
                <a:ext cx="75891" cy="46850"/>
              </a:xfrm>
              <a:custGeom>
                <a:avLst/>
                <a:gdLst/>
                <a:ahLst/>
                <a:cxnLst/>
                <a:rect l="l" t="t" r="r" b="b"/>
                <a:pathLst>
                  <a:path w="831" h="513" extrusionOk="0">
                    <a:moveTo>
                      <a:pt x="611" y="1"/>
                    </a:moveTo>
                    <a:cubicBezTo>
                      <a:pt x="592" y="1"/>
                      <a:pt x="573" y="4"/>
                      <a:pt x="554" y="9"/>
                    </a:cubicBezTo>
                    <a:lnTo>
                      <a:pt x="168" y="118"/>
                    </a:lnTo>
                    <a:cubicBezTo>
                      <a:pt x="62" y="149"/>
                      <a:pt x="1" y="261"/>
                      <a:pt x="32" y="367"/>
                    </a:cubicBezTo>
                    <a:cubicBezTo>
                      <a:pt x="57" y="455"/>
                      <a:pt x="138" y="512"/>
                      <a:pt x="225" y="512"/>
                    </a:cubicBezTo>
                    <a:cubicBezTo>
                      <a:pt x="243" y="512"/>
                      <a:pt x="262" y="509"/>
                      <a:pt x="281" y="504"/>
                    </a:cubicBezTo>
                    <a:lnTo>
                      <a:pt x="663" y="395"/>
                    </a:lnTo>
                    <a:cubicBezTo>
                      <a:pt x="769" y="361"/>
                      <a:pt x="831" y="252"/>
                      <a:pt x="799" y="146"/>
                    </a:cubicBezTo>
                    <a:cubicBezTo>
                      <a:pt x="775" y="56"/>
                      <a:pt x="696" y="1"/>
                      <a:pt x="611" y="1"/>
                    </a:cubicBezTo>
                    <a:close/>
                  </a:path>
                </a:pathLst>
              </a:custGeom>
              <a:solidFill>
                <a:srgbClr val="F9B2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" name="Google Shape;968;p83">
                <a:extLst>
                  <a:ext uri="{FF2B5EF4-FFF2-40B4-BE49-F238E27FC236}">
                    <a16:creationId xmlns:a16="http://schemas.microsoft.com/office/drawing/2014/main" id="{7DFB1734-2FCB-48C1-BA5D-84AB06103176}"/>
                  </a:ext>
                </a:extLst>
              </p:cNvPr>
              <p:cNvSpPr/>
              <p:nvPr/>
            </p:nvSpPr>
            <p:spPr>
              <a:xfrm flipH="1">
                <a:off x="4043417" y="1891657"/>
                <a:ext cx="88585" cy="59635"/>
              </a:xfrm>
              <a:custGeom>
                <a:avLst/>
                <a:gdLst/>
                <a:ahLst/>
                <a:cxnLst/>
                <a:rect l="l" t="t" r="r" b="b"/>
                <a:pathLst>
                  <a:path w="970" h="653" extrusionOk="0">
                    <a:moveTo>
                      <a:pt x="696" y="1"/>
                    </a:moveTo>
                    <a:cubicBezTo>
                      <a:pt x="666" y="1"/>
                      <a:pt x="636" y="6"/>
                      <a:pt x="608" y="17"/>
                    </a:cubicBezTo>
                    <a:lnTo>
                      <a:pt x="185" y="185"/>
                    </a:lnTo>
                    <a:cubicBezTo>
                      <a:pt x="62" y="236"/>
                      <a:pt x="0" y="376"/>
                      <a:pt x="51" y="499"/>
                    </a:cubicBezTo>
                    <a:cubicBezTo>
                      <a:pt x="88" y="596"/>
                      <a:pt x="179" y="652"/>
                      <a:pt x="276" y="652"/>
                    </a:cubicBezTo>
                    <a:cubicBezTo>
                      <a:pt x="306" y="652"/>
                      <a:pt x="336" y="647"/>
                      <a:pt x="366" y="636"/>
                    </a:cubicBezTo>
                    <a:lnTo>
                      <a:pt x="785" y="468"/>
                    </a:lnTo>
                    <a:cubicBezTo>
                      <a:pt x="908" y="417"/>
                      <a:pt x="970" y="277"/>
                      <a:pt x="922" y="154"/>
                    </a:cubicBezTo>
                    <a:cubicBezTo>
                      <a:pt x="883" y="58"/>
                      <a:pt x="791" y="1"/>
                      <a:pt x="696" y="1"/>
                    </a:cubicBezTo>
                    <a:close/>
                  </a:path>
                </a:pathLst>
              </a:custGeom>
              <a:solidFill>
                <a:srgbClr val="F9B2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" name="Google Shape;969;p83">
                <a:extLst>
                  <a:ext uri="{FF2B5EF4-FFF2-40B4-BE49-F238E27FC236}">
                    <a16:creationId xmlns:a16="http://schemas.microsoft.com/office/drawing/2014/main" id="{2BFE367F-A355-43E8-9B65-9A855201454A}"/>
                  </a:ext>
                </a:extLst>
              </p:cNvPr>
              <p:cNvSpPr/>
              <p:nvPr/>
            </p:nvSpPr>
            <p:spPr>
              <a:xfrm flipH="1">
                <a:off x="1976095" y="2123804"/>
                <a:ext cx="152056" cy="92786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1016" extrusionOk="0">
                    <a:moveTo>
                      <a:pt x="703" y="1"/>
                    </a:moveTo>
                    <a:cubicBezTo>
                      <a:pt x="278" y="1"/>
                      <a:pt x="1" y="384"/>
                      <a:pt x="1" y="384"/>
                    </a:cubicBezTo>
                    <a:lnTo>
                      <a:pt x="59" y="784"/>
                    </a:lnTo>
                    <a:cubicBezTo>
                      <a:pt x="273" y="949"/>
                      <a:pt x="497" y="1016"/>
                      <a:pt x="698" y="1016"/>
                    </a:cubicBezTo>
                    <a:cubicBezTo>
                      <a:pt x="1269" y="1016"/>
                      <a:pt x="1664" y="482"/>
                      <a:pt x="1165" y="152"/>
                    </a:cubicBezTo>
                    <a:cubicBezTo>
                      <a:pt x="998" y="42"/>
                      <a:pt x="842" y="1"/>
                      <a:pt x="703" y="1"/>
                    </a:cubicBezTo>
                    <a:close/>
                  </a:path>
                </a:pathLst>
              </a:custGeom>
              <a:solidFill>
                <a:srgbClr val="F999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" name="Google Shape;970;p83">
                <a:extLst>
                  <a:ext uri="{FF2B5EF4-FFF2-40B4-BE49-F238E27FC236}">
                    <a16:creationId xmlns:a16="http://schemas.microsoft.com/office/drawing/2014/main" id="{9D297EB2-7628-4F4C-9FBF-34B9E2D8938E}"/>
                  </a:ext>
                </a:extLst>
              </p:cNvPr>
              <p:cNvSpPr/>
              <p:nvPr/>
            </p:nvSpPr>
            <p:spPr>
              <a:xfrm flipH="1">
                <a:off x="3260580" y="1799418"/>
                <a:ext cx="188129" cy="115252"/>
              </a:xfrm>
              <a:custGeom>
                <a:avLst/>
                <a:gdLst/>
                <a:ahLst/>
                <a:cxnLst/>
                <a:rect l="l" t="t" r="r" b="b"/>
                <a:pathLst>
                  <a:path w="2060" h="1262" extrusionOk="0">
                    <a:moveTo>
                      <a:pt x="632" y="1"/>
                    </a:moveTo>
                    <a:cubicBezTo>
                      <a:pt x="382" y="1"/>
                      <a:pt x="187" y="83"/>
                      <a:pt x="120" y="242"/>
                    </a:cubicBezTo>
                    <a:cubicBezTo>
                      <a:pt x="1" y="515"/>
                      <a:pt x="315" y="912"/>
                      <a:pt x="820" y="1126"/>
                    </a:cubicBezTo>
                    <a:cubicBezTo>
                      <a:pt x="1032" y="1217"/>
                      <a:pt x="1243" y="1261"/>
                      <a:pt x="1426" y="1261"/>
                    </a:cubicBezTo>
                    <a:cubicBezTo>
                      <a:pt x="1677" y="1261"/>
                      <a:pt x="1874" y="1179"/>
                      <a:pt x="1943" y="1021"/>
                    </a:cubicBezTo>
                    <a:cubicBezTo>
                      <a:pt x="2060" y="748"/>
                      <a:pt x="1745" y="351"/>
                      <a:pt x="1244" y="137"/>
                    </a:cubicBezTo>
                    <a:cubicBezTo>
                      <a:pt x="1029" y="46"/>
                      <a:pt x="816" y="1"/>
                      <a:pt x="632" y="1"/>
                    </a:cubicBezTo>
                    <a:close/>
                  </a:path>
                </a:pathLst>
              </a:custGeom>
              <a:solidFill>
                <a:srgbClr val="EA8B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" name="Google Shape;971;p83">
                <a:extLst>
                  <a:ext uri="{FF2B5EF4-FFF2-40B4-BE49-F238E27FC236}">
                    <a16:creationId xmlns:a16="http://schemas.microsoft.com/office/drawing/2014/main" id="{E7A5A9B4-D039-4E53-8964-7CF396C37DEB}"/>
                  </a:ext>
                </a:extLst>
              </p:cNvPr>
              <p:cNvSpPr/>
              <p:nvPr/>
            </p:nvSpPr>
            <p:spPr>
              <a:xfrm flipH="1">
                <a:off x="2290801" y="2044443"/>
                <a:ext cx="183015" cy="120640"/>
              </a:xfrm>
              <a:custGeom>
                <a:avLst/>
                <a:gdLst/>
                <a:ahLst/>
                <a:cxnLst/>
                <a:rect l="l" t="t" r="r" b="b"/>
                <a:pathLst>
                  <a:path w="2004" h="1321" extrusionOk="0">
                    <a:moveTo>
                      <a:pt x="1081" y="1"/>
                    </a:moveTo>
                    <a:cubicBezTo>
                      <a:pt x="1036" y="1"/>
                      <a:pt x="989" y="3"/>
                      <a:pt x="942" y="7"/>
                    </a:cubicBezTo>
                    <a:cubicBezTo>
                      <a:pt x="406" y="58"/>
                      <a:pt x="0" y="393"/>
                      <a:pt x="38" y="755"/>
                    </a:cubicBezTo>
                    <a:cubicBezTo>
                      <a:pt x="69" y="1082"/>
                      <a:pt x="455" y="1321"/>
                      <a:pt x="927" y="1321"/>
                    </a:cubicBezTo>
                    <a:cubicBezTo>
                      <a:pt x="973" y="1321"/>
                      <a:pt x="1019" y="1319"/>
                      <a:pt x="1065" y="1314"/>
                    </a:cubicBezTo>
                    <a:cubicBezTo>
                      <a:pt x="1601" y="1263"/>
                      <a:pt x="2004" y="929"/>
                      <a:pt x="1970" y="567"/>
                    </a:cubicBezTo>
                    <a:cubicBezTo>
                      <a:pt x="1939" y="237"/>
                      <a:pt x="1553" y="1"/>
                      <a:pt x="1081" y="1"/>
                    </a:cubicBezTo>
                    <a:close/>
                  </a:path>
                </a:pathLst>
              </a:custGeom>
              <a:solidFill>
                <a:srgbClr val="EA8B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" name="Google Shape;972;p83">
                <a:extLst>
                  <a:ext uri="{FF2B5EF4-FFF2-40B4-BE49-F238E27FC236}">
                    <a16:creationId xmlns:a16="http://schemas.microsoft.com/office/drawing/2014/main" id="{D5A1AF48-89D9-4E90-AB56-5477DABECA2E}"/>
                  </a:ext>
                </a:extLst>
              </p:cNvPr>
              <p:cNvSpPr/>
              <p:nvPr/>
            </p:nvSpPr>
            <p:spPr>
              <a:xfrm flipH="1">
                <a:off x="2488885" y="2067822"/>
                <a:ext cx="30320" cy="48676"/>
              </a:xfrm>
              <a:custGeom>
                <a:avLst/>
                <a:gdLst/>
                <a:ahLst/>
                <a:cxnLst/>
                <a:rect l="l" t="t" r="r" b="b"/>
                <a:pathLst>
                  <a:path w="332" h="533" extrusionOk="0">
                    <a:moveTo>
                      <a:pt x="252" y="1"/>
                    </a:moveTo>
                    <a:cubicBezTo>
                      <a:pt x="219" y="1"/>
                      <a:pt x="186" y="20"/>
                      <a:pt x="180" y="62"/>
                    </a:cubicBezTo>
                    <a:cubicBezTo>
                      <a:pt x="163" y="191"/>
                      <a:pt x="115" y="308"/>
                      <a:pt x="40" y="413"/>
                    </a:cubicBezTo>
                    <a:cubicBezTo>
                      <a:pt x="0" y="470"/>
                      <a:pt x="52" y="533"/>
                      <a:pt x="104" y="533"/>
                    </a:cubicBezTo>
                    <a:cubicBezTo>
                      <a:pt x="124" y="533"/>
                      <a:pt x="144" y="524"/>
                      <a:pt x="159" y="502"/>
                    </a:cubicBezTo>
                    <a:cubicBezTo>
                      <a:pt x="248" y="376"/>
                      <a:pt x="303" y="232"/>
                      <a:pt x="327" y="79"/>
                    </a:cubicBezTo>
                    <a:cubicBezTo>
                      <a:pt x="332" y="29"/>
                      <a:pt x="292" y="1"/>
                      <a:pt x="252" y="1"/>
                    </a:cubicBezTo>
                    <a:close/>
                  </a:path>
                </a:pathLst>
              </a:custGeom>
              <a:solidFill>
                <a:srgbClr val="C685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4" name="Google Shape;973;p83">
              <a:extLst>
                <a:ext uri="{FF2B5EF4-FFF2-40B4-BE49-F238E27FC236}">
                  <a16:creationId xmlns:a16="http://schemas.microsoft.com/office/drawing/2014/main" id="{82A32089-5A8F-4A15-AF50-7A82D5C02CFC}"/>
                </a:ext>
              </a:extLst>
            </p:cNvPr>
            <p:cNvSpPr/>
            <p:nvPr/>
          </p:nvSpPr>
          <p:spPr>
            <a:xfrm flipH="1">
              <a:off x="3944381" y="1569605"/>
              <a:ext cx="85206" cy="66941"/>
            </a:xfrm>
            <a:custGeom>
              <a:avLst/>
              <a:gdLst/>
              <a:ahLst/>
              <a:cxnLst/>
              <a:rect l="l" t="t" r="r" b="b"/>
              <a:pathLst>
                <a:path w="933" h="733" extrusionOk="0">
                  <a:moveTo>
                    <a:pt x="655" y="1"/>
                  </a:moveTo>
                  <a:cubicBezTo>
                    <a:pt x="610" y="1"/>
                    <a:pt x="564" y="14"/>
                    <a:pt x="523" y="40"/>
                  </a:cubicBezTo>
                  <a:lnTo>
                    <a:pt x="144" y="289"/>
                  </a:lnTo>
                  <a:cubicBezTo>
                    <a:pt x="32" y="360"/>
                    <a:pt x="0" y="511"/>
                    <a:pt x="73" y="623"/>
                  </a:cubicBezTo>
                  <a:cubicBezTo>
                    <a:pt x="119" y="694"/>
                    <a:pt x="196" y="732"/>
                    <a:pt x="274" y="732"/>
                  </a:cubicBezTo>
                  <a:cubicBezTo>
                    <a:pt x="320" y="732"/>
                    <a:pt x="366" y="719"/>
                    <a:pt x="407" y="691"/>
                  </a:cubicBezTo>
                  <a:lnTo>
                    <a:pt x="789" y="445"/>
                  </a:lnTo>
                  <a:cubicBezTo>
                    <a:pt x="898" y="371"/>
                    <a:pt x="933" y="220"/>
                    <a:pt x="857" y="111"/>
                  </a:cubicBezTo>
                  <a:cubicBezTo>
                    <a:pt x="811" y="40"/>
                    <a:pt x="734" y="1"/>
                    <a:pt x="655" y="1"/>
                  </a:cubicBezTo>
                  <a:close/>
                </a:path>
              </a:pathLst>
            </a:custGeom>
            <a:solidFill>
              <a:srgbClr val="F9B2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974;p83">
              <a:extLst>
                <a:ext uri="{FF2B5EF4-FFF2-40B4-BE49-F238E27FC236}">
                  <a16:creationId xmlns:a16="http://schemas.microsoft.com/office/drawing/2014/main" id="{1905A5F2-D1B9-4568-9404-99FABDD636D2}"/>
                </a:ext>
              </a:extLst>
            </p:cNvPr>
            <p:cNvSpPr/>
            <p:nvPr/>
          </p:nvSpPr>
          <p:spPr>
            <a:xfrm flipH="1">
              <a:off x="3921915" y="1616546"/>
              <a:ext cx="88677" cy="59635"/>
            </a:xfrm>
            <a:custGeom>
              <a:avLst/>
              <a:gdLst/>
              <a:ahLst/>
              <a:cxnLst/>
              <a:rect l="l" t="t" r="r" b="b"/>
              <a:pathLst>
                <a:path w="971" h="653" extrusionOk="0">
                  <a:moveTo>
                    <a:pt x="694" y="1"/>
                  </a:moveTo>
                  <a:cubicBezTo>
                    <a:pt x="664" y="1"/>
                    <a:pt x="634" y="6"/>
                    <a:pt x="605" y="17"/>
                  </a:cubicBezTo>
                  <a:lnTo>
                    <a:pt x="185" y="188"/>
                  </a:lnTo>
                  <a:cubicBezTo>
                    <a:pt x="62" y="235"/>
                    <a:pt x="1" y="375"/>
                    <a:pt x="49" y="501"/>
                  </a:cubicBezTo>
                  <a:cubicBezTo>
                    <a:pt x="87" y="595"/>
                    <a:pt x="178" y="653"/>
                    <a:pt x="273" y="653"/>
                  </a:cubicBezTo>
                  <a:cubicBezTo>
                    <a:pt x="303" y="653"/>
                    <a:pt x="333" y="647"/>
                    <a:pt x="363" y="635"/>
                  </a:cubicBezTo>
                  <a:lnTo>
                    <a:pt x="786" y="468"/>
                  </a:lnTo>
                  <a:cubicBezTo>
                    <a:pt x="909" y="416"/>
                    <a:pt x="971" y="276"/>
                    <a:pt x="919" y="153"/>
                  </a:cubicBezTo>
                  <a:cubicBezTo>
                    <a:pt x="882" y="59"/>
                    <a:pt x="791" y="1"/>
                    <a:pt x="694" y="1"/>
                  </a:cubicBezTo>
                  <a:close/>
                </a:path>
              </a:pathLst>
            </a:custGeom>
            <a:solidFill>
              <a:srgbClr val="F9B2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1" name="Text Box 18">
            <a:extLst>
              <a:ext uri="{FF2B5EF4-FFF2-40B4-BE49-F238E27FC236}">
                <a16:creationId xmlns:a16="http://schemas.microsoft.com/office/drawing/2014/main" id="{FA4D5E1C-2E32-40CA-8A2D-50F4BDF896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6110" y="96408"/>
            <a:ext cx="3315193" cy="646331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>
                <a:solidFill>
                  <a:srgbClr val="7030A0"/>
                </a:solidFill>
                <a:latin typeface="UVF TypoSlabserif" panose="02000403050000020004" pitchFamily="2" charset="0"/>
              </a:rPr>
              <a:t>Bài 2: Tính </a:t>
            </a:r>
          </a:p>
        </p:txBody>
      </p:sp>
      <p:sp>
        <p:nvSpPr>
          <p:cNvPr id="156" name="Text Box 11">
            <a:extLst>
              <a:ext uri="{FF2B5EF4-FFF2-40B4-BE49-F238E27FC236}">
                <a16:creationId xmlns:a16="http://schemas.microsoft.com/office/drawing/2014/main" id="{62935B99-DE9D-4FE3-B88D-7D70B73B04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2782" y="874483"/>
            <a:ext cx="3480207" cy="783193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4000" b="1">
                <a:latin typeface="UVF TypoSlabserif" panose="02000403050000020004" pitchFamily="2" charset="0"/>
              </a:rPr>
              <a:t>a) 9 + 7 - 8</a:t>
            </a:r>
            <a:endParaRPr lang="en-US" altLang="en-US" sz="4000" b="1" dirty="0">
              <a:latin typeface="UVF TypoSlabserif" panose="02000403050000020004" pitchFamily="2" charset="0"/>
            </a:endParaRPr>
          </a:p>
        </p:txBody>
      </p:sp>
      <p:sp>
        <p:nvSpPr>
          <p:cNvPr id="157" name="Text Box 11">
            <a:extLst>
              <a:ext uri="{FF2B5EF4-FFF2-40B4-BE49-F238E27FC236}">
                <a16:creationId xmlns:a16="http://schemas.microsoft.com/office/drawing/2014/main" id="{6EA82E8A-4EE3-4CC2-A8D1-62F3726B31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1753" y="883407"/>
            <a:ext cx="3663004" cy="783193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4000" b="1">
                <a:latin typeface="UVF TypoSlabserif" panose="02000403050000020004" pitchFamily="2" charset="0"/>
              </a:rPr>
              <a:t>b) 6 + 5 + 4</a:t>
            </a:r>
            <a:endParaRPr lang="en-US" altLang="en-US" sz="4000" b="1" dirty="0">
              <a:latin typeface="UVF TypoSlabserif" panose="02000403050000020004" pitchFamily="2" charset="0"/>
            </a:endParaRPr>
          </a:p>
        </p:txBody>
      </p:sp>
      <p:sp>
        <p:nvSpPr>
          <p:cNvPr id="158" name="Text Box 6">
            <a:extLst>
              <a:ext uri="{FF2B5EF4-FFF2-40B4-BE49-F238E27FC236}">
                <a16:creationId xmlns:a16="http://schemas.microsoft.com/office/drawing/2014/main" id="{600076BC-EF36-4044-97B5-9C57B0A21E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7410" y="1744190"/>
            <a:ext cx="3021609" cy="1631216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000" b="1">
                <a:latin typeface="UVF TypoSlabserif" panose="02000403050000020004" pitchFamily="2" charset="0"/>
                <a:cs typeface="Arial" panose="020B0604020202020204" pitchFamily="34" charset="0"/>
              </a:rPr>
              <a:t>= 16 – 8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000" b="1">
                <a:latin typeface="UVF TypoSlabserif" panose="02000403050000020004" pitchFamily="2" charset="0"/>
                <a:cs typeface="Arial" panose="020B0604020202020204" pitchFamily="34" charset="0"/>
              </a:rPr>
              <a:t>= 8</a:t>
            </a:r>
            <a:endParaRPr lang="en-US" altLang="en-US" sz="4000" b="1" dirty="0">
              <a:latin typeface="UVF TypoSlabserif" panose="02000403050000020004" pitchFamily="2" charset="0"/>
              <a:cs typeface="Arial" panose="020B0604020202020204" pitchFamily="34" charset="0"/>
            </a:endParaRPr>
          </a:p>
        </p:txBody>
      </p:sp>
      <p:sp>
        <p:nvSpPr>
          <p:cNvPr id="159" name="Text Box 6">
            <a:extLst>
              <a:ext uri="{FF2B5EF4-FFF2-40B4-BE49-F238E27FC236}">
                <a16:creationId xmlns:a16="http://schemas.microsoft.com/office/drawing/2014/main" id="{600076BC-EF36-4044-97B5-9C57B0A21E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40698" y="1713674"/>
            <a:ext cx="3021609" cy="1631216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000" b="1">
                <a:latin typeface="UVF TypoSlabserif" panose="02000403050000020004" pitchFamily="2" charset="0"/>
                <a:cs typeface="Arial" panose="020B0604020202020204" pitchFamily="34" charset="0"/>
              </a:rPr>
              <a:t>= 11 + 4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000" b="1">
                <a:latin typeface="UVF TypoSlabserif" panose="02000403050000020004" pitchFamily="2" charset="0"/>
                <a:cs typeface="Arial" panose="020B0604020202020204" pitchFamily="34" charset="0"/>
              </a:rPr>
              <a:t>= 15</a:t>
            </a:r>
            <a:endParaRPr lang="en-US" altLang="en-US" sz="4000" b="1" dirty="0">
              <a:latin typeface="UVF TypoSlabserif" panose="02000403050000020004" pitchFamily="2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1" grpId="0" animBg="1"/>
      <p:bldP spid="156" grpId="0" animBg="1"/>
      <p:bldP spid="157" grpId="0" animBg="1"/>
      <p:bldP spid="158" grpId="0" bldLvl="0" animBg="1"/>
      <p:bldP spid="159" grpId="0" bldLvl="0" animBg="1"/>
    </p:bldLst>
  </p:timing>
</p:sld>
</file>

<file path=ppt/theme/theme1.xml><?xml version="1.0" encoding="utf-8"?>
<a:theme xmlns:a="http://schemas.openxmlformats.org/drawingml/2006/main" name="Back to School Social Media XL by Slidesgo">
  <a:themeElements>
    <a:clrScheme name="Simple Light">
      <a:dk1>
        <a:srgbClr val="000000"/>
      </a:dk1>
      <a:lt1>
        <a:srgbClr val="FFFFFF"/>
      </a:lt1>
      <a:dk2>
        <a:srgbClr val="685CA7"/>
      </a:dk2>
      <a:lt2>
        <a:srgbClr val="AFA8D0"/>
      </a:lt2>
      <a:accent1>
        <a:srgbClr val="D77EAD"/>
      </a:accent1>
      <a:accent2>
        <a:srgbClr val="FFCB74"/>
      </a:accent2>
      <a:accent3>
        <a:srgbClr val="79CFE7"/>
      </a:accent3>
      <a:accent4>
        <a:srgbClr val="EF6952"/>
      </a:accent4>
      <a:accent5>
        <a:srgbClr val="51BFB0"/>
      </a:accent5>
      <a:accent6>
        <a:srgbClr val="F17FB1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Awesome Teachers Meeting by Slidesgo">
  <a:themeElements>
    <a:clrScheme name="Simple Light">
      <a:dk1>
        <a:srgbClr val="513632"/>
      </a:dk1>
      <a:lt1>
        <a:srgbClr val="FFB64C"/>
      </a:lt1>
      <a:dk2>
        <a:srgbClr val="FFFFFF"/>
      </a:dk2>
      <a:lt2>
        <a:srgbClr val="FFC51C"/>
      </a:lt2>
      <a:accent1>
        <a:srgbClr val="FCF2BA"/>
      </a:accent1>
      <a:accent2>
        <a:srgbClr val="422B24"/>
      </a:accent2>
      <a:accent3>
        <a:srgbClr val="78909C"/>
      </a:accent3>
      <a:accent4>
        <a:srgbClr val="FFC18A"/>
      </a:accent4>
      <a:accent5>
        <a:srgbClr val="FF6374"/>
      </a:accent5>
      <a:accent6>
        <a:srgbClr val="D63E3D"/>
      </a:accent6>
      <a:hlink>
        <a:srgbClr val="FDFDF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226</TotalTime>
  <Words>612</Words>
  <Application>Microsoft Office PowerPoint</Application>
  <PresentationFormat>On-screen Show (16:9)</PresentationFormat>
  <Paragraphs>108</Paragraphs>
  <Slides>18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34" baseType="lpstr">
      <vt:lpstr>#9Slide07 IcielCrocante</vt:lpstr>
      <vt:lpstr>Arial</vt:lpstr>
      <vt:lpstr>UTM American Sans</vt:lpstr>
      <vt:lpstr>SVN-Dancing Script</vt:lpstr>
      <vt:lpstr>Times New Roman</vt:lpstr>
      <vt:lpstr>Cambria</vt:lpstr>
      <vt:lpstr>SVN-Newton</vt:lpstr>
      <vt:lpstr>UTM Avo</vt:lpstr>
      <vt:lpstr>#9Slide05 Fourth Medium</vt:lpstr>
      <vt:lpstr>UVF TypoSlabserif</vt:lpstr>
      <vt:lpstr>#9Slide05 Heroe Pro</vt:lpstr>
      <vt:lpstr>#9Slide07 HoneyCream</vt:lpstr>
      <vt:lpstr>Englebert</vt:lpstr>
      <vt:lpstr>#9Slide07 IcielCadena</vt:lpstr>
      <vt:lpstr>Back to School Social Media XL by Slidesgo</vt:lpstr>
      <vt:lpstr>1_Awesome Teachers Meeting by Slidesgo</vt:lpstr>
      <vt:lpstr>LUYỆN TẬP</vt:lpstr>
      <vt:lpstr>PowerPoint Presentation</vt:lpstr>
      <vt:lpstr>Khởi động</vt:lpstr>
      <vt:lpstr>Trò chơi</vt:lpstr>
      <vt:lpstr>PowerPoint Presentation</vt:lpstr>
      <vt:lpstr>PowerPoint Presentation</vt:lpstr>
      <vt:lpstr>02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Dặn dò</vt:lpstr>
      <vt:lpstr>PowerPoint Presentation</vt:lpstr>
      <vt:lpstr>Chúc các em  học tốt !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LUYỆN TẬP</dc:title>
  <dc:creator>BÍCH</dc:creator>
  <cp:keywords>MĂNGNON</cp:keywords>
  <cp:lastModifiedBy>Windows User</cp:lastModifiedBy>
  <cp:revision>41</cp:revision>
  <dcterms:modified xsi:type="dcterms:W3CDTF">2022-10-02T06:31:11Z</dcterms:modified>
</cp:coreProperties>
</file>